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4805600" cy="37490400"/>
  <p:notesSz cx="6858000" cy="9144000"/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" d="100"/>
          <a:sy n="13" d="100"/>
        </p:scale>
        <p:origin x="-996" y="-228"/>
      </p:cViewPr>
      <p:guideLst>
        <p:guide orient="horz" pos="11808"/>
        <p:guide pos="141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B85D6-F324-45FB-ACCE-26D69607EC03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685800"/>
            <a:ext cx="4098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163E5-75B8-472C-AE66-F74CB5FAEE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3E5-75B8-472C-AE66-F74CB5FAEEB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420" y="11646326"/>
            <a:ext cx="38084760" cy="803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0840" y="21244560"/>
            <a:ext cx="31363920" cy="9580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484060" y="1501357"/>
            <a:ext cx="10081260" cy="3198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0280" y="1501357"/>
            <a:ext cx="29497020" cy="3198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334" y="24091056"/>
            <a:ext cx="38084760" cy="744601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334" y="15890034"/>
            <a:ext cx="38084760" cy="8201022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0280" y="8747763"/>
            <a:ext cx="19789140" cy="24741931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76180" y="8747763"/>
            <a:ext cx="19789140" cy="24741931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0280" y="8391951"/>
            <a:ext cx="19796921" cy="3497366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0280" y="11889317"/>
            <a:ext cx="19796921" cy="21600374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60625" y="8391951"/>
            <a:ext cx="19804698" cy="3497366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760625" y="11889317"/>
            <a:ext cx="19804698" cy="21600374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2" y="1492673"/>
            <a:ext cx="14740734" cy="63525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7745" y="1492676"/>
            <a:ext cx="25047575" cy="31997018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282" y="7845216"/>
            <a:ext cx="14740734" cy="25644478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211" y="26243280"/>
            <a:ext cx="26883360" cy="3098168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82211" y="3349837"/>
            <a:ext cx="26883360" cy="2249424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2211" y="29341448"/>
            <a:ext cx="26883360" cy="4399912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0280" y="1501354"/>
            <a:ext cx="40325040" cy="62484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0280" y="8747763"/>
            <a:ext cx="40325040" cy="24741931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40280" y="34748049"/>
            <a:ext cx="10454640" cy="1996017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D8A1-E2F0-4326-9ADA-784CEBEB91B8}" type="datetimeFigureOut">
              <a:rPr lang="en-US" smtClean="0"/>
              <a:pPr/>
              <a:t>5/17/2010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8580" y="34748049"/>
            <a:ext cx="14188440" cy="1996017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110680" y="34748049"/>
            <a:ext cx="10454640" cy="1996017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20C5-2233-46FA-95DF-FBCCBA68B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576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4702576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4702576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4702576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4702576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alasthma.org/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jpe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susm.edu/nlrc" TargetMode="External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19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5.gi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 bwMode="auto">
          <a:xfrm>
            <a:off x="685800" y="3657600"/>
            <a:ext cx="44119800" cy="29970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43000" y="0"/>
            <a:ext cx="42291000" cy="426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Water </a:t>
            </a:r>
            <a:r>
              <a:rPr lang="en-US" sz="1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Quality and Environmental Health</a:t>
            </a:r>
            <a:r>
              <a:rPr lang="en-US" sz="1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in Imperial County</a:t>
            </a:r>
            <a:endParaRPr kumimoji="0" lang="en-US" sz="12500" b="1" i="0" u="none" strike="noStrike" spc="50" normalizeH="0" baseline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64400" y="33909000"/>
            <a:ext cx="3048000" cy="2514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1430000" y="4648200"/>
            <a:ext cx="32385000" cy="754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5400" dirty="0" smtClean="0">
              <a:latin typeface="Berlin Sans FB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62000" y="18059400"/>
            <a:ext cx="10363200" cy="853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What is Pollution?</a:t>
            </a:r>
            <a:endParaRPr kumimoji="0" lang="en-US" sz="6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atin typeface="Berlin Sans FB" pitchFamily="34" charset="0"/>
              </a:rPr>
              <a:t>Any harmful substance found in the:</a:t>
            </a:r>
            <a:r>
              <a:rPr lang="en-US" sz="4800" dirty="0" smtClean="0">
                <a:latin typeface="Berlin Sans FB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4800" dirty="0" smtClean="0">
                <a:latin typeface="Berlin Sans FB" pitchFamily="34" charset="0"/>
              </a:rPr>
              <a:t>Air</a:t>
            </a:r>
            <a:endParaRPr lang="en-US" sz="4800" dirty="0" smtClean="0">
              <a:latin typeface="Berlin Sans FB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4800" dirty="0" smtClean="0">
                <a:latin typeface="Berlin Sans FB" pitchFamily="34" charset="0"/>
              </a:rPr>
              <a:t>Soil</a:t>
            </a:r>
            <a:r>
              <a:rPr lang="en-US" sz="4800" dirty="0" smtClean="0">
                <a:latin typeface="Berlin Sans FB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4800" dirty="0" smtClean="0">
                <a:latin typeface="Berlin Sans FB" pitchFamily="34" charset="0"/>
              </a:rPr>
              <a:t>Water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800" dirty="0" smtClean="0">
              <a:latin typeface="Berlin Sans FB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Where does Pollution come  from?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4800" dirty="0" smtClean="0">
                <a:latin typeface="Berlin Sans FB" pitchFamily="34" charset="0"/>
              </a:rPr>
              <a:t>Indoor Sources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4800" dirty="0" smtClean="0">
                <a:latin typeface="Berlin Sans FB" pitchFamily="34" charset="0"/>
              </a:rPr>
              <a:t>Outdoor Sources</a:t>
            </a:r>
            <a:r>
              <a:rPr lang="en-US" sz="4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4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6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Pollution harms the Environment and People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6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800" dirty="0" smtClean="0">
              <a:latin typeface="Berlin Sans FB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800" dirty="0" smtClean="0">
              <a:latin typeface="Berlin Sans FB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800" dirty="0" smtClean="0">
              <a:latin typeface="Berlin Sans FB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4020800" y="2514600"/>
            <a:ext cx="16154400" cy="213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Water Quality and Environmental Health Project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5000" y="32537400"/>
            <a:ext cx="2552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  Community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Partners</a:t>
            </a:r>
            <a:endParaRPr lang="en-US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44805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823400" y="253746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For more information about NLRC, visit </a:t>
            </a:r>
            <a:r>
              <a:rPr lang="en-US" sz="4000" b="1" dirty="0" smtClean="0">
                <a:hlinkClick r:id="rId6"/>
              </a:rPr>
              <a:t>www.csusm.edu/nlrc</a:t>
            </a:r>
            <a:r>
              <a:rPr lang="en-US" sz="4000" b="1" dirty="0" smtClean="0"/>
              <a:t>  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For more information about CCV, visit</a:t>
            </a:r>
          </a:p>
          <a:p>
            <a:pPr algn="ctr"/>
            <a:r>
              <a:rPr lang="en-US" sz="4000" b="1" dirty="0" smtClean="0">
                <a:hlinkClick r:id="rId7"/>
              </a:rPr>
              <a:t>www.ccvhealth.org</a:t>
            </a:r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</p:txBody>
      </p:sp>
      <p:pic>
        <p:nvPicPr>
          <p:cNvPr id="2057" name="Picture 1" descr="CCVNEWLOGO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22600" y="34290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7965400" y="34137600"/>
            <a:ext cx="3429000" cy="914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031416"/>
              </a:avLst>
            </a:prstTxWarp>
          </a:bodyPr>
          <a:lstStyle/>
          <a:p>
            <a:pPr algn="ctr" rtl="0"/>
            <a:r>
              <a:rPr lang="en-US" sz="3600" kern="10" spc="0" dirty="0" err="1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Comite</a:t>
            </a:r>
            <a:r>
              <a:rPr lang="en-US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600" kern="10" spc="0" dirty="0" err="1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Civico</a:t>
            </a:r>
            <a:r>
              <a:rPr lang="en-US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del Valle</a:t>
            </a:r>
            <a:endParaRPr lang="en-US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51" name="Picture 50" descr="thecaliforniawellnessfou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868400" y="338328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csusmLogo_FullNameHillsAbove_Blu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50600" y="34366200"/>
            <a:ext cx="3181091" cy="14904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5468600" y="4876800"/>
          <a:ext cx="13755687" cy="19126200"/>
        </p:xfrm>
        <a:graphic>
          <a:graphicData uri="http://schemas.openxmlformats.org/presentationml/2006/ole">
            <p:oleObj spid="_x0000_s2068" name="Acrobat Document" r:id="rId11" imgW="5830114" imgH="7542857" progId="AcroExch.Document.7">
              <p:embed/>
            </p:oleObj>
          </a:graphicData>
        </a:graphic>
      </p:graphicFrame>
      <p:sp>
        <p:nvSpPr>
          <p:cNvPr id="42" name="Rectangle 41"/>
          <p:cNvSpPr/>
          <p:nvPr/>
        </p:nvSpPr>
        <p:spPr>
          <a:xfrm>
            <a:off x="990600" y="6629400"/>
            <a:ext cx="998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Clean Water is essential for: </a:t>
            </a:r>
          </a:p>
          <a:p>
            <a:pPr>
              <a:buFont typeface="Wingdings" pitchFamily="2" charset="2"/>
              <a:buChar char="§"/>
            </a:pP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Berlin Sans FB" pitchFamily="34" charset="0"/>
                <a:cs typeface="Times New Roman" pitchFamily="18" charset="0"/>
              </a:rPr>
              <a:t>B</a:t>
            </a:r>
            <a:r>
              <a:rPr lang="en-US" sz="4800" dirty="0" smtClean="0">
                <a:latin typeface="Berlin Sans FB" pitchFamily="34" charset="0"/>
                <a:cs typeface="Times New Roman" pitchFamily="18" charset="0"/>
              </a:rPr>
              <a:t>athing 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 smtClean="0">
                <a:latin typeface="Berlin Sans FB" pitchFamily="34" charset="0"/>
                <a:cs typeface="Times New Roman" pitchFamily="18" charset="0"/>
              </a:rPr>
              <a:t>  Laundry 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 smtClean="0">
                <a:latin typeface="Berlin Sans FB" pitchFamily="34" charset="0"/>
                <a:cs typeface="Times New Roman" pitchFamily="18" charset="0"/>
              </a:rPr>
              <a:t>  Cooking 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 smtClean="0">
                <a:latin typeface="Berlin Sans FB" pitchFamily="34" charset="0"/>
                <a:cs typeface="Times New Roman" pitchFamily="18" charset="0"/>
              </a:rPr>
              <a:t>  Drinking</a:t>
            </a:r>
            <a:endParaRPr lang="en-US" sz="4800" dirty="0"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66800" y="2514601"/>
            <a:ext cx="12573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of the Earth’s most valuable natural resources and access to clean water should be a basic human right.</a:t>
            </a:r>
            <a:endParaRPr lang="en-US" sz="6000" dirty="0" smtClean="0">
              <a:latin typeface="Berlin Sans FB" pitchFamily="34" charset="0"/>
              <a:cs typeface="Times New Roman" pitchFamily="18" charset="0"/>
            </a:endParaRPr>
          </a:p>
          <a:p>
            <a:endParaRPr lang="en-US" sz="6000" dirty="0">
              <a:latin typeface="Berlin Sans FB" pitchFamily="34" charset="0"/>
              <a:cs typeface="Times New Roman" pitchFamily="18" charset="0"/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28803600"/>
            <a:ext cx="11353799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936200" y="24612600"/>
            <a:ext cx="8915400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10896600"/>
            <a:ext cx="11201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52000" y="19354800"/>
            <a:ext cx="678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4" name="Picture 26" descr="http://www.testcountry.com/images/products/1871_big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204400" y="3048000"/>
            <a:ext cx="6324600" cy="7543800"/>
          </a:xfrm>
          <a:prstGeom prst="rect">
            <a:avLst/>
          </a:prstGeom>
          <a:noFill/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156400" y="11277600"/>
            <a:ext cx="11277599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335000" y="246126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223200" y="29794200"/>
            <a:ext cx="9351963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105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Adobe Acrobat Document</vt:lpstr>
      <vt:lpstr>Slide 1</vt:lpstr>
    </vt:vector>
  </TitlesOfParts>
  <Company>CSUSM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IITS</dc:creator>
  <cp:lastModifiedBy>IITS</cp:lastModifiedBy>
  <cp:revision>82</cp:revision>
  <dcterms:created xsi:type="dcterms:W3CDTF">2009-01-23T21:08:10Z</dcterms:created>
  <dcterms:modified xsi:type="dcterms:W3CDTF">2010-05-18T01:36:23Z</dcterms:modified>
</cp:coreProperties>
</file>