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4" r:id="rId4"/>
    <p:sldId id="260" r:id="rId5"/>
    <p:sldId id="273" r:id="rId6"/>
    <p:sldId id="282" r:id="rId7"/>
    <p:sldId id="276" r:id="rId8"/>
    <p:sldId id="275" r:id="rId9"/>
    <p:sldId id="272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2" autoAdjust="0"/>
    <p:restoredTop sz="94660"/>
  </p:normalViewPr>
  <p:slideViewPr>
    <p:cSldViewPr snapToGrid="0">
      <p:cViewPr varScale="1">
        <p:scale>
          <a:sx n="32" d="100"/>
          <a:sy n="32" d="100"/>
        </p:scale>
        <p:origin x="4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Blanshan" userId="f231d89b-ae72-41e4-8b2b-2ab624a6f50a" providerId="ADAL" clId="{BAC2470A-2DC6-492F-BB2F-2EA0378BC7F0}"/>
    <pc:docChg chg="delSld">
      <pc:chgData name="Bridget Blanshan" userId="f231d89b-ae72-41e4-8b2b-2ab624a6f50a" providerId="ADAL" clId="{BAC2470A-2DC6-492F-BB2F-2EA0378BC7F0}" dt="2023-11-12T22:52:08.847" v="5" actId="47"/>
      <pc:docMkLst>
        <pc:docMk/>
      </pc:docMkLst>
      <pc:sldChg chg="del">
        <pc:chgData name="Bridget Blanshan" userId="f231d89b-ae72-41e4-8b2b-2ab624a6f50a" providerId="ADAL" clId="{BAC2470A-2DC6-492F-BB2F-2EA0378BC7F0}" dt="2023-11-12T22:52:06.589" v="3" actId="47"/>
        <pc:sldMkLst>
          <pc:docMk/>
          <pc:sldMk cId="3122059773" sldId="258"/>
        </pc:sldMkLst>
      </pc:sldChg>
      <pc:sldChg chg="del">
        <pc:chgData name="Bridget Blanshan" userId="f231d89b-ae72-41e4-8b2b-2ab624a6f50a" providerId="ADAL" clId="{BAC2470A-2DC6-492F-BB2F-2EA0378BC7F0}" dt="2023-11-12T22:52:07.665" v="4" actId="47"/>
        <pc:sldMkLst>
          <pc:docMk/>
          <pc:sldMk cId="472945398" sldId="261"/>
        </pc:sldMkLst>
      </pc:sldChg>
      <pc:sldChg chg="del">
        <pc:chgData name="Bridget Blanshan" userId="f231d89b-ae72-41e4-8b2b-2ab624a6f50a" providerId="ADAL" clId="{BAC2470A-2DC6-492F-BB2F-2EA0378BC7F0}" dt="2023-11-12T22:52:08.847" v="5" actId="47"/>
        <pc:sldMkLst>
          <pc:docMk/>
          <pc:sldMk cId="1863560415" sldId="265"/>
        </pc:sldMkLst>
      </pc:sldChg>
      <pc:sldChg chg="del">
        <pc:chgData name="Bridget Blanshan" userId="f231d89b-ae72-41e4-8b2b-2ab624a6f50a" providerId="ADAL" clId="{BAC2470A-2DC6-492F-BB2F-2EA0378BC7F0}" dt="2023-11-12T22:52:05.473" v="2" actId="47"/>
        <pc:sldMkLst>
          <pc:docMk/>
          <pc:sldMk cId="3876941794" sldId="278"/>
        </pc:sldMkLst>
      </pc:sldChg>
      <pc:sldChg chg="del">
        <pc:chgData name="Bridget Blanshan" userId="f231d89b-ae72-41e4-8b2b-2ab624a6f50a" providerId="ADAL" clId="{BAC2470A-2DC6-492F-BB2F-2EA0378BC7F0}" dt="2023-11-12T22:52:03.025" v="1" actId="47"/>
        <pc:sldMkLst>
          <pc:docMk/>
          <pc:sldMk cId="99121009" sldId="280"/>
        </pc:sldMkLst>
      </pc:sldChg>
      <pc:sldChg chg="del">
        <pc:chgData name="Bridget Blanshan" userId="f231d89b-ae72-41e4-8b2b-2ab624a6f50a" providerId="ADAL" clId="{BAC2470A-2DC6-492F-BB2F-2EA0378BC7F0}" dt="2023-11-12T22:52:01.352" v="0" actId="47"/>
        <pc:sldMkLst>
          <pc:docMk/>
          <pc:sldMk cId="2489261050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1B1-1C9A-4492-93A8-2D939A104F5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0DB7-850B-44EA-8FFE-ADA20E9E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0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652157" cy="6858000"/>
          </a:xfrm>
          <a:custGeom>
            <a:avLst/>
            <a:gdLst>
              <a:gd name="connsiteX0" fmla="*/ 0 w 4652157"/>
              <a:gd name="connsiteY0" fmla="*/ 0 h 6858000"/>
              <a:gd name="connsiteX1" fmla="*/ 4652157 w 4652157"/>
              <a:gd name="connsiteY1" fmla="*/ 0 h 6858000"/>
              <a:gd name="connsiteX2" fmla="*/ 0 w 4652157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2157" h="6858000">
                <a:moveTo>
                  <a:pt x="0" y="0"/>
                </a:moveTo>
                <a:lnTo>
                  <a:pt x="4652157" y="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590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5105401" y="-781051"/>
            <a:ext cx="1981200" cy="1219200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  <a:gs pos="88000">
                <a:srgbClr val="154077"/>
              </a:gs>
              <a:gs pos="44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662768" y="0"/>
            <a:ext cx="2919632" cy="6858000"/>
          </a:xfrm>
          <a:custGeom>
            <a:avLst/>
            <a:gdLst>
              <a:gd name="connsiteX0" fmla="*/ 0 w 2919632"/>
              <a:gd name="connsiteY0" fmla="*/ 0 h 6858000"/>
              <a:gd name="connsiteX1" fmla="*/ 2919632 w 2919632"/>
              <a:gd name="connsiteY1" fmla="*/ 0 h 6858000"/>
              <a:gd name="connsiteX2" fmla="*/ 2919632 w 2919632"/>
              <a:gd name="connsiteY2" fmla="*/ 6858000 h 6858000"/>
              <a:gd name="connsiteX3" fmla="*/ 0 w 2919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9632" h="6858000">
                <a:moveTo>
                  <a:pt x="0" y="0"/>
                </a:moveTo>
                <a:lnTo>
                  <a:pt x="2919632" y="0"/>
                </a:lnTo>
                <a:lnTo>
                  <a:pt x="2919632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624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043319" y="0"/>
            <a:ext cx="5781368" cy="6858000"/>
          </a:xfrm>
          <a:custGeom>
            <a:avLst/>
            <a:gdLst>
              <a:gd name="connsiteX0" fmla="*/ 2445056 w 5781368"/>
              <a:gd name="connsiteY0" fmla="*/ 0 h 6858000"/>
              <a:gd name="connsiteX1" fmla="*/ 5781368 w 5781368"/>
              <a:gd name="connsiteY1" fmla="*/ 0 h 6858000"/>
              <a:gd name="connsiteX2" fmla="*/ 3336312 w 5781368"/>
              <a:gd name="connsiteY2" fmla="*/ 6858000 h 6858000"/>
              <a:gd name="connsiteX3" fmla="*/ 0 w 5781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368" h="6858000">
                <a:moveTo>
                  <a:pt x="2445056" y="0"/>
                </a:moveTo>
                <a:lnTo>
                  <a:pt x="5781368" y="0"/>
                </a:lnTo>
                <a:lnTo>
                  <a:pt x="3336312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731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654710" cy="6858000"/>
          </a:xfrm>
          <a:custGeom>
            <a:avLst/>
            <a:gdLst>
              <a:gd name="connsiteX0" fmla="*/ 0 w 2654710"/>
              <a:gd name="connsiteY0" fmla="*/ 0 h 6858000"/>
              <a:gd name="connsiteX1" fmla="*/ 2654710 w 2654710"/>
              <a:gd name="connsiteY1" fmla="*/ 0 h 6858000"/>
              <a:gd name="connsiteX2" fmla="*/ 2654710 w 2654710"/>
              <a:gd name="connsiteY2" fmla="*/ 6858000 h 6858000"/>
              <a:gd name="connsiteX3" fmla="*/ 0 w 26547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710" h="6858000">
                <a:moveTo>
                  <a:pt x="0" y="0"/>
                </a:moveTo>
                <a:lnTo>
                  <a:pt x="2654710" y="0"/>
                </a:lnTo>
                <a:lnTo>
                  <a:pt x="265471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696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95798" y="678426"/>
            <a:ext cx="6428000" cy="5524029"/>
          </a:xfrm>
          <a:custGeom>
            <a:avLst/>
            <a:gdLst>
              <a:gd name="connsiteX0" fmla="*/ 2286248 w 6428000"/>
              <a:gd name="connsiteY0" fmla="*/ 0 h 5524029"/>
              <a:gd name="connsiteX1" fmla="*/ 4674361 w 6428000"/>
              <a:gd name="connsiteY1" fmla="*/ 0 h 5524029"/>
              <a:gd name="connsiteX2" fmla="*/ 5021782 w 6428000"/>
              <a:gd name="connsiteY2" fmla="*/ 0 h 5524029"/>
              <a:gd name="connsiteX3" fmla="*/ 6428000 w 6428000"/>
              <a:gd name="connsiteY3" fmla="*/ 0 h 5524029"/>
              <a:gd name="connsiteX4" fmla="*/ 4039887 w 6428000"/>
              <a:gd name="connsiteY4" fmla="*/ 5524028 h 5524029"/>
              <a:gd name="connsiteX5" fmla="*/ 2286248 w 6428000"/>
              <a:gd name="connsiteY5" fmla="*/ 5524028 h 5524029"/>
              <a:gd name="connsiteX6" fmla="*/ 2286248 w 6428000"/>
              <a:gd name="connsiteY6" fmla="*/ 5524029 h 5524029"/>
              <a:gd name="connsiteX7" fmla="*/ 0 w 6428000"/>
              <a:gd name="connsiteY7" fmla="*/ 5524029 h 5524029"/>
              <a:gd name="connsiteX8" fmla="*/ 0 w 6428000"/>
              <a:gd name="connsiteY8" fmla="*/ 1 h 5524029"/>
              <a:gd name="connsiteX9" fmla="*/ 2286248 w 6428000"/>
              <a:gd name="connsiteY9" fmla="*/ 1 h 552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8000" h="5524029">
                <a:moveTo>
                  <a:pt x="2286248" y="0"/>
                </a:moveTo>
                <a:lnTo>
                  <a:pt x="4674361" y="0"/>
                </a:lnTo>
                <a:lnTo>
                  <a:pt x="5021782" y="0"/>
                </a:lnTo>
                <a:lnTo>
                  <a:pt x="6428000" y="0"/>
                </a:lnTo>
                <a:lnTo>
                  <a:pt x="4039887" y="5524028"/>
                </a:lnTo>
                <a:lnTo>
                  <a:pt x="2286248" y="5524028"/>
                </a:lnTo>
                <a:lnTo>
                  <a:pt x="2286248" y="5524029"/>
                </a:lnTo>
                <a:lnTo>
                  <a:pt x="0" y="5524029"/>
                </a:lnTo>
                <a:lnTo>
                  <a:pt x="0" y="1"/>
                </a:lnTo>
                <a:lnTo>
                  <a:pt x="2286248" y="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87252" y="678426"/>
            <a:ext cx="6428000" cy="5524029"/>
          </a:xfrm>
          <a:custGeom>
            <a:avLst/>
            <a:gdLst>
              <a:gd name="connsiteX0" fmla="*/ 4141752 w 6428000"/>
              <a:gd name="connsiteY0" fmla="*/ 0 h 5524029"/>
              <a:gd name="connsiteX1" fmla="*/ 6428000 w 6428000"/>
              <a:gd name="connsiteY1" fmla="*/ 0 h 5524029"/>
              <a:gd name="connsiteX2" fmla="*/ 6428000 w 6428000"/>
              <a:gd name="connsiteY2" fmla="*/ 5524028 h 5524029"/>
              <a:gd name="connsiteX3" fmla="*/ 4141752 w 6428000"/>
              <a:gd name="connsiteY3" fmla="*/ 5524028 h 5524029"/>
              <a:gd name="connsiteX4" fmla="*/ 4141752 w 6428000"/>
              <a:gd name="connsiteY4" fmla="*/ 5524029 h 5524029"/>
              <a:gd name="connsiteX5" fmla="*/ 1753640 w 6428000"/>
              <a:gd name="connsiteY5" fmla="*/ 5524029 h 5524029"/>
              <a:gd name="connsiteX6" fmla="*/ 1406219 w 6428000"/>
              <a:gd name="connsiteY6" fmla="*/ 5524029 h 5524029"/>
              <a:gd name="connsiteX7" fmla="*/ 0 w 6428000"/>
              <a:gd name="connsiteY7" fmla="*/ 5524029 h 5524029"/>
              <a:gd name="connsiteX8" fmla="*/ 2388113 w 6428000"/>
              <a:gd name="connsiteY8" fmla="*/ 1 h 5524029"/>
              <a:gd name="connsiteX9" fmla="*/ 4141752 w 6428000"/>
              <a:gd name="connsiteY9" fmla="*/ 1 h 552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8000" h="5524029">
                <a:moveTo>
                  <a:pt x="4141752" y="0"/>
                </a:moveTo>
                <a:lnTo>
                  <a:pt x="6428000" y="0"/>
                </a:lnTo>
                <a:lnTo>
                  <a:pt x="6428000" y="5524028"/>
                </a:lnTo>
                <a:lnTo>
                  <a:pt x="4141752" y="5524028"/>
                </a:lnTo>
                <a:lnTo>
                  <a:pt x="4141752" y="5524029"/>
                </a:lnTo>
                <a:lnTo>
                  <a:pt x="1753640" y="5524029"/>
                </a:lnTo>
                <a:lnTo>
                  <a:pt x="1406219" y="5524029"/>
                </a:lnTo>
                <a:lnTo>
                  <a:pt x="0" y="5524029"/>
                </a:lnTo>
                <a:lnTo>
                  <a:pt x="2388113" y="1"/>
                </a:lnTo>
                <a:lnTo>
                  <a:pt x="4141752" y="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653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17538" y="0"/>
            <a:ext cx="2324100" cy="2151169"/>
          </a:xfrm>
          <a:custGeom>
            <a:avLst/>
            <a:gdLst>
              <a:gd name="connsiteX0" fmla="*/ 0 w 2324100"/>
              <a:gd name="connsiteY0" fmla="*/ 0 h 2151169"/>
              <a:gd name="connsiteX1" fmla="*/ 2324100 w 2324100"/>
              <a:gd name="connsiteY1" fmla="*/ 0 h 2151169"/>
              <a:gd name="connsiteX2" fmla="*/ 2324100 w 2324100"/>
              <a:gd name="connsiteY2" fmla="*/ 2151169 h 2151169"/>
              <a:gd name="connsiteX3" fmla="*/ 0 w 2324100"/>
              <a:gd name="connsiteY3" fmla="*/ 2151169 h 21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51169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2754261" y="0"/>
            <a:ext cx="2324100" cy="2151169"/>
          </a:xfrm>
          <a:custGeom>
            <a:avLst/>
            <a:gdLst>
              <a:gd name="connsiteX0" fmla="*/ 0 w 2324100"/>
              <a:gd name="connsiteY0" fmla="*/ 0 h 2151169"/>
              <a:gd name="connsiteX1" fmla="*/ 2324100 w 2324100"/>
              <a:gd name="connsiteY1" fmla="*/ 0 h 2151169"/>
              <a:gd name="connsiteX2" fmla="*/ 2324100 w 2324100"/>
              <a:gd name="connsiteY2" fmla="*/ 2151169 h 2151169"/>
              <a:gd name="connsiteX3" fmla="*/ 0 w 2324100"/>
              <a:gd name="connsiteY3" fmla="*/ 2151169 h 21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51169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754261" y="2353415"/>
            <a:ext cx="2324100" cy="2151169"/>
          </a:xfrm>
          <a:custGeom>
            <a:avLst/>
            <a:gdLst>
              <a:gd name="connsiteX0" fmla="*/ 0 w 2324100"/>
              <a:gd name="connsiteY0" fmla="*/ 0 h 2151169"/>
              <a:gd name="connsiteX1" fmla="*/ 2324100 w 2324100"/>
              <a:gd name="connsiteY1" fmla="*/ 0 h 2151169"/>
              <a:gd name="connsiteX2" fmla="*/ 2324100 w 2324100"/>
              <a:gd name="connsiteY2" fmla="*/ 2151169 h 2151169"/>
              <a:gd name="connsiteX3" fmla="*/ 0 w 2324100"/>
              <a:gd name="connsiteY3" fmla="*/ 2151169 h 21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51169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217538" y="2353416"/>
            <a:ext cx="2324100" cy="2151169"/>
          </a:xfrm>
          <a:custGeom>
            <a:avLst/>
            <a:gdLst>
              <a:gd name="connsiteX0" fmla="*/ 0 w 2324100"/>
              <a:gd name="connsiteY0" fmla="*/ 0 h 2151169"/>
              <a:gd name="connsiteX1" fmla="*/ 2324100 w 2324100"/>
              <a:gd name="connsiteY1" fmla="*/ 0 h 2151169"/>
              <a:gd name="connsiteX2" fmla="*/ 2324100 w 2324100"/>
              <a:gd name="connsiteY2" fmla="*/ 2151169 h 2151169"/>
              <a:gd name="connsiteX3" fmla="*/ 0 w 2324100"/>
              <a:gd name="connsiteY3" fmla="*/ 2151169 h 21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51169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17538" y="4706831"/>
            <a:ext cx="2324100" cy="2151169"/>
          </a:xfrm>
          <a:custGeom>
            <a:avLst/>
            <a:gdLst>
              <a:gd name="connsiteX0" fmla="*/ 0 w 2324100"/>
              <a:gd name="connsiteY0" fmla="*/ 0 h 2151169"/>
              <a:gd name="connsiteX1" fmla="*/ 2324100 w 2324100"/>
              <a:gd name="connsiteY1" fmla="*/ 0 h 2151169"/>
              <a:gd name="connsiteX2" fmla="*/ 2324100 w 2324100"/>
              <a:gd name="connsiteY2" fmla="*/ 2151169 h 2151169"/>
              <a:gd name="connsiteX3" fmla="*/ 0 w 2324100"/>
              <a:gd name="connsiteY3" fmla="*/ 2151169 h 21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51169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2754261" y="4706831"/>
            <a:ext cx="2324100" cy="2151169"/>
          </a:xfrm>
          <a:custGeom>
            <a:avLst/>
            <a:gdLst>
              <a:gd name="connsiteX0" fmla="*/ 0 w 2324100"/>
              <a:gd name="connsiteY0" fmla="*/ 0 h 2151169"/>
              <a:gd name="connsiteX1" fmla="*/ 2324100 w 2324100"/>
              <a:gd name="connsiteY1" fmla="*/ 0 h 2151169"/>
              <a:gd name="connsiteX2" fmla="*/ 2324100 w 2324100"/>
              <a:gd name="connsiteY2" fmla="*/ 2151169 h 2151169"/>
              <a:gd name="connsiteX3" fmla="*/ 0 w 2324100"/>
              <a:gd name="connsiteY3" fmla="*/ 2151169 h 21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51169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9159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35742" y="707923"/>
            <a:ext cx="3313548" cy="5442154"/>
          </a:xfrm>
          <a:custGeom>
            <a:avLst/>
            <a:gdLst>
              <a:gd name="connsiteX0" fmla="*/ 0 w 3313548"/>
              <a:gd name="connsiteY0" fmla="*/ 0 h 5442154"/>
              <a:gd name="connsiteX1" fmla="*/ 3313548 w 3313548"/>
              <a:gd name="connsiteY1" fmla="*/ 0 h 5442154"/>
              <a:gd name="connsiteX2" fmla="*/ 3313548 w 3313548"/>
              <a:gd name="connsiteY2" fmla="*/ 5442154 h 5442154"/>
              <a:gd name="connsiteX3" fmla="*/ 0 w 3313548"/>
              <a:gd name="connsiteY3" fmla="*/ 5442154 h 5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548" h="5442154">
                <a:moveTo>
                  <a:pt x="0" y="0"/>
                </a:moveTo>
                <a:lnTo>
                  <a:pt x="3313548" y="0"/>
                </a:lnTo>
                <a:lnTo>
                  <a:pt x="3313548" y="5442154"/>
                </a:lnTo>
                <a:lnTo>
                  <a:pt x="0" y="544215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39226" y="707923"/>
            <a:ext cx="3313548" cy="5442154"/>
          </a:xfrm>
          <a:custGeom>
            <a:avLst/>
            <a:gdLst>
              <a:gd name="connsiteX0" fmla="*/ 0 w 3313548"/>
              <a:gd name="connsiteY0" fmla="*/ 0 h 5442154"/>
              <a:gd name="connsiteX1" fmla="*/ 3313548 w 3313548"/>
              <a:gd name="connsiteY1" fmla="*/ 0 h 5442154"/>
              <a:gd name="connsiteX2" fmla="*/ 3313548 w 3313548"/>
              <a:gd name="connsiteY2" fmla="*/ 5442154 h 5442154"/>
              <a:gd name="connsiteX3" fmla="*/ 0 w 3313548"/>
              <a:gd name="connsiteY3" fmla="*/ 5442154 h 5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548" h="5442154">
                <a:moveTo>
                  <a:pt x="0" y="0"/>
                </a:moveTo>
                <a:lnTo>
                  <a:pt x="3313548" y="0"/>
                </a:lnTo>
                <a:lnTo>
                  <a:pt x="3313548" y="5442154"/>
                </a:lnTo>
                <a:lnTo>
                  <a:pt x="0" y="544215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042710" y="707923"/>
            <a:ext cx="3313548" cy="5442154"/>
          </a:xfrm>
          <a:custGeom>
            <a:avLst/>
            <a:gdLst>
              <a:gd name="connsiteX0" fmla="*/ 0 w 3313548"/>
              <a:gd name="connsiteY0" fmla="*/ 0 h 5442154"/>
              <a:gd name="connsiteX1" fmla="*/ 3313548 w 3313548"/>
              <a:gd name="connsiteY1" fmla="*/ 0 h 5442154"/>
              <a:gd name="connsiteX2" fmla="*/ 3313548 w 3313548"/>
              <a:gd name="connsiteY2" fmla="*/ 5442154 h 5442154"/>
              <a:gd name="connsiteX3" fmla="*/ 0 w 3313548"/>
              <a:gd name="connsiteY3" fmla="*/ 5442154 h 54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548" h="5442154">
                <a:moveTo>
                  <a:pt x="0" y="0"/>
                </a:moveTo>
                <a:lnTo>
                  <a:pt x="3313548" y="0"/>
                </a:lnTo>
                <a:lnTo>
                  <a:pt x="3313548" y="5442154"/>
                </a:lnTo>
                <a:lnTo>
                  <a:pt x="0" y="544215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66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622829" y="685800"/>
            <a:ext cx="2644079" cy="5559614"/>
          </a:xfrm>
          <a:custGeom>
            <a:avLst/>
            <a:gdLst>
              <a:gd name="connsiteX0" fmla="*/ 0 w 2644079"/>
              <a:gd name="connsiteY0" fmla="*/ 0 h 5559614"/>
              <a:gd name="connsiteX1" fmla="*/ 2644079 w 2644079"/>
              <a:gd name="connsiteY1" fmla="*/ 0 h 5559614"/>
              <a:gd name="connsiteX2" fmla="*/ 2644079 w 2644079"/>
              <a:gd name="connsiteY2" fmla="*/ 5559614 h 5559614"/>
              <a:gd name="connsiteX3" fmla="*/ 0 w 2644079"/>
              <a:gd name="connsiteY3" fmla="*/ 5559614 h 555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9" h="5559614">
                <a:moveTo>
                  <a:pt x="0" y="0"/>
                </a:moveTo>
                <a:lnTo>
                  <a:pt x="2644079" y="0"/>
                </a:lnTo>
                <a:lnTo>
                  <a:pt x="2644079" y="5559614"/>
                </a:lnTo>
                <a:lnTo>
                  <a:pt x="0" y="55596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69375" y="685800"/>
            <a:ext cx="2644079" cy="2688814"/>
          </a:xfrm>
          <a:custGeom>
            <a:avLst/>
            <a:gdLst>
              <a:gd name="connsiteX0" fmla="*/ 0 w 2644079"/>
              <a:gd name="connsiteY0" fmla="*/ 0 h 2688814"/>
              <a:gd name="connsiteX1" fmla="*/ 2644079 w 2644079"/>
              <a:gd name="connsiteY1" fmla="*/ 0 h 2688814"/>
              <a:gd name="connsiteX2" fmla="*/ 2644079 w 2644079"/>
              <a:gd name="connsiteY2" fmla="*/ 2688814 h 2688814"/>
              <a:gd name="connsiteX3" fmla="*/ 0 w 2644079"/>
              <a:gd name="connsiteY3" fmla="*/ 2688814 h 268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9" h="2688814">
                <a:moveTo>
                  <a:pt x="0" y="0"/>
                </a:moveTo>
                <a:lnTo>
                  <a:pt x="2644079" y="0"/>
                </a:lnTo>
                <a:lnTo>
                  <a:pt x="2644079" y="2688814"/>
                </a:lnTo>
                <a:lnTo>
                  <a:pt x="0" y="26888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69374" y="3556600"/>
            <a:ext cx="2644079" cy="2688814"/>
          </a:xfrm>
          <a:custGeom>
            <a:avLst/>
            <a:gdLst>
              <a:gd name="connsiteX0" fmla="*/ 0 w 2644079"/>
              <a:gd name="connsiteY0" fmla="*/ 0 h 2688814"/>
              <a:gd name="connsiteX1" fmla="*/ 2644079 w 2644079"/>
              <a:gd name="connsiteY1" fmla="*/ 0 h 2688814"/>
              <a:gd name="connsiteX2" fmla="*/ 2644079 w 2644079"/>
              <a:gd name="connsiteY2" fmla="*/ 2688814 h 2688814"/>
              <a:gd name="connsiteX3" fmla="*/ 0 w 2644079"/>
              <a:gd name="connsiteY3" fmla="*/ 2688814 h 268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9" h="2688814">
                <a:moveTo>
                  <a:pt x="0" y="0"/>
                </a:moveTo>
                <a:lnTo>
                  <a:pt x="2644079" y="0"/>
                </a:lnTo>
                <a:lnTo>
                  <a:pt x="2644079" y="2688814"/>
                </a:lnTo>
                <a:lnTo>
                  <a:pt x="0" y="26888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035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0" y="707923"/>
            <a:ext cx="3274142" cy="2743200"/>
          </a:xfrm>
          <a:custGeom>
            <a:avLst/>
            <a:gdLst>
              <a:gd name="connsiteX0" fmla="*/ 0 w 3274142"/>
              <a:gd name="connsiteY0" fmla="*/ 0 h 2743200"/>
              <a:gd name="connsiteX1" fmla="*/ 3274142 w 3274142"/>
              <a:gd name="connsiteY1" fmla="*/ 0 h 2743200"/>
              <a:gd name="connsiteX2" fmla="*/ 3274142 w 3274142"/>
              <a:gd name="connsiteY2" fmla="*/ 2743200 h 2743200"/>
              <a:gd name="connsiteX3" fmla="*/ 0 w 3274142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142" h="2743200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3451123"/>
            <a:ext cx="3274142" cy="2743200"/>
          </a:xfrm>
          <a:custGeom>
            <a:avLst/>
            <a:gdLst>
              <a:gd name="connsiteX0" fmla="*/ 0 w 3274142"/>
              <a:gd name="connsiteY0" fmla="*/ 0 h 2743200"/>
              <a:gd name="connsiteX1" fmla="*/ 3274142 w 3274142"/>
              <a:gd name="connsiteY1" fmla="*/ 0 h 2743200"/>
              <a:gd name="connsiteX2" fmla="*/ 3274142 w 3274142"/>
              <a:gd name="connsiteY2" fmla="*/ 2743200 h 2743200"/>
              <a:gd name="connsiteX3" fmla="*/ 0 w 3274142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142" h="2743200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917858" y="707923"/>
            <a:ext cx="3274142" cy="2743200"/>
          </a:xfrm>
          <a:custGeom>
            <a:avLst/>
            <a:gdLst>
              <a:gd name="connsiteX0" fmla="*/ 0 w 3274142"/>
              <a:gd name="connsiteY0" fmla="*/ 0 h 2743200"/>
              <a:gd name="connsiteX1" fmla="*/ 3274142 w 3274142"/>
              <a:gd name="connsiteY1" fmla="*/ 0 h 2743200"/>
              <a:gd name="connsiteX2" fmla="*/ 3274142 w 3274142"/>
              <a:gd name="connsiteY2" fmla="*/ 2743200 h 2743200"/>
              <a:gd name="connsiteX3" fmla="*/ 0 w 3274142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142" h="2743200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917858" y="3451123"/>
            <a:ext cx="3274142" cy="2743200"/>
          </a:xfrm>
          <a:custGeom>
            <a:avLst/>
            <a:gdLst>
              <a:gd name="connsiteX0" fmla="*/ 0 w 3274142"/>
              <a:gd name="connsiteY0" fmla="*/ 0 h 2743200"/>
              <a:gd name="connsiteX1" fmla="*/ 3274142 w 3274142"/>
              <a:gd name="connsiteY1" fmla="*/ 0 h 2743200"/>
              <a:gd name="connsiteX2" fmla="*/ 3274142 w 3274142"/>
              <a:gd name="connsiteY2" fmla="*/ 2743200 h 2743200"/>
              <a:gd name="connsiteX3" fmla="*/ 0 w 3274142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142" h="2743200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8651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19650" y="685800"/>
            <a:ext cx="7391400" cy="5503750"/>
          </a:xfrm>
          <a:custGeom>
            <a:avLst/>
            <a:gdLst>
              <a:gd name="connsiteX0" fmla="*/ 4762500 w 7391400"/>
              <a:gd name="connsiteY0" fmla="*/ 0 h 5503750"/>
              <a:gd name="connsiteX1" fmla="*/ 7391400 w 7391400"/>
              <a:gd name="connsiteY1" fmla="*/ 0 h 5503750"/>
              <a:gd name="connsiteX2" fmla="*/ 7391400 w 7391400"/>
              <a:gd name="connsiteY2" fmla="*/ 5503749 h 5503750"/>
              <a:gd name="connsiteX3" fmla="*/ 4762500 w 7391400"/>
              <a:gd name="connsiteY3" fmla="*/ 5503749 h 5503750"/>
              <a:gd name="connsiteX4" fmla="*/ 4762500 w 7391400"/>
              <a:gd name="connsiteY4" fmla="*/ 5503750 h 5503750"/>
              <a:gd name="connsiteX5" fmla="*/ 2016467 w 7391400"/>
              <a:gd name="connsiteY5" fmla="*/ 5503750 h 5503750"/>
              <a:gd name="connsiteX6" fmla="*/ 1616976 w 7391400"/>
              <a:gd name="connsiteY6" fmla="*/ 5503750 h 5503750"/>
              <a:gd name="connsiteX7" fmla="*/ 0 w 7391400"/>
              <a:gd name="connsiteY7" fmla="*/ 5503750 h 5503750"/>
              <a:gd name="connsiteX8" fmla="*/ 2746033 w 7391400"/>
              <a:gd name="connsiteY8" fmla="*/ 1 h 5503750"/>
              <a:gd name="connsiteX9" fmla="*/ 4762500 w 7391400"/>
              <a:gd name="connsiteY9" fmla="*/ 1 h 550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1400" h="5503750">
                <a:moveTo>
                  <a:pt x="4762500" y="0"/>
                </a:moveTo>
                <a:lnTo>
                  <a:pt x="7391400" y="0"/>
                </a:lnTo>
                <a:lnTo>
                  <a:pt x="7391400" y="5503749"/>
                </a:lnTo>
                <a:lnTo>
                  <a:pt x="4762500" y="5503749"/>
                </a:lnTo>
                <a:lnTo>
                  <a:pt x="4762500" y="5503750"/>
                </a:lnTo>
                <a:lnTo>
                  <a:pt x="2016467" y="5503750"/>
                </a:lnTo>
                <a:lnTo>
                  <a:pt x="1616976" y="5503750"/>
                </a:lnTo>
                <a:lnTo>
                  <a:pt x="0" y="5503750"/>
                </a:lnTo>
                <a:lnTo>
                  <a:pt x="2746033" y="1"/>
                </a:lnTo>
                <a:lnTo>
                  <a:pt x="4762500" y="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9172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1B1-1C9A-4492-93A8-2D939A104F5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0DB7-850B-44EA-8FFE-ADA20E9E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0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445342" y="0"/>
            <a:ext cx="4807974" cy="6858000"/>
          </a:xfrm>
          <a:custGeom>
            <a:avLst/>
            <a:gdLst>
              <a:gd name="connsiteX0" fmla="*/ 0 w 4807974"/>
              <a:gd name="connsiteY0" fmla="*/ 0 h 6858000"/>
              <a:gd name="connsiteX1" fmla="*/ 4807974 w 4807974"/>
              <a:gd name="connsiteY1" fmla="*/ 0 h 6858000"/>
              <a:gd name="connsiteX2" fmla="*/ 4807974 w 4807974"/>
              <a:gd name="connsiteY2" fmla="*/ 6858000 h 6858000"/>
              <a:gd name="connsiteX3" fmla="*/ 0 w 48079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7974" h="6858000">
                <a:moveTo>
                  <a:pt x="0" y="0"/>
                </a:moveTo>
                <a:lnTo>
                  <a:pt x="4807974" y="0"/>
                </a:lnTo>
                <a:lnTo>
                  <a:pt x="4807974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639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825911" y="648930"/>
            <a:ext cx="2625213" cy="2625213"/>
          </a:xfrm>
          <a:custGeom>
            <a:avLst/>
            <a:gdLst>
              <a:gd name="connsiteX0" fmla="*/ 0 w 2625213"/>
              <a:gd name="connsiteY0" fmla="*/ 0 h 2625213"/>
              <a:gd name="connsiteX1" fmla="*/ 2625213 w 2625213"/>
              <a:gd name="connsiteY1" fmla="*/ 0 h 2625213"/>
              <a:gd name="connsiteX2" fmla="*/ 2625213 w 2625213"/>
              <a:gd name="connsiteY2" fmla="*/ 2625213 h 2625213"/>
              <a:gd name="connsiteX3" fmla="*/ 0 w 2625213"/>
              <a:gd name="connsiteY3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213" h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451124" y="648930"/>
            <a:ext cx="2625213" cy="2625213"/>
          </a:xfrm>
          <a:custGeom>
            <a:avLst/>
            <a:gdLst>
              <a:gd name="connsiteX0" fmla="*/ 0 w 2625213"/>
              <a:gd name="connsiteY0" fmla="*/ 0 h 2625213"/>
              <a:gd name="connsiteX1" fmla="*/ 2625213 w 2625213"/>
              <a:gd name="connsiteY1" fmla="*/ 0 h 2625213"/>
              <a:gd name="connsiteX2" fmla="*/ 2625213 w 2625213"/>
              <a:gd name="connsiteY2" fmla="*/ 2625213 h 2625213"/>
              <a:gd name="connsiteX3" fmla="*/ 0 w 2625213"/>
              <a:gd name="connsiteY3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213" h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451124" y="3599338"/>
            <a:ext cx="2625213" cy="2625213"/>
          </a:xfrm>
          <a:custGeom>
            <a:avLst/>
            <a:gdLst>
              <a:gd name="connsiteX0" fmla="*/ 0 w 2625213"/>
              <a:gd name="connsiteY0" fmla="*/ 0 h 2625213"/>
              <a:gd name="connsiteX1" fmla="*/ 2625213 w 2625213"/>
              <a:gd name="connsiteY1" fmla="*/ 0 h 2625213"/>
              <a:gd name="connsiteX2" fmla="*/ 2625213 w 2625213"/>
              <a:gd name="connsiteY2" fmla="*/ 2625213 h 2625213"/>
              <a:gd name="connsiteX3" fmla="*/ 0 w 2625213"/>
              <a:gd name="connsiteY3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213" h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25911" y="3599338"/>
            <a:ext cx="2625213" cy="2625213"/>
          </a:xfrm>
          <a:custGeom>
            <a:avLst/>
            <a:gdLst>
              <a:gd name="connsiteX0" fmla="*/ 0 w 2625213"/>
              <a:gd name="connsiteY0" fmla="*/ 0 h 2625213"/>
              <a:gd name="connsiteX1" fmla="*/ 2625213 w 2625213"/>
              <a:gd name="connsiteY1" fmla="*/ 0 h 2625213"/>
              <a:gd name="connsiteX2" fmla="*/ 2625213 w 2625213"/>
              <a:gd name="connsiteY2" fmla="*/ 2625213 h 2625213"/>
              <a:gd name="connsiteX3" fmla="*/ 0 w 2625213"/>
              <a:gd name="connsiteY3" fmla="*/ 2625213 h 262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213" h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3402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220954" y="2655307"/>
            <a:ext cx="2471036" cy="2471036"/>
          </a:xfrm>
          <a:custGeom>
            <a:avLst/>
            <a:gdLst>
              <a:gd name="connsiteX0" fmla="*/ 0 w 2471036"/>
              <a:gd name="connsiteY0" fmla="*/ 0 h 2471036"/>
              <a:gd name="connsiteX1" fmla="*/ 2471036 w 2471036"/>
              <a:gd name="connsiteY1" fmla="*/ 0 h 2471036"/>
              <a:gd name="connsiteX2" fmla="*/ 2471036 w 2471036"/>
              <a:gd name="connsiteY2" fmla="*/ 2471036 h 2471036"/>
              <a:gd name="connsiteX3" fmla="*/ 0 w 2471036"/>
              <a:gd name="connsiteY3" fmla="*/ 2471036 h 247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036" h="2471036">
                <a:moveTo>
                  <a:pt x="0" y="0"/>
                </a:moveTo>
                <a:lnTo>
                  <a:pt x="2471036" y="0"/>
                </a:lnTo>
                <a:lnTo>
                  <a:pt x="2471036" y="2471036"/>
                </a:lnTo>
                <a:lnTo>
                  <a:pt x="0" y="247103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521043" y="2655307"/>
            <a:ext cx="2471036" cy="2471036"/>
          </a:xfrm>
          <a:custGeom>
            <a:avLst/>
            <a:gdLst>
              <a:gd name="connsiteX0" fmla="*/ 0 w 2471036"/>
              <a:gd name="connsiteY0" fmla="*/ 0 h 2471036"/>
              <a:gd name="connsiteX1" fmla="*/ 2471036 w 2471036"/>
              <a:gd name="connsiteY1" fmla="*/ 0 h 2471036"/>
              <a:gd name="connsiteX2" fmla="*/ 2471036 w 2471036"/>
              <a:gd name="connsiteY2" fmla="*/ 2471036 h 2471036"/>
              <a:gd name="connsiteX3" fmla="*/ 0 w 2471036"/>
              <a:gd name="connsiteY3" fmla="*/ 2471036 h 247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036" h="2471036">
                <a:moveTo>
                  <a:pt x="0" y="0"/>
                </a:moveTo>
                <a:lnTo>
                  <a:pt x="2471036" y="0"/>
                </a:lnTo>
                <a:lnTo>
                  <a:pt x="2471036" y="2471036"/>
                </a:lnTo>
                <a:lnTo>
                  <a:pt x="0" y="247103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1131" y="2655307"/>
            <a:ext cx="2471036" cy="2471036"/>
          </a:xfrm>
          <a:custGeom>
            <a:avLst/>
            <a:gdLst>
              <a:gd name="connsiteX0" fmla="*/ 0 w 2471036"/>
              <a:gd name="connsiteY0" fmla="*/ 0 h 2471036"/>
              <a:gd name="connsiteX1" fmla="*/ 2471036 w 2471036"/>
              <a:gd name="connsiteY1" fmla="*/ 0 h 2471036"/>
              <a:gd name="connsiteX2" fmla="*/ 2471036 w 2471036"/>
              <a:gd name="connsiteY2" fmla="*/ 2471036 h 2471036"/>
              <a:gd name="connsiteX3" fmla="*/ 0 w 2471036"/>
              <a:gd name="connsiteY3" fmla="*/ 2471036 h 247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036" h="2471036">
                <a:moveTo>
                  <a:pt x="0" y="0"/>
                </a:moveTo>
                <a:lnTo>
                  <a:pt x="2471036" y="0"/>
                </a:lnTo>
                <a:lnTo>
                  <a:pt x="2471036" y="2471036"/>
                </a:lnTo>
                <a:lnTo>
                  <a:pt x="0" y="247103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02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4515" y="884903"/>
            <a:ext cx="2834149" cy="5123838"/>
          </a:xfrm>
          <a:custGeom>
            <a:avLst/>
            <a:gdLst>
              <a:gd name="connsiteX0" fmla="*/ 0 w 2834149"/>
              <a:gd name="connsiteY0" fmla="*/ 0 h 5123838"/>
              <a:gd name="connsiteX1" fmla="*/ 2834149 w 2834149"/>
              <a:gd name="connsiteY1" fmla="*/ 0 h 5123838"/>
              <a:gd name="connsiteX2" fmla="*/ 2834149 w 2834149"/>
              <a:gd name="connsiteY2" fmla="*/ 5123838 h 5123838"/>
              <a:gd name="connsiteX3" fmla="*/ 0 w 2834149"/>
              <a:gd name="connsiteY3" fmla="*/ 5123838 h 51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149" h="5123838">
                <a:moveTo>
                  <a:pt x="0" y="0"/>
                </a:moveTo>
                <a:lnTo>
                  <a:pt x="2834149" y="0"/>
                </a:lnTo>
                <a:lnTo>
                  <a:pt x="2834149" y="5123838"/>
                </a:lnTo>
                <a:lnTo>
                  <a:pt x="0" y="51238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48664" y="884903"/>
            <a:ext cx="2834149" cy="5123838"/>
          </a:xfrm>
          <a:custGeom>
            <a:avLst/>
            <a:gdLst>
              <a:gd name="connsiteX0" fmla="*/ 0 w 2834149"/>
              <a:gd name="connsiteY0" fmla="*/ 0 h 5123838"/>
              <a:gd name="connsiteX1" fmla="*/ 2834149 w 2834149"/>
              <a:gd name="connsiteY1" fmla="*/ 0 h 5123838"/>
              <a:gd name="connsiteX2" fmla="*/ 2834149 w 2834149"/>
              <a:gd name="connsiteY2" fmla="*/ 5123838 h 5123838"/>
              <a:gd name="connsiteX3" fmla="*/ 0 w 2834149"/>
              <a:gd name="connsiteY3" fmla="*/ 5123838 h 51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149" h="5123838">
                <a:moveTo>
                  <a:pt x="0" y="0"/>
                </a:moveTo>
                <a:lnTo>
                  <a:pt x="2834149" y="0"/>
                </a:lnTo>
                <a:lnTo>
                  <a:pt x="2834149" y="5123838"/>
                </a:lnTo>
                <a:lnTo>
                  <a:pt x="0" y="51238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3191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5CF3BF-F5B8-5545-816E-B21A88C3722C}"/>
              </a:ext>
            </a:extLst>
          </p:cNvPr>
          <p:cNvSpPr/>
          <p:nvPr userDrawn="1"/>
        </p:nvSpPr>
        <p:spPr>
          <a:xfrm rot="5400000">
            <a:off x="5413092" y="-3260202"/>
            <a:ext cx="1365816" cy="12192001"/>
          </a:xfrm>
          <a:prstGeom prst="rect">
            <a:avLst/>
          </a:prstGeom>
          <a:gradFill flip="none" rotWithShape="0">
            <a:gsLst>
              <a:gs pos="0">
                <a:schemeClr val="accent4"/>
              </a:gs>
              <a:gs pos="100000">
                <a:schemeClr val="accent3"/>
              </a:gs>
              <a:gs pos="88000">
                <a:srgbClr val="154077"/>
              </a:gs>
              <a:gs pos="44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57651" y="914400"/>
            <a:ext cx="4086225" cy="2324100"/>
          </a:xfrm>
          <a:custGeom>
            <a:avLst/>
            <a:gdLst>
              <a:gd name="connsiteX0" fmla="*/ 0 w 4086225"/>
              <a:gd name="connsiteY0" fmla="*/ 0 h 2324100"/>
              <a:gd name="connsiteX1" fmla="*/ 4086225 w 4086225"/>
              <a:gd name="connsiteY1" fmla="*/ 0 h 2324100"/>
              <a:gd name="connsiteX2" fmla="*/ 4086225 w 4086225"/>
              <a:gd name="connsiteY2" fmla="*/ 2324100 h 2324100"/>
              <a:gd name="connsiteX3" fmla="*/ 0 w 408622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6225" h="2324100">
                <a:moveTo>
                  <a:pt x="0" y="0"/>
                </a:moveTo>
                <a:lnTo>
                  <a:pt x="4086225" y="0"/>
                </a:lnTo>
                <a:lnTo>
                  <a:pt x="4086225" y="2324100"/>
                </a:lnTo>
                <a:lnTo>
                  <a:pt x="0" y="23241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1042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 userDrawn="1"/>
        </p:nvSpPr>
        <p:spPr>
          <a:xfrm flipH="1">
            <a:off x="589936" y="0"/>
            <a:ext cx="4100052" cy="6858000"/>
          </a:xfrm>
          <a:prstGeom prst="parallelogram">
            <a:avLst>
              <a:gd name="adj" fmla="val 42986"/>
            </a:avLst>
          </a:prstGeom>
          <a:gradFill flip="none" rotWithShape="0">
            <a:gsLst>
              <a:gs pos="0">
                <a:schemeClr val="accent4"/>
              </a:gs>
              <a:gs pos="100000">
                <a:schemeClr val="accent3"/>
              </a:gs>
              <a:gs pos="88000">
                <a:srgbClr val="154077"/>
              </a:gs>
              <a:gs pos="44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8353" y="1625822"/>
            <a:ext cx="2681206" cy="3533614"/>
          </a:xfrm>
          <a:custGeom>
            <a:avLst/>
            <a:gdLst>
              <a:gd name="connsiteX0" fmla="*/ 0 w 2681206"/>
              <a:gd name="connsiteY0" fmla="*/ 0 h 3533614"/>
              <a:gd name="connsiteX1" fmla="*/ 2681206 w 2681206"/>
              <a:gd name="connsiteY1" fmla="*/ 0 h 3533614"/>
              <a:gd name="connsiteX2" fmla="*/ 2681206 w 2681206"/>
              <a:gd name="connsiteY2" fmla="*/ 3533614 h 3533614"/>
              <a:gd name="connsiteX3" fmla="*/ 0 w 2681206"/>
              <a:gd name="connsiteY3" fmla="*/ 3533614 h 35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1206" h="3533614">
                <a:moveTo>
                  <a:pt x="0" y="0"/>
                </a:moveTo>
                <a:lnTo>
                  <a:pt x="2681206" y="0"/>
                </a:lnTo>
                <a:lnTo>
                  <a:pt x="2681206" y="3533614"/>
                </a:lnTo>
                <a:lnTo>
                  <a:pt x="0" y="35336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15542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172564" y="0"/>
            <a:ext cx="3866536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154077"/>
              </a:gs>
              <a:gs pos="56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29534" y="1168400"/>
            <a:ext cx="2171366" cy="4640404"/>
          </a:xfrm>
          <a:custGeom>
            <a:avLst/>
            <a:gdLst>
              <a:gd name="connsiteX0" fmla="*/ 247601 w 2171366"/>
              <a:gd name="connsiteY0" fmla="*/ 0 h 4640404"/>
              <a:gd name="connsiteX1" fmla="*/ 1923765 w 2171366"/>
              <a:gd name="connsiteY1" fmla="*/ 0 h 4640404"/>
              <a:gd name="connsiteX2" fmla="*/ 2171366 w 2171366"/>
              <a:gd name="connsiteY2" fmla="*/ 247601 h 4640404"/>
              <a:gd name="connsiteX3" fmla="*/ 2171366 w 2171366"/>
              <a:gd name="connsiteY3" fmla="*/ 4392803 h 4640404"/>
              <a:gd name="connsiteX4" fmla="*/ 1923765 w 2171366"/>
              <a:gd name="connsiteY4" fmla="*/ 4640404 h 4640404"/>
              <a:gd name="connsiteX5" fmla="*/ 247601 w 2171366"/>
              <a:gd name="connsiteY5" fmla="*/ 4640404 h 4640404"/>
              <a:gd name="connsiteX6" fmla="*/ 0 w 2171366"/>
              <a:gd name="connsiteY6" fmla="*/ 4392803 h 4640404"/>
              <a:gd name="connsiteX7" fmla="*/ 0 w 2171366"/>
              <a:gd name="connsiteY7" fmla="*/ 247601 h 4640404"/>
              <a:gd name="connsiteX8" fmla="*/ 247601 w 2171366"/>
              <a:gd name="connsiteY8" fmla="*/ 0 h 464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1366" h="4640404">
                <a:moveTo>
                  <a:pt x="247601" y="0"/>
                </a:moveTo>
                <a:lnTo>
                  <a:pt x="1923765" y="0"/>
                </a:lnTo>
                <a:cubicBezTo>
                  <a:pt x="2060511" y="0"/>
                  <a:pt x="2171366" y="110855"/>
                  <a:pt x="2171366" y="247601"/>
                </a:cubicBezTo>
                <a:lnTo>
                  <a:pt x="2171366" y="4392803"/>
                </a:lnTo>
                <a:cubicBezTo>
                  <a:pt x="2171366" y="4529549"/>
                  <a:pt x="2060511" y="4640404"/>
                  <a:pt x="1923765" y="4640404"/>
                </a:cubicBezTo>
                <a:lnTo>
                  <a:pt x="247601" y="4640404"/>
                </a:lnTo>
                <a:cubicBezTo>
                  <a:pt x="110855" y="4640404"/>
                  <a:pt x="0" y="4529549"/>
                  <a:pt x="0" y="4392803"/>
                </a:cubicBezTo>
                <a:lnTo>
                  <a:pt x="0" y="247601"/>
                </a:lnTo>
                <a:cubicBezTo>
                  <a:pt x="0" y="110855"/>
                  <a:pt x="110855" y="0"/>
                  <a:pt x="247601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8289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10BA5813-771B-1740-B447-B557EE1882F3}"/>
              </a:ext>
            </a:extLst>
          </p:cNvPr>
          <p:cNvSpPr/>
          <p:nvPr userDrawn="1"/>
        </p:nvSpPr>
        <p:spPr>
          <a:xfrm flipH="1">
            <a:off x="589936" y="0"/>
            <a:ext cx="4100052" cy="6858000"/>
          </a:xfrm>
          <a:prstGeom prst="parallelogram">
            <a:avLst>
              <a:gd name="adj" fmla="val 42986"/>
            </a:avLst>
          </a:prstGeom>
          <a:gradFill flip="none" rotWithShape="0">
            <a:gsLst>
              <a:gs pos="0">
                <a:schemeClr val="accent4"/>
              </a:gs>
              <a:gs pos="100000">
                <a:schemeClr val="accent3"/>
              </a:gs>
              <a:gs pos="88000">
                <a:srgbClr val="154077"/>
              </a:gs>
              <a:gs pos="44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333750" y="1162050"/>
            <a:ext cx="6648450" cy="4210050"/>
          </a:xfrm>
          <a:custGeom>
            <a:avLst/>
            <a:gdLst>
              <a:gd name="connsiteX0" fmla="*/ 0 w 6648450"/>
              <a:gd name="connsiteY0" fmla="*/ 0 h 4210050"/>
              <a:gd name="connsiteX1" fmla="*/ 6648450 w 6648450"/>
              <a:gd name="connsiteY1" fmla="*/ 0 h 4210050"/>
              <a:gd name="connsiteX2" fmla="*/ 6648450 w 6648450"/>
              <a:gd name="connsiteY2" fmla="*/ 4210050 h 4210050"/>
              <a:gd name="connsiteX3" fmla="*/ 0 w 6648450"/>
              <a:gd name="connsiteY3" fmla="*/ 4210050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8450" h="4210050">
                <a:moveTo>
                  <a:pt x="0" y="0"/>
                </a:moveTo>
                <a:lnTo>
                  <a:pt x="6648450" y="0"/>
                </a:lnTo>
                <a:lnTo>
                  <a:pt x="6648450" y="4210050"/>
                </a:lnTo>
                <a:lnTo>
                  <a:pt x="0" y="42100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7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3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25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85850"/>
            <a:ext cx="7391400" cy="4703650"/>
          </a:xfrm>
          <a:custGeom>
            <a:avLst/>
            <a:gdLst>
              <a:gd name="connsiteX0" fmla="*/ 0 w 7391400"/>
              <a:gd name="connsiteY0" fmla="*/ 0 h 4703650"/>
              <a:gd name="connsiteX1" fmla="*/ 2628900 w 7391400"/>
              <a:gd name="connsiteY1" fmla="*/ 0 h 4703650"/>
              <a:gd name="connsiteX2" fmla="*/ 2628900 w 7391400"/>
              <a:gd name="connsiteY2" fmla="*/ 1 h 4703650"/>
              <a:gd name="connsiteX3" fmla="*/ 5374933 w 7391400"/>
              <a:gd name="connsiteY3" fmla="*/ 1 h 4703650"/>
              <a:gd name="connsiteX4" fmla="*/ 5774424 w 7391400"/>
              <a:gd name="connsiteY4" fmla="*/ 1 h 4703650"/>
              <a:gd name="connsiteX5" fmla="*/ 7391400 w 7391400"/>
              <a:gd name="connsiteY5" fmla="*/ 1 h 4703650"/>
              <a:gd name="connsiteX6" fmla="*/ 4645368 w 7391400"/>
              <a:gd name="connsiteY6" fmla="*/ 4703650 h 4703650"/>
              <a:gd name="connsiteX7" fmla="*/ 2628900 w 7391400"/>
              <a:gd name="connsiteY7" fmla="*/ 4703650 h 4703650"/>
              <a:gd name="connsiteX8" fmla="*/ 2628900 w 7391400"/>
              <a:gd name="connsiteY8" fmla="*/ 4703649 h 4703650"/>
              <a:gd name="connsiteX9" fmla="*/ 0 w 7391400"/>
              <a:gd name="connsiteY9" fmla="*/ 4703649 h 470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1400" h="4703650">
                <a:moveTo>
                  <a:pt x="0" y="0"/>
                </a:moveTo>
                <a:lnTo>
                  <a:pt x="2628900" y="0"/>
                </a:lnTo>
                <a:lnTo>
                  <a:pt x="2628900" y="1"/>
                </a:lnTo>
                <a:lnTo>
                  <a:pt x="5374933" y="1"/>
                </a:lnTo>
                <a:lnTo>
                  <a:pt x="5774424" y="1"/>
                </a:lnTo>
                <a:lnTo>
                  <a:pt x="7391400" y="1"/>
                </a:lnTo>
                <a:lnTo>
                  <a:pt x="4645368" y="4703650"/>
                </a:lnTo>
                <a:lnTo>
                  <a:pt x="2628900" y="4703650"/>
                </a:lnTo>
                <a:lnTo>
                  <a:pt x="2628900" y="4703649"/>
                </a:lnTo>
                <a:lnTo>
                  <a:pt x="0" y="470364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38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33884" y="0"/>
            <a:ext cx="4837470" cy="6858000"/>
          </a:xfrm>
          <a:custGeom>
            <a:avLst/>
            <a:gdLst>
              <a:gd name="connsiteX0" fmla="*/ 0 w 4837470"/>
              <a:gd name="connsiteY0" fmla="*/ 0 h 6858000"/>
              <a:gd name="connsiteX1" fmla="*/ 4837470 w 4837470"/>
              <a:gd name="connsiteY1" fmla="*/ 0 h 6858000"/>
              <a:gd name="connsiteX2" fmla="*/ 4837470 w 4837470"/>
              <a:gd name="connsiteY2" fmla="*/ 6858000 h 6858000"/>
              <a:gd name="connsiteX3" fmla="*/ 0 w 48374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470" h="6858000">
                <a:moveTo>
                  <a:pt x="0" y="0"/>
                </a:moveTo>
                <a:lnTo>
                  <a:pt x="4837470" y="0"/>
                </a:lnTo>
                <a:lnTo>
                  <a:pt x="483747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88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91200" y="0"/>
            <a:ext cx="6400801" cy="6858000"/>
          </a:xfrm>
          <a:custGeom>
            <a:avLst/>
            <a:gdLst>
              <a:gd name="connsiteX0" fmla="*/ 3706015 w 6400801"/>
              <a:gd name="connsiteY0" fmla="*/ 0 h 6858000"/>
              <a:gd name="connsiteX1" fmla="*/ 6400800 w 6400801"/>
              <a:gd name="connsiteY1" fmla="*/ 0 h 6858000"/>
              <a:gd name="connsiteX2" fmla="*/ 6400798 w 6400801"/>
              <a:gd name="connsiteY2" fmla="*/ 6 h 6858000"/>
              <a:gd name="connsiteX3" fmla="*/ 6400801 w 6400801"/>
              <a:gd name="connsiteY3" fmla="*/ 0 h 6858000"/>
              <a:gd name="connsiteX4" fmla="*/ 6400801 w 6400801"/>
              <a:gd name="connsiteY4" fmla="*/ 6858000 h 6858000"/>
              <a:gd name="connsiteX5" fmla="*/ 3550191 w 6400801"/>
              <a:gd name="connsiteY5" fmla="*/ 6858000 h 6858000"/>
              <a:gd name="connsiteX6" fmla="*/ 2163872 w 6400801"/>
              <a:gd name="connsiteY6" fmla="*/ 6858000 h 6858000"/>
              <a:gd name="connsiteX7" fmla="*/ 0 w 64008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0801" h="6858000">
                <a:moveTo>
                  <a:pt x="3706015" y="0"/>
                </a:moveTo>
                <a:lnTo>
                  <a:pt x="6400800" y="0"/>
                </a:lnTo>
                <a:cubicBezTo>
                  <a:pt x="6400799" y="2"/>
                  <a:pt x="6400799" y="4"/>
                  <a:pt x="6400798" y="6"/>
                </a:cubicBezTo>
                <a:lnTo>
                  <a:pt x="6400801" y="0"/>
                </a:lnTo>
                <a:lnTo>
                  <a:pt x="6400801" y="6858000"/>
                </a:lnTo>
                <a:lnTo>
                  <a:pt x="3550191" y="6858000"/>
                </a:lnTo>
                <a:lnTo>
                  <a:pt x="2163872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608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63515" y="514350"/>
            <a:ext cx="1402941" cy="634365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154077"/>
              </a:gs>
              <a:gs pos="63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392129"/>
            <a:ext cx="11385754" cy="2802194"/>
          </a:xfrm>
          <a:custGeom>
            <a:avLst/>
            <a:gdLst>
              <a:gd name="connsiteX0" fmla="*/ 0 w 11385754"/>
              <a:gd name="connsiteY0" fmla="*/ 0 h 2802194"/>
              <a:gd name="connsiteX1" fmla="*/ 11385754 w 11385754"/>
              <a:gd name="connsiteY1" fmla="*/ 0 h 2802194"/>
              <a:gd name="connsiteX2" fmla="*/ 11385754 w 11385754"/>
              <a:gd name="connsiteY2" fmla="*/ 2802194 h 2802194"/>
              <a:gd name="connsiteX3" fmla="*/ 0 w 11385754"/>
              <a:gd name="connsiteY3" fmla="*/ 2802194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754" h="2802194">
                <a:moveTo>
                  <a:pt x="0" y="0"/>
                </a:moveTo>
                <a:lnTo>
                  <a:pt x="11385754" y="0"/>
                </a:lnTo>
                <a:lnTo>
                  <a:pt x="11385754" y="2802194"/>
                </a:lnTo>
                <a:lnTo>
                  <a:pt x="0" y="280219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484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25910" y="1"/>
            <a:ext cx="4129548" cy="6194323"/>
          </a:xfrm>
          <a:custGeom>
            <a:avLst/>
            <a:gdLst>
              <a:gd name="connsiteX0" fmla="*/ 0 w 4129548"/>
              <a:gd name="connsiteY0" fmla="*/ 0 h 6194323"/>
              <a:gd name="connsiteX1" fmla="*/ 4129548 w 4129548"/>
              <a:gd name="connsiteY1" fmla="*/ 0 h 6194323"/>
              <a:gd name="connsiteX2" fmla="*/ 4129548 w 4129548"/>
              <a:gd name="connsiteY2" fmla="*/ 6194323 h 6194323"/>
              <a:gd name="connsiteX3" fmla="*/ 0 w 4129548"/>
              <a:gd name="connsiteY3" fmla="*/ 6194323 h 619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9548" h="6194323">
                <a:moveTo>
                  <a:pt x="0" y="0"/>
                </a:moveTo>
                <a:lnTo>
                  <a:pt x="4129548" y="0"/>
                </a:lnTo>
                <a:lnTo>
                  <a:pt x="4129548" y="6194323"/>
                </a:lnTo>
                <a:lnTo>
                  <a:pt x="0" y="619432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37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91B1-1C9A-4492-93A8-2D939A104F5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0DB7-850B-44EA-8FFE-ADA20E9E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susm.edu/title9/review-reform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 descr="A view of a city&#10;&#10;Description automatically generated">
            <a:extLst>
              <a:ext uri="{FF2B5EF4-FFF2-40B4-BE49-F238E27FC236}">
                <a16:creationId xmlns:a16="http://schemas.microsoft.com/office/drawing/2014/main" id="{7717D482-28E6-5848-958E-B796DB72A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1" t="43344" r="31811" b="17424"/>
          <a:stretch/>
        </p:blipFill>
        <p:spPr>
          <a:xfrm>
            <a:off x="193485" y="1618629"/>
            <a:ext cx="12192000" cy="6858000"/>
          </a:xfrm>
        </p:spPr>
      </p:pic>
      <p:sp>
        <p:nvSpPr>
          <p:cNvPr id="7" name="Freeform 6"/>
          <p:cNvSpPr/>
          <p:nvPr/>
        </p:nvSpPr>
        <p:spPr>
          <a:xfrm flipV="1">
            <a:off x="-65157" y="0"/>
            <a:ext cx="7388352" cy="6858000"/>
          </a:xfrm>
          <a:custGeom>
            <a:avLst/>
            <a:gdLst>
              <a:gd name="connsiteX0" fmla="*/ 0 w 6894576"/>
              <a:gd name="connsiteY0" fmla="*/ 6858000 h 6858000"/>
              <a:gd name="connsiteX1" fmla="*/ 3975377 w 6894576"/>
              <a:gd name="connsiteY1" fmla="*/ 6858000 h 6858000"/>
              <a:gd name="connsiteX2" fmla="*/ 4553712 w 6894576"/>
              <a:gd name="connsiteY2" fmla="*/ 6858000 h 6858000"/>
              <a:gd name="connsiteX3" fmla="*/ 6894576 w 6894576"/>
              <a:gd name="connsiteY3" fmla="*/ 6858000 h 6858000"/>
              <a:gd name="connsiteX4" fmla="*/ 2919199 w 6894576"/>
              <a:gd name="connsiteY4" fmla="*/ 0 h 6858000"/>
              <a:gd name="connsiteX5" fmla="*/ 0 w 68945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4576" h="6858000">
                <a:moveTo>
                  <a:pt x="0" y="6858000"/>
                </a:moveTo>
                <a:lnTo>
                  <a:pt x="3975377" y="6858000"/>
                </a:lnTo>
                <a:lnTo>
                  <a:pt x="4553712" y="6858000"/>
                </a:lnTo>
                <a:lnTo>
                  <a:pt x="6894576" y="6858000"/>
                </a:lnTo>
                <a:lnTo>
                  <a:pt x="2919199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8000">
                <a:schemeClr val="accent3"/>
              </a:gs>
              <a:gs pos="47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485" y="897238"/>
            <a:ext cx="5670287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600" b="1" spc="600" dirty="0">
                <a:solidFill>
                  <a:schemeClr val="bg1"/>
                </a:solidFill>
                <a:latin typeface="+mj-lt"/>
              </a:rPr>
              <a:t>TITLE IX</a:t>
            </a:r>
          </a:p>
          <a:p>
            <a:pPr>
              <a:lnSpc>
                <a:spcPts val="5000"/>
              </a:lnSpc>
            </a:pPr>
            <a:r>
              <a:rPr lang="en-US" sz="2600" b="1" spc="600" dirty="0">
                <a:solidFill>
                  <a:schemeClr val="bg1"/>
                </a:solidFill>
                <a:latin typeface="+mj-lt"/>
              </a:rPr>
              <a:t>Campus Forum</a:t>
            </a:r>
          </a:p>
          <a:p>
            <a:pPr>
              <a:lnSpc>
                <a:spcPts val="5000"/>
              </a:lnSpc>
            </a:pPr>
            <a:r>
              <a:rPr lang="en-US" sz="2600" b="1" spc="600" dirty="0">
                <a:solidFill>
                  <a:schemeClr val="bg1"/>
                </a:solidFill>
                <a:latin typeface="+mj-lt"/>
              </a:rPr>
              <a:t>Fall 2023</a:t>
            </a:r>
            <a:endParaRPr lang="en-US" sz="2800" b="1" spc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45" y="4272888"/>
            <a:ext cx="4794884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November 7, 2023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5863772" y="1"/>
            <a:ext cx="1753617" cy="2641600"/>
          </a:xfrm>
          <a:prstGeom prst="parallelogram">
            <a:avLst>
              <a:gd name="adj" fmla="val 93212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CA17937-77C9-1941-B415-0DC2C46CF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0" y="342483"/>
            <a:ext cx="946771" cy="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Placeholder 62" descr="A group of people walking down a street next to a tree&#10;&#10;Description automatically generated">
            <a:extLst>
              <a:ext uri="{FF2B5EF4-FFF2-40B4-BE49-F238E27FC236}">
                <a16:creationId xmlns:a16="http://schemas.microsoft.com/office/drawing/2014/main" id="{82A6F8CF-44AB-A144-A1F9-03640BA5D9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9" r="34519"/>
          <a:stretch>
            <a:fillRect/>
          </a:stretch>
        </p:blipFill>
        <p:spPr/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1B72258-C8AD-6E40-B219-33971EE3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09" y="263217"/>
            <a:ext cx="711709" cy="159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6C19E-67D9-6C37-D056-F0AF12497970}"/>
              </a:ext>
            </a:extLst>
          </p:cNvPr>
          <p:cNvSpPr txBox="1"/>
          <p:nvPr/>
        </p:nvSpPr>
        <p:spPr>
          <a:xfrm>
            <a:off x="3083421" y="888549"/>
            <a:ext cx="8452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join us and help spread the word…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C9A9-D561-4046-EDE6-7743CF163BD0}"/>
              </a:ext>
            </a:extLst>
          </p:cNvPr>
          <p:cNvSpPr txBox="1"/>
          <p:nvPr/>
        </p:nvSpPr>
        <p:spPr>
          <a:xfrm>
            <a:off x="3120727" y="1471619"/>
            <a:ext cx="77173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Forum Follow-ups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Faculty Center Drop-in – November 14, 12:30 – 1:45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Host:  Dr. Ranjeeta Basu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Staff Center Drop-In – November 16, 12:00 – 1:15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Host:  Vanessa Vincent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ASI / Student Follow-up – November 16, 12:00 – 1:15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Co-hosts:  Justin Cadiz and Dr. Viridiana Diaz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Culture of Respect Campus Leadership Team (past Title IX Advisory Council), TBD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Host:  Dr. Bridget Blanshan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Stay up to date at -</a:t>
            </a:r>
            <a:endParaRPr lang="en-US" sz="2400" b="1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i="0" dirty="0">
                <a:solidFill>
                  <a:srgbClr val="0070C0"/>
                </a:solidFill>
                <a:effectLst/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Reviewing and Enhancing Title IX at CSUSM</a:t>
            </a:r>
            <a:endParaRPr lang="en-US" sz="2400" b="1" i="0" dirty="0">
              <a:solidFill>
                <a:srgbClr val="0070C0"/>
              </a:solidFill>
              <a:effectLst/>
              <a:latin typeface="Montserrat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4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3111439" y="2839086"/>
            <a:ext cx="442477" cy="89888"/>
            <a:chOff x="2578099" y="2896400"/>
            <a:chExt cx="812801" cy="165117"/>
          </a:xfrm>
          <a:solidFill>
            <a:schemeClr val="bg1">
              <a:lumMod val="9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78099" y="2896418"/>
              <a:ext cx="165100" cy="1650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901950" y="2896401"/>
              <a:ext cx="165100" cy="165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25800" y="2896400"/>
              <a:ext cx="165100" cy="165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ADEDE4-C755-2A42-AE4C-726CC4F9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09" y="263217"/>
            <a:ext cx="711709" cy="159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93092-53CB-387B-5701-FEE8358F2178}"/>
              </a:ext>
            </a:extLst>
          </p:cNvPr>
          <p:cNvSpPr txBox="1"/>
          <p:nvPr/>
        </p:nvSpPr>
        <p:spPr>
          <a:xfrm>
            <a:off x="2758773" y="1736743"/>
            <a:ext cx="8892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Questions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endParaRPr lang="en-US" sz="4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Discussion 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8FD03-A8B9-A75D-8024-B83776146B3C}"/>
              </a:ext>
            </a:extLst>
          </p:cNvPr>
          <p:cNvSpPr/>
          <p:nvPr/>
        </p:nvSpPr>
        <p:spPr>
          <a:xfrm>
            <a:off x="114201" y="263217"/>
            <a:ext cx="1159708" cy="659478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8" name="Picture Placeholder 17" descr="A path with trees on the side of the street&#10;&#10;Description automatically generated">
            <a:extLst>
              <a:ext uri="{FF2B5EF4-FFF2-40B4-BE49-F238E27FC236}">
                <a16:creationId xmlns:a16="http://schemas.microsoft.com/office/drawing/2014/main" id="{8A4CDF6C-2BED-9345-8992-8271CF85CA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221383" y="943166"/>
            <a:ext cx="2536999" cy="3805499"/>
          </a:xfrm>
        </p:spPr>
      </p:pic>
    </p:spTree>
    <p:extLst>
      <p:ext uri="{BB962C8B-B14F-4D97-AF65-F5344CB8AC3E}">
        <p14:creationId xmlns:p14="http://schemas.microsoft.com/office/powerpoint/2010/main" val="264285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3ADEDE4-C755-2A42-AE4C-726CC4F9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09" y="263217"/>
            <a:ext cx="711709" cy="159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93092-53CB-387B-5701-FEE8358F2178}"/>
              </a:ext>
            </a:extLst>
          </p:cNvPr>
          <p:cNvSpPr txBox="1"/>
          <p:nvPr/>
        </p:nvSpPr>
        <p:spPr>
          <a:xfrm>
            <a:off x="2889923" y="952279"/>
            <a:ext cx="88929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Welcome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Logistics:  Recording the presentation portion only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Setting the Context for Action – </a:t>
            </a:r>
            <a:r>
              <a:rPr lang="en-US" sz="2400" b="1" dirty="0">
                <a:solidFill>
                  <a:srgbClr val="0070C0"/>
                </a:solidFill>
              </a:rPr>
              <a:t>Dr. Ranjeeta Basu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Hearing from your representatives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Students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Staff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8FD03-A8B9-A75D-8024-B83776146B3C}"/>
              </a:ext>
            </a:extLst>
          </p:cNvPr>
          <p:cNvSpPr/>
          <p:nvPr/>
        </p:nvSpPr>
        <p:spPr>
          <a:xfrm>
            <a:off x="114201" y="263217"/>
            <a:ext cx="1159708" cy="659478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8" name="Picture Placeholder 17" descr="A path with trees on the side of the street&#10;&#10;Description automatically generated">
            <a:extLst>
              <a:ext uri="{FF2B5EF4-FFF2-40B4-BE49-F238E27FC236}">
                <a16:creationId xmlns:a16="http://schemas.microsoft.com/office/drawing/2014/main" id="{8A4CDF6C-2BED-9345-8992-8271CF85CA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221383" y="943166"/>
            <a:ext cx="2536999" cy="3805499"/>
          </a:xfrm>
        </p:spPr>
      </p:pic>
    </p:spTree>
    <p:extLst>
      <p:ext uri="{BB962C8B-B14F-4D97-AF65-F5344CB8AC3E}">
        <p14:creationId xmlns:p14="http://schemas.microsoft.com/office/powerpoint/2010/main" val="199867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train traveling past a tall building&#10;&#10;Description automatically generated">
            <a:extLst>
              <a:ext uri="{FF2B5EF4-FFF2-40B4-BE49-F238E27FC236}">
                <a16:creationId xmlns:a16="http://schemas.microsoft.com/office/drawing/2014/main" id="{BE4928EF-F2EA-3641-85AA-183FFFA27C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51665"/>
          <a:stretch/>
        </p:blipFill>
        <p:spPr>
          <a:xfrm>
            <a:off x="1" y="0"/>
            <a:ext cx="4652157" cy="6858000"/>
          </a:xfrm>
        </p:spPr>
      </p:pic>
      <p:sp>
        <p:nvSpPr>
          <p:cNvPr id="26" name="TextBox 25"/>
          <p:cNvSpPr txBox="1"/>
          <p:nvPr/>
        </p:nvSpPr>
        <p:spPr>
          <a:xfrm flipH="1">
            <a:off x="4198826" y="928264"/>
            <a:ext cx="757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rgbClr val="424242"/>
                </a:solidFill>
                <a:latin typeface="+mj-lt"/>
              </a:rPr>
              <a:t>CSUSM IMPLEMENTATION TEAM </a:t>
            </a:r>
            <a:endParaRPr lang="en-US" sz="2400" b="1" spc="3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85BC3D3-5D44-ED42-A379-26B44BC53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09" y="263217"/>
            <a:ext cx="711709" cy="159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5F279-1D5B-1621-1282-40C83DF07600}"/>
              </a:ext>
            </a:extLst>
          </p:cNvPr>
          <p:cNvSpPr txBox="1"/>
          <p:nvPr/>
        </p:nvSpPr>
        <p:spPr>
          <a:xfrm>
            <a:off x="4198826" y="2083307"/>
            <a:ext cx="7041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CSUSM Full Team Membership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Ranjeeta Basu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Faculty Rep and Sexual Harassment Task Force Co-Chair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Justin Cadiz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Student Rep, ASI VP, Student &amp; University Affairs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Vanessa Vincent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Staff Rep, CSUEU President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Bridget Blanshan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Co-Chair, Title IX Coordinator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Viridiana Diaz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Co-Chair, VP for Student Affairs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Dr. Sarah Villareal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Chief of Staff, Office of the President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1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7958" y="0"/>
            <a:ext cx="1574041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02136" y="310838"/>
            <a:ext cx="9049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rgbClr val="424242"/>
                </a:solidFill>
                <a:latin typeface="+mj-lt"/>
              </a:rPr>
              <a:t>INTERNAL AND EXTERNAL REVIEWS OF TITLE IX AND DHR </a:t>
            </a:r>
          </a:p>
          <a:p>
            <a:r>
              <a:rPr lang="en-US" sz="3200" b="1" spc="300" dirty="0">
                <a:solidFill>
                  <a:schemeClr val="accent2"/>
                </a:solidFill>
                <a:latin typeface="+mj-lt"/>
              </a:rPr>
              <a:t>AT CSUSM</a:t>
            </a:r>
            <a:endParaRPr lang="en-US" sz="3200" b="1" spc="3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02136" y="2148934"/>
            <a:ext cx="90498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 of Respect – a NASPA initiative, 2019-2022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Sexual Harassment Task Force, 2021-2022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TNG Title </a:t>
            </a: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IX E</a:t>
            </a: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xternal Review, 2022-2023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Cozen O’Connor Title IX and DHR Review, 2022-2023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CSU Systemwide</a:t>
            </a: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CSUSM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California State Audit,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0D6BE-BEC9-4945-AA9E-59EF0FCDE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2" y="263217"/>
            <a:ext cx="711707" cy="1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7958" y="0"/>
            <a:ext cx="1574041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02136" y="310838"/>
            <a:ext cx="904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rgbClr val="424242"/>
                </a:solidFill>
                <a:latin typeface="+mj-lt"/>
              </a:rPr>
              <a:t>Commitment to Action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02136" y="1098054"/>
            <a:ext cx="90498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accomplished or initiated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Purple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coming soon</a:t>
            </a: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 in additional personnel in Title IX/DHR Office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Stand-alone Title IX Coordinator/DHR Administrator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 Vice President for Title IX/DHR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to VP Student Affairs, AVP for HR and AA Senior Manager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WittKeifer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retained for the search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lvl="1"/>
            <a:endParaRPr lang="en-US" sz="14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Reworking present roles in Title IX / DHR Office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Intake, ongoing care and communication </a:t>
            </a:r>
            <a:endParaRPr lang="en-US" sz="2000" dirty="0">
              <a:solidFill>
                <a:srgbClr val="7030A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0D6BE-BEC9-4945-AA9E-59EF0FCDE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2" y="263217"/>
            <a:ext cx="711707" cy="1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7958" y="0"/>
            <a:ext cx="1574041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02136" y="310838"/>
            <a:ext cx="904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rgbClr val="424242"/>
                </a:solidFill>
                <a:latin typeface="+mj-lt"/>
              </a:rPr>
              <a:t>Commitment to Action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02136" y="1098054"/>
            <a:ext cx="90498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ssistant Vice President, Title IX and DHR Search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Committee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(as of today)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Ranjeeta Basu, 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rep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Avery Bather, 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Prevention Specialist &amp; Advocate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Justin Cadiz, 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ASI/Student rep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Erika Gravett, 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AVP of Human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Jason Schreiber, 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Dean of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Vanessa Vincent, </a:t>
            </a: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rep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lvl="1"/>
            <a:endParaRPr lang="en-US" sz="14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Planned Timeline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 – February 	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Finalists on campus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 – March 		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 start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0D6BE-BEC9-4945-AA9E-59EF0FCDE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2" y="263217"/>
            <a:ext cx="711707" cy="1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7958" y="0"/>
            <a:ext cx="1574041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02136" y="310838"/>
            <a:ext cx="9049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rgbClr val="424242"/>
                </a:solidFill>
                <a:latin typeface="+mj-lt"/>
              </a:rPr>
              <a:t>Commitment to Action</a:t>
            </a:r>
          </a:p>
          <a:p>
            <a:endParaRPr lang="en-US" sz="3200" b="1" spc="3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02136" y="1098054"/>
            <a:ext cx="90498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accomplished or initiated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Purple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coming soon</a:t>
            </a: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424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 visibility and understanding of Title IX &amp; DHR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identity and branding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group will be charged soon</a:t>
            </a:r>
            <a:endParaRPr lang="en-US" sz="20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 regular statistics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reports are available on the Title IX website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reporting will be determined by Chancellor’s Office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sz="2000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 prevention &amp; education especially for employees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Presentations at all New Employee Orientations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TNG / CSUSM presentation series </a:t>
            </a:r>
            <a:r>
              <a:rPr lang="en-US" sz="20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–November 29 &amp; 30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</a:t>
            </a: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campus-wide prevention leadership role</a:t>
            </a:r>
          </a:p>
          <a:p>
            <a:pPr lvl="1"/>
            <a:endParaRPr lang="en-US" sz="2000" dirty="0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0D6BE-BEC9-4945-AA9E-59EF0FCDE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2" y="263217"/>
            <a:ext cx="711707" cy="1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7958" y="0"/>
            <a:ext cx="1574041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2000">
                <a:srgbClr val="0F4F8C"/>
              </a:gs>
              <a:gs pos="6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02136" y="310838"/>
            <a:ext cx="9049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rgbClr val="424242"/>
                </a:solidFill>
                <a:latin typeface="+mj-lt"/>
              </a:rPr>
              <a:t>Commitment to Action</a:t>
            </a:r>
          </a:p>
          <a:p>
            <a:endParaRPr lang="en-US" sz="3200" b="1" spc="3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02136" y="1098054"/>
            <a:ext cx="90498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accomplished or initiated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Purple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coming soon</a:t>
            </a: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IX/DHR involvement through closure of discipline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at CSUSM since mid-2021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Conduct of Concern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group charged to provide recommendations for process and resource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Systemwide protocols to be developed to which CSUSM will adapt</a:t>
            </a:r>
          </a:p>
          <a:p>
            <a:endParaRPr lang="en-US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Records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process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evolve with the CSU (common records system)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 what information is retained for all “cases”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consultative contacts plus “cases”</a:t>
            </a:r>
          </a:p>
          <a:p>
            <a:endParaRPr lang="en-US" sz="2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0D6BE-BEC9-4945-AA9E-59EF0FCDE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12" y="263217"/>
            <a:ext cx="711707" cy="1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3808" y="4225887"/>
            <a:ext cx="267741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300" dirty="0">
                <a:solidFill>
                  <a:schemeClr val="bg1"/>
                </a:solidFill>
              </a:rPr>
              <a:t>LOREM IPSUM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7311D-678A-3344-A539-F8A7379DC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09" y="263217"/>
            <a:ext cx="711709" cy="159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7AA4B9-D39C-D61B-0D6E-9403A5AC7F8B}"/>
              </a:ext>
            </a:extLst>
          </p:cNvPr>
          <p:cNvSpPr txBox="1"/>
          <p:nvPr/>
        </p:nvSpPr>
        <p:spPr>
          <a:xfrm>
            <a:off x="406399" y="1105856"/>
            <a:ext cx="6993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Our Shared Responsibility to Implementation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&amp; Continuous Improvement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</a:rPr>
              <a:t>2024 and Ongoing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work of the iTeam will continue well past 2023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will communicate with the campus for input and action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Continuous improvement is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 hallmark of the work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Continuous change should be expected federal and state regulations and judicial precedents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0AE48-B357-410D-35DD-B91C9870EBAC}"/>
              </a:ext>
            </a:extLst>
          </p:cNvPr>
          <p:cNvSpPr/>
          <p:nvPr/>
        </p:nvSpPr>
        <p:spPr>
          <a:xfrm>
            <a:off x="457200" y="4885267"/>
            <a:ext cx="11125200" cy="330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15" descr="A group of palm trees with a building in the background&#10;&#10;Description automatically generated">
            <a:extLst>
              <a:ext uri="{FF2B5EF4-FFF2-40B4-BE49-F238E27FC236}">
                <a16:creationId xmlns:a16="http://schemas.microsoft.com/office/drawing/2014/main" id="{ACED2857-776C-C748-BF20-9661890252F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3" r="13780"/>
          <a:stretch/>
        </p:blipFill>
        <p:spPr>
          <a:xfrm>
            <a:off x="7792025" y="792589"/>
            <a:ext cx="3313548" cy="5442154"/>
          </a:xfrm>
        </p:spPr>
      </p:pic>
    </p:spTree>
    <p:extLst>
      <p:ext uri="{BB962C8B-B14F-4D97-AF65-F5344CB8AC3E}">
        <p14:creationId xmlns:p14="http://schemas.microsoft.com/office/powerpoint/2010/main" val="231011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35B7E9"/>
      </a:accent1>
      <a:accent2>
        <a:srgbClr val="0079C3"/>
      </a:accent2>
      <a:accent3>
        <a:srgbClr val="1D2A5B"/>
      </a:accent3>
      <a:accent4>
        <a:srgbClr val="74D3FF"/>
      </a:accent4>
      <a:accent5>
        <a:srgbClr val="0078C3"/>
      </a:accent5>
      <a:accent6>
        <a:srgbClr val="1D2A5B"/>
      </a:accent6>
      <a:hlink>
        <a:srgbClr val="0095FF"/>
      </a:hlink>
      <a:folHlink>
        <a:srgbClr val="0096FF"/>
      </a:folHlink>
    </a:clrScheme>
    <a:fontScheme name="Samantha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1AD9EFB1-8178-5D4D-9192-DC0E20C3B2BE}" vid="{A4FB0370-1FA3-4543-A82B-071B6161D5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CSUSM PowerPoint - Intermediate - Light (1)</Template>
  <TotalTime>1823</TotalTime>
  <Words>626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Montserrat</vt:lpstr>
      <vt:lpstr>Open Sans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Crisella Caisip</dc:creator>
  <cp:lastModifiedBy>Bridget Blanshan</cp:lastModifiedBy>
  <cp:revision>9</cp:revision>
  <dcterms:created xsi:type="dcterms:W3CDTF">2023-09-13T16:14:38Z</dcterms:created>
  <dcterms:modified xsi:type="dcterms:W3CDTF">2023-11-12T22:52:10Z</dcterms:modified>
</cp:coreProperties>
</file>