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3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5B"/>
    <a:srgbClr val="2F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4"/>
    <p:restoredTop sz="90459" autoAdjust="0"/>
  </p:normalViewPr>
  <p:slideViewPr>
    <p:cSldViewPr snapToGrid="0" snapToObjects="1">
      <p:cViewPr varScale="1">
        <p:scale>
          <a:sx n="169" d="100"/>
          <a:sy n="169" d="100"/>
        </p:scale>
        <p:origin x="20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F613B-0491-614D-BA42-7C9176BE13B3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65DFA-A7CD-B84C-B705-11A0208A781E}">
      <dgm:prSet phldrT="[Text]"/>
      <dgm:spPr/>
      <dgm:t>
        <a:bodyPr/>
        <a:lstStyle/>
        <a:p>
          <a:r>
            <a:rPr lang="en-US" dirty="0"/>
            <a:t>Veterans Services Director</a:t>
          </a:r>
        </a:p>
      </dgm:t>
    </dgm:pt>
    <dgm:pt modelId="{75881BCE-C87C-974D-A456-9B42441C4AAB}" type="parTrans" cxnId="{381FF400-5547-2045-8AEF-FAA3ECC25BFC}">
      <dgm:prSet/>
      <dgm:spPr/>
      <dgm:t>
        <a:bodyPr/>
        <a:lstStyle/>
        <a:p>
          <a:endParaRPr lang="en-US"/>
        </a:p>
      </dgm:t>
    </dgm:pt>
    <dgm:pt modelId="{A9D1990D-EB3B-7F40-B2DE-5F724E4F2E72}" type="sibTrans" cxnId="{381FF400-5547-2045-8AEF-FAA3ECC25BFC}">
      <dgm:prSet/>
      <dgm:spPr/>
      <dgm:t>
        <a:bodyPr/>
        <a:lstStyle/>
        <a:p>
          <a:endParaRPr lang="en-US"/>
        </a:p>
      </dgm:t>
    </dgm:pt>
    <dgm:pt modelId="{9421709C-72F3-394C-9F73-DDD0E91DFC61}">
      <dgm:prSet phldrT="[Text]"/>
      <dgm:spPr/>
      <dgm:t>
        <a:bodyPr/>
        <a:lstStyle/>
        <a:p>
          <a:r>
            <a:rPr lang="en-US"/>
            <a:t>Assistant Director</a:t>
          </a:r>
          <a:endParaRPr lang="en-US" dirty="0"/>
        </a:p>
      </dgm:t>
    </dgm:pt>
    <dgm:pt modelId="{BD41DF81-5245-EA4C-8B3C-D3A2185EE0B6}" type="parTrans" cxnId="{C8AD40E3-C482-204D-B2F0-368B313A014E}">
      <dgm:prSet/>
      <dgm:spPr/>
      <dgm:t>
        <a:bodyPr/>
        <a:lstStyle/>
        <a:p>
          <a:endParaRPr lang="en-US"/>
        </a:p>
      </dgm:t>
    </dgm:pt>
    <dgm:pt modelId="{20418CD7-9629-E44F-9386-C1ECA58C7071}" type="sibTrans" cxnId="{C8AD40E3-C482-204D-B2F0-368B313A014E}">
      <dgm:prSet/>
      <dgm:spPr/>
      <dgm:t>
        <a:bodyPr/>
        <a:lstStyle/>
        <a:p>
          <a:endParaRPr lang="en-US"/>
        </a:p>
      </dgm:t>
    </dgm:pt>
    <dgm:pt modelId="{0F37D247-9301-A648-B273-6A9D11F955F9}">
      <dgm:prSet phldrT="[Text]"/>
      <dgm:spPr/>
      <dgm:t>
        <a:bodyPr/>
        <a:lstStyle/>
        <a:p>
          <a:r>
            <a:rPr lang="en-US" dirty="0"/>
            <a:t>Veterans Certifying Official</a:t>
          </a:r>
        </a:p>
      </dgm:t>
    </dgm:pt>
    <dgm:pt modelId="{3454BD7F-EF12-C043-9A70-61FB7DF65E74}" type="parTrans" cxnId="{B30B50FD-74B0-1048-9496-EA2BB30DE46F}">
      <dgm:prSet/>
      <dgm:spPr/>
      <dgm:t>
        <a:bodyPr/>
        <a:lstStyle/>
        <a:p>
          <a:endParaRPr lang="en-US"/>
        </a:p>
      </dgm:t>
    </dgm:pt>
    <dgm:pt modelId="{D6379833-8B8D-1242-9204-A73CD1CFDE19}" type="sibTrans" cxnId="{B30B50FD-74B0-1048-9496-EA2BB30DE46F}">
      <dgm:prSet/>
      <dgm:spPr/>
      <dgm:t>
        <a:bodyPr/>
        <a:lstStyle/>
        <a:p>
          <a:endParaRPr lang="en-US"/>
        </a:p>
      </dgm:t>
    </dgm:pt>
    <dgm:pt modelId="{22318B15-7C5E-FC4E-8710-470662D61B6C}">
      <dgm:prSet phldrT="[Text]"/>
      <dgm:spPr/>
      <dgm:t>
        <a:bodyPr/>
        <a:lstStyle/>
        <a:p>
          <a:r>
            <a:rPr lang="en-US" dirty="0"/>
            <a:t>Veteran Outreach &amp; Certification Coordinator</a:t>
          </a:r>
        </a:p>
      </dgm:t>
    </dgm:pt>
    <dgm:pt modelId="{F72BC2CE-9ABA-554A-9518-F56F76F12001}" type="parTrans" cxnId="{34FD654E-5A3B-ED44-8418-F7C5F3C23FCA}">
      <dgm:prSet/>
      <dgm:spPr/>
      <dgm:t>
        <a:bodyPr/>
        <a:lstStyle/>
        <a:p>
          <a:endParaRPr lang="en-US"/>
        </a:p>
      </dgm:t>
    </dgm:pt>
    <dgm:pt modelId="{E13F3AB9-92D1-5448-B6A6-FC5B10124F94}" type="sibTrans" cxnId="{34FD654E-5A3B-ED44-8418-F7C5F3C23FCA}">
      <dgm:prSet/>
      <dgm:spPr/>
      <dgm:t>
        <a:bodyPr/>
        <a:lstStyle/>
        <a:p>
          <a:endParaRPr lang="en-US"/>
        </a:p>
      </dgm:t>
    </dgm:pt>
    <dgm:pt modelId="{BC3C6F0F-00C5-484D-BDD1-DB59B7051DD7}">
      <dgm:prSet phldrT="[Text]"/>
      <dgm:spPr/>
      <dgm:t>
        <a:bodyPr/>
        <a:lstStyle/>
        <a:p>
          <a:r>
            <a:rPr lang="en-US" dirty="0"/>
            <a:t>Communications &amp; Outreach Manager</a:t>
          </a:r>
        </a:p>
      </dgm:t>
    </dgm:pt>
    <dgm:pt modelId="{42F2841B-B3C7-4C48-8045-E7A45824A195}" type="parTrans" cxnId="{1240FBFD-303E-2C4A-BA4F-C640F7EA0884}">
      <dgm:prSet/>
      <dgm:spPr/>
      <dgm:t>
        <a:bodyPr/>
        <a:lstStyle/>
        <a:p>
          <a:endParaRPr lang="en-US"/>
        </a:p>
      </dgm:t>
    </dgm:pt>
    <dgm:pt modelId="{010C583E-F376-8347-A341-15531E18BFE7}" type="sibTrans" cxnId="{1240FBFD-303E-2C4A-BA4F-C640F7EA0884}">
      <dgm:prSet/>
      <dgm:spPr/>
      <dgm:t>
        <a:bodyPr/>
        <a:lstStyle/>
        <a:p>
          <a:endParaRPr lang="en-US"/>
        </a:p>
      </dgm:t>
    </dgm:pt>
    <dgm:pt modelId="{3FDA0D44-A132-1C4F-99F2-947185F45E99}">
      <dgm:prSet phldrT="[Text]"/>
      <dgm:spPr/>
      <dgm:t>
        <a:bodyPr/>
        <a:lstStyle/>
        <a:p>
          <a:r>
            <a:rPr lang="en-US" dirty="0"/>
            <a:t>Technical Program Manager (VTEC)</a:t>
          </a:r>
        </a:p>
      </dgm:t>
    </dgm:pt>
    <dgm:pt modelId="{7554D5E9-0CEE-4D43-BD7F-E5C6951DE44F}" type="parTrans" cxnId="{A1D6A124-0505-A44A-B068-FA3BDB96C8B0}">
      <dgm:prSet/>
      <dgm:spPr/>
      <dgm:t>
        <a:bodyPr/>
        <a:lstStyle/>
        <a:p>
          <a:endParaRPr lang="en-US"/>
        </a:p>
      </dgm:t>
    </dgm:pt>
    <dgm:pt modelId="{EFC1141A-483A-7441-A0E0-5F972F9638F0}" type="sibTrans" cxnId="{A1D6A124-0505-A44A-B068-FA3BDB96C8B0}">
      <dgm:prSet/>
      <dgm:spPr/>
      <dgm:t>
        <a:bodyPr/>
        <a:lstStyle/>
        <a:p>
          <a:endParaRPr lang="en-US"/>
        </a:p>
      </dgm:t>
    </dgm:pt>
    <dgm:pt modelId="{0D6486A6-CCF6-EA4B-9D25-72FC5CB7AB73}">
      <dgm:prSet phldrT="[Text]"/>
      <dgm:spPr/>
      <dgm:t>
        <a:bodyPr/>
        <a:lstStyle/>
        <a:p>
          <a:r>
            <a:rPr lang="en-US" dirty="0"/>
            <a:t>Data Analyst &amp; Student Support Specialist</a:t>
          </a:r>
        </a:p>
      </dgm:t>
    </dgm:pt>
    <dgm:pt modelId="{0E2713CE-9F1E-7D48-AC0F-C209BAE3A1F8}" type="parTrans" cxnId="{C81CBC8A-678D-8141-8921-CF97702AE0BD}">
      <dgm:prSet/>
      <dgm:spPr/>
      <dgm:t>
        <a:bodyPr/>
        <a:lstStyle/>
        <a:p>
          <a:endParaRPr lang="en-US"/>
        </a:p>
      </dgm:t>
    </dgm:pt>
    <dgm:pt modelId="{8A2B784A-3BB8-1547-9738-9D927F930775}" type="sibTrans" cxnId="{C81CBC8A-678D-8141-8921-CF97702AE0BD}">
      <dgm:prSet/>
      <dgm:spPr/>
      <dgm:t>
        <a:bodyPr/>
        <a:lstStyle/>
        <a:p>
          <a:endParaRPr lang="en-US"/>
        </a:p>
      </dgm:t>
    </dgm:pt>
    <dgm:pt modelId="{5E33DD58-CBD4-CE48-AEF9-017F3C37CDBB}">
      <dgm:prSet phldrT="[Text]"/>
      <dgm:spPr/>
      <dgm:t>
        <a:bodyPr/>
        <a:lstStyle/>
        <a:p>
          <a:r>
            <a:rPr lang="en-US" dirty="0"/>
            <a:t>Recruiter &amp; Talent Developer</a:t>
          </a:r>
        </a:p>
      </dgm:t>
    </dgm:pt>
    <dgm:pt modelId="{BB538C1B-0AC9-3842-ADC8-279BFE3F9899}" type="parTrans" cxnId="{6F1C13B7-8D5F-904C-91B1-9CFFA369F33B}">
      <dgm:prSet/>
      <dgm:spPr/>
      <dgm:t>
        <a:bodyPr/>
        <a:lstStyle/>
        <a:p>
          <a:endParaRPr lang="en-US"/>
        </a:p>
      </dgm:t>
    </dgm:pt>
    <dgm:pt modelId="{384D2903-ABC4-2E46-ADCC-1A9A2A133ECA}" type="sibTrans" cxnId="{6F1C13B7-8D5F-904C-91B1-9CFFA369F33B}">
      <dgm:prSet/>
      <dgm:spPr/>
      <dgm:t>
        <a:bodyPr/>
        <a:lstStyle/>
        <a:p>
          <a:endParaRPr lang="en-US"/>
        </a:p>
      </dgm:t>
    </dgm:pt>
    <dgm:pt modelId="{49BDACD7-7F61-C34E-8C03-240BD16206FB}" type="pres">
      <dgm:prSet presAssocID="{8D1F613B-0491-614D-BA42-7C9176BE13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48A846-A675-B646-8678-A072A5F78F9C}" type="pres">
      <dgm:prSet presAssocID="{44B65DFA-A7CD-B84C-B705-11A0208A781E}" presName="hierRoot1" presStyleCnt="0"/>
      <dgm:spPr/>
    </dgm:pt>
    <dgm:pt modelId="{55DB0DFF-DFF0-204C-8D42-6B7024263745}" type="pres">
      <dgm:prSet presAssocID="{44B65DFA-A7CD-B84C-B705-11A0208A781E}" presName="composite" presStyleCnt="0"/>
      <dgm:spPr/>
    </dgm:pt>
    <dgm:pt modelId="{69A4042B-4104-4D40-9C5A-C964776181A5}" type="pres">
      <dgm:prSet presAssocID="{44B65DFA-A7CD-B84C-B705-11A0208A781E}" presName="background" presStyleLbl="node0" presStyleIdx="0" presStyleCnt="1"/>
      <dgm:spPr/>
    </dgm:pt>
    <dgm:pt modelId="{8A04B9CB-7E63-5A48-92AB-0CF3AAC9610C}" type="pres">
      <dgm:prSet presAssocID="{44B65DFA-A7CD-B84C-B705-11A0208A781E}" presName="text" presStyleLbl="fgAcc0" presStyleIdx="0" presStyleCnt="1">
        <dgm:presLayoutVars>
          <dgm:chPref val="3"/>
        </dgm:presLayoutVars>
      </dgm:prSet>
      <dgm:spPr/>
    </dgm:pt>
    <dgm:pt modelId="{664202F1-6233-F144-9B7F-7A52782D8BFA}" type="pres">
      <dgm:prSet presAssocID="{44B65DFA-A7CD-B84C-B705-11A0208A781E}" presName="hierChild2" presStyleCnt="0"/>
      <dgm:spPr/>
    </dgm:pt>
    <dgm:pt modelId="{7974C4DB-F74F-F547-A3FC-AB24D8EF22FF}" type="pres">
      <dgm:prSet presAssocID="{7554D5E9-0CEE-4D43-BD7F-E5C6951DE44F}" presName="Name10" presStyleLbl="parChTrans1D2" presStyleIdx="0" presStyleCnt="3"/>
      <dgm:spPr/>
    </dgm:pt>
    <dgm:pt modelId="{145B7B34-84E1-0049-B975-9276625C1AD4}" type="pres">
      <dgm:prSet presAssocID="{3FDA0D44-A132-1C4F-99F2-947185F45E99}" presName="hierRoot2" presStyleCnt="0"/>
      <dgm:spPr/>
    </dgm:pt>
    <dgm:pt modelId="{F885A18C-6C26-EA49-9F45-21C2B6DAC80B}" type="pres">
      <dgm:prSet presAssocID="{3FDA0D44-A132-1C4F-99F2-947185F45E99}" presName="composite2" presStyleCnt="0"/>
      <dgm:spPr/>
    </dgm:pt>
    <dgm:pt modelId="{3AFBDB95-7EAA-4D4F-BABC-6289D2F3EF60}" type="pres">
      <dgm:prSet presAssocID="{3FDA0D44-A132-1C4F-99F2-947185F45E99}" presName="background2" presStyleLbl="node2" presStyleIdx="0" presStyleCnt="3"/>
      <dgm:spPr/>
    </dgm:pt>
    <dgm:pt modelId="{EC1DA7CC-E984-D74C-B4F9-09521277F9E2}" type="pres">
      <dgm:prSet presAssocID="{3FDA0D44-A132-1C4F-99F2-947185F45E99}" presName="text2" presStyleLbl="fgAcc2" presStyleIdx="0" presStyleCnt="3">
        <dgm:presLayoutVars>
          <dgm:chPref val="3"/>
        </dgm:presLayoutVars>
      </dgm:prSet>
      <dgm:spPr/>
    </dgm:pt>
    <dgm:pt modelId="{20CD9421-EC7B-F941-83A8-0F5A2585C9F1}" type="pres">
      <dgm:prSet presAssocID="{3FDA0D44-A132-1C4F-99F2-947185F45E99}" presName="hierChild3" presStyleCnt="0"/>
      <dgm:spPr/>
    </dgm:pt>
    <dgm:pt modelId="{CB42160B-D57F-6941-8AF8-F5DD1C7E1916}" type="pres">
      <dgm:prSet presAssocID="{BB538C1B-0AC9-3842-ADC8-279BFE3F9899}" presName="Name17" presStyleLbl="parChTrans1D3" presStyleIdx="0" presStyleCnt="4"/>
      <dgm:spPr/>
    </dgm:pt>
    <dgm:pt modelId="{12F3EDDD-9B8E-9548-9F65-F568C7E7C5D5}" type="pres">
      <dgm:prSet presAssocID="{5E33DD58-CBD4-CE48-AEF9-017F3C37CDBB}" presName="hierRoot3" presStyleCnt="0"/>
      <dgm:spPr/>
    </dgm:pt>
    <dgm:pt modelId="{32C8CD00-C2BE-A040-9EC9-540B4ADF7F6A}" type="pres">
      <dgm:prSet presAssocID="{5E33DD58-CBD4-CE48-AEF9-017F3C37CDBB}" presName="composite3" presStyleCnt="0"/>
      <dgm:spPr/>
    </dgm:pt>
    <dgm:pt modelId="{0B6DC127-646D-0948-86E6-716F9B0358E9}" type="pres">
      <dgm:prSet presAssocID="{5E33DD58-CBD4-CE48-AEF9-017F3C37CDBB}" presName="background3" presStyleLbl="node3" presStyleIdx="0" presStyleCnt="4"/>
      <dgm:spPr/>
    </dgm:pt>
    <dgm:pt modelId="{2B1F4A0F-7DB5-E147-8A59-CB58E06F1546}" type="pres">
      <dgm:prSet presAssocID="{5E33DD58-CBD4-CE48-AEF9-017F3C37CDBB}" presName="text3" presStyleLbl="fgAcc3" presStyleIdx="0" presStyleCnt="4">
        <dgm:presLayoutVars>
          <dgm:chPref val="3"/>
        </dgm:presLayoutVars>
      </dgm:prSet>
      <dgm:spPr/>
    </dgm:pt>
    <dgm:pt modelId="{2B64BC8C-0424-284F-81ED-2FEE05201891}" type="pres">
      <dgm:prSet presAssocID="{5E33DD58-CBD4-CE48-AEF9-017F3C37CDBB}" presName="hierChild4" presStyleCnt="0"/>
      <dgm:spPr/>
    </dgm:pt>
    <dgm:pt modelId="{D446DBCC-C6E8-964F-BCDB-B03442ECE9A6}" type="pres">
      <dgm:prSet presAssocID="{0E2713CE-9F1E-7D48-AC0F-C209BAE3A1F8}" presName="Name17" presStyleLbl="parChTrans1D3" presStyleIdx="1" presStyleCnt="4"/>
      <dgm:spPr/>
    </dgm:pt>
    <dgm:pt modelId="{A05196D7-3251-264C-9E0E-193AC9DDF08B}" type="pres">
      <dgm:prSet presAssocID="{0D6486A6-CCF6-EA4B-9D25-72FC5CB7AB73}" presName="hierRoot3" presStyleCnt="0"/>
      <dgm:spPr/>
    </dgm:pt>
    <dgm:pt modelId="{0E44FF3D-09C0-8B45-9B73-6A4598208AB4}" type="pres">
      <dgm:prSet presAssocID="{0D6486A6-CCF6-EA4B-9D25-72FC5CB7AB73}" presName="composite3" presStyleCnt="0"/>
      <dgm:spPr/>
    </dgm:pt>
    <dgm:pt modelId="{55230A4A-B5D8-D14B-AB62-517916CB1156}" type="pres">
      <dgm:prSet presAssocID="{0D6486A6-CCF6-EA4B-9D25-72FC5CB7AB73}" presName="background3" presStyleLbl="node3" presStyleIdx="1" presStyleCnt="4"/>
      <dgm:spPr/>
    </dgm:pt>
    <dgm:pt modelId="{56EEDB0E-43F0-AE42-8336-D7175DE4705B}" type="pres">
      <dgm:prSet presAssocID="{0D6486A6-CCF6-EA4B-9D25-72FC5CB7AB73}" presName="text3" presStyleLbl="fgAcc3" presStyleIdx="1" presStyleCnt="4">
        <dgm:presLayoutVars>
          <dgm:chPref val="3"/>
        </dgm:presLayoutVars>
      </dgm:prSet>
      <dgm:spPr/>
    </dgm:pt>
    <dgm:pt modelId="{F2D088E2-1818-6B4E-9195-C1FFD4879ABE}" type="pres">
      <dgm:prSet presAssocID="{0D6486A6-CCF6-EA4B-9D25-72FC5CB7AB73}" presName="hierChild4" presStyleCnt="0"/>
      <dgm:spPr/>
    </dgm:pt>
    <dgm:pt modelId="{BFCB2F2F-EF7C-9F4B-95BC-F3267A660C1F}" type="pres">
      <dgm:prSet presAssocID="{42F2841B-B3C7-4C48-8045-E7A45824A195}" presName="Name10" presStyleLbl="parChTrans1D2" presStyleIdx="1" presStyleCnt="3"/>
      <dgm:spPr/>
    </dgm:pt>
    <dgm:pt modelId="{E50D83D8-0191-B546-967D-F5DB5770C757}" type="pres">
      <dgm:prSet presAssocID="{BC3C6F0F-00C5-484D-BDD1-DB59B7051DD7}" presName="hierRoot2" presStyleCnt="0"/>
      <dgm:spPr/>
    </dgm:pt>
    <dgm:pt modelId="{53987EDD-2728-1849-80CC-DF271CEECA1A}" type="pres">
      <dgm:prSet presAssocID="{BC3C6F0F-00C5-484D-BDD1-DB59B7051DD7}" presName="composite2" presStyleCnt="0"/>
      <dgm:spPr/>
    </dgm:pt>
    <dgm:pt modelId="{67973CF1-0659-6646-8896-69E05EEEABC9}" type="pres">
      <dgm:prSet presAssocID="{BC3C6F0F-00C5-484D-BDD1-DB59B7051DD7}" presName="background2" presStyleLbl="node2" presStyleIdx="1" presStyleCnt="3"/>
      <dgm:spPr/>
    </dgm:pt>
    <dgm:pt modelId="{E58B8465-E35A-D349-9754-326700F19E54}" type="pres">
      <dgm:prSet presAssocID="{BC3C6F0F-00C5-484D-BDD1-DB59B7051DD7}" presName="text2" presStyleLbl="fgAcc2" presStyleIdx="1" presStyleCnt="3">
        <dgm:presLayoutVars>
          <dgm:chPref val="3"/>
        </dgm:presLayoutVars>
      </dgm:prSet>
      <dgm:spPr/>
    </dgm:pt>
    <dgm:pt modelId="{A550047C-9C51-394C-B7DA-7BDEB3904646}" type="pres">
      <dgm:prSet presAssocID="{BC3C6F0F-00C5-484D-BDD1-DB59B7051DD7}" presName="hierChild3" presStyleCnt="0"/>
      <dgm:spPr/>
    </dgm:pt>
    <dgm:pt modelId="{6BC7FC91-6524-1C42-A597-45EE9AD54124}" type="pres">
      <dgm:prSet presAssocID="{BD41DF81-5245-EA4C-8B3C-D3A2185EE0B6}" presName="Name10" presStyleLbl="parChTrans1D2" presStyleIdx="2" presStyleCnt="3"/>
      <dgm:spPr/>
    </dgm:pt>
    <dgm:pt modelId="{51B41034-CA52-C047-81D1-9C0875C4F6DC}" type="pres">
      <dgm:prSet presAssocID="{9421709C-72F3-394C-9F73-DDD0E91DFC61}" presName="hierRoot2" presStyleCnt="0"/>
      <dgm:spPr/>
    </dgm:pt>
    <dgm:pt modelId="{325AC52F-8803-3E45-88D9-01E0A158F7AF}" type="pres">
      <dgm:prSet presAssocID="{9421709C-72F3-394C-9F73-DDD0E91DFC61}" presName="composite2" presStyleCnt="0"/>
      <dgm:spPr/>
    </dgm:pt>
    <dgm:pt modelId="{188A3156-A0AB-914F-B6F2-A448E865A055}" type="pres">
      <dgm:prSet presAssocID="{9421709C-72F3-394C-9F73-DDD0E91DFC61}" presName="background2" presStyleLbl="node2" presStyleIdx="2" presStyleCnt="3"/>
      <dgm:spPr/>
    </dgm:pt>
    <dgm:pt modelId="{6FCA2CA5-6F3A-0F43-A299-AEA9BAF16C97}" type="pres">
      <dgm:prSet presAssocID="{9421709C-72F3-394C-9F73-DDD0E91DFC61}" presName="text2" presStyleLbl="fgAcc2" presStyleIdx="2" presStyleCnt="3">
        <dgm:presLayoutVars>
          <dgm:chPref val="3"/>
        </dgm:presLayoutVars>
      </dgm:prSet>
      <dgm:spPr/>
    </dgm:pt>
    <dgm:pt modelId="{4973C30F-BD1C-7143-9309-C2CF610464E8}" type="pres">
      <dgm:prSet presAssocID="{9421709C-72F3-394C-9F73-DDD0E91DFC61}" presName="hierChild3" presStyleCnt="0"/>
      <dgm:spPr/>
    </dgm:pt>
    <dgm:pt modelId="{CC50D99C-4C20-1B4B-9D9C-00D15B8A54E6}" type="pres">
      <dgm:prSet presAssocID="{3454BD7F-EF12-C043-9A70-61FB7DF65E74}" presName="Name17" presStyleLbl="parChTrans1D3" presStyleIdx="2" presStyleCnt="4"/>
      <dgm:spPr/>
    </dgm:pt>
    <dgm:pt modelId="{ACA24531-E828-BB4D-A056-45922B555734}" type="pres">
      <dgm:prSet presAssocID="{0F37D247-9301-A648-B273-6A9D11F955F9}" presName="hierRoot3" presStyleCnt="0"/>
      <dgm:spPr/>
    </dgm:pt>
    <dgm:pt modelId="{04718EE4-7704-8342-8AC2-16800166F226}" type="pres">
      <dgm:prSet presAssocID="{0F37D247-9301-A648-B273-6A9D11F955F9}" presName="composite3" presStyleCnt="0"/>
      <dgm:spPr/>
    </dgm:pt>
    <dgm:pt modelId="{E1702F20-9235-2B41-B220-30C265E3548C}" type="pres">
      <dgm:prSet presAssocID="{0F37D247-9301-A648-B273-6A9D11F955F9}" presName="background3" presStyleLbl="node3" presStyleIdx="2" presStyleCnt="4"/>
      <dgm:spPr/>
    </dgm:pt>
    <dgm:pt modelId="{4F68CECB-4530-6D43-AC02-FA8E50F0C3EE}" type="pres">
      <dgm:prSet presAssocID="{0F37D247-9301-A648-B273-6A9D11F955F9}" presName="text3" presStyleLbl="fgAcc3" presStyleIdx="2" presStyleCnt="4">
        <dgm:presLayoutVars>
          <dgm:chPref val="3"/>
        </dgm:presLayoutVars>
      </dgm:prSet>
      <dgm:spPr/>
    </dgm:pt>
    <dgm:pt modelId="{74BF4A34-5672-2042-92A2-746D5353F7E9}" type="pres">
      <dgm:prSet presAssocID="{0F37D247-9301-A648-B273-6A9D11F955F9}" presName="hierChild4" presStyleCnt="0"/>
      <dgm:spPr/>
    </dgm:pt>
    <dgm:pt modelId="{0CBAA93B-DB7C-3343-A374-3C485FB5D0ED}" type="pres">
      <dgm:prSet presAssocID="{F72BC2CE-9ABA-554A-9518-F56F76F12001}" presName="Name17" presStyleLbl="parChTrans1D3" presStyleIdx="3" presStyleCnt="4"/>
      <dgm:spPr/>
    </dgm:pt>
    <dgm:pt modelId="{D1EBB1E3-38AA-3140-BEF0-E9B05FA89B11}" type="pres">
      <dgm:prSet presAssocID="{22318B15-7C5E-FC4E-8710-470662D61B6C}" presName="hierRoot3" presStyleCnt="0"/>
      <dgm:spPr/>
    </dgm:pt>
    <dgm:pt modelId="{9D6E1E32-59E0-F34D-BA2E-3BB2A8A151E0}" type="pres">
      <dgm:prSet presAssocID="{22318B15-7C5E-FC4E-8710-470662D61B6C}" presName="composite3" presStyleCnt="0"/>
      <dgm:spPr/>
    </dgm:pt>
    <dgm:pt modelId="{15A7D5FB-8A00-4241-AAF6-CA3DD294DBBF}" type="pres">
      <dgm:prSet presAssocID="{22318B15-7C5E-FC4E-8710-470662D61B6C}" presName="background3" presStyleLbl="node3" presStyleIdx="3" presStyleCnt="4"/>
      <dgm:spPr/>
    </dgm:pt>
    <dgm:pt modelId="{668DF0A8-D023-8B47-AAB2-28D3C7A95949}" type="pres">
      <dgm:prSet presAssocID="{22318B15-7C5E-FC4E-8710-470662D61B6C}" presName="text3" presStyleLbl="fgAcc3" presStyleIdx="3" presStyleCnt="4">
        <dgm:presLayoutVars>
          <dgm:chPref val="3"/>
        </dgm:presLayoutVars>
      </dgm:prSet>
      <dgm:spPr/>
    </dgm:pt>
    <dgm:pt modelId="{734BDBCE-8BC1-0F44-AD4F-FC128BC0A3DB}" type="pres">
      <dgm:prSet presAssocID="{22318B15-7C5E-FC4E-8710-470662D61B6C}" presName="hierChild4" presStyleCnt="0"/>
      <dgm:spPr/>
    </dgm:pt>
  </dgm:ptLst>
  <dgm:cxnLst>
    <dgm:cxn modelId="{381FF400-5547-2045-8AEF-FAA3ECC25BFC}" srcId="{8D1F613B-0491-614D-BA42-7C9176BE13B3}" destId="{44B65DFA-A7CD-B84C-B705-11A0208A781E}" srcOrd="0" destOrd="0" parTransId="{75881BCE-C87C-974D-A456-9B42441C4AAB}" sibTransId="{A9D1990D-EB3B-7F40-B2DE-5F724E4F2E72}"/>
    <dgm:cxn modelId="{1CFB7F02-4FB7-5249-AE16-6C04F263949E}" type="presOf" srcId="{BD41DF81-5245-EA4C-8B3C-D3A2185EE0B6}" destId="{6BC7FC91-6524-1C42-A597-45EE9AD54124}" srcOrd="0" destOrd="0" presId="urn:microsoft.com/office/officeart/2005/8/layout/hierarchy1"/>
    <dgm:cxn modelId="{59684703-AFD3-EE44-AF05-D611E47A36D1}" type="presOf" srcId="{44B65DFA-A7CD-B84C-B705-11A0208A781E}" destId="{8A04B9CB-7E63-5A48-92AB-0CF3AAC9610C}" srcOrd="0" destOrd="0" presId="urn:microsoft.com/office/officeart/2005/8/layout/hierarchy1"/>
    <dgm:cxn modelId="{3D86D405-EB46-A94E-A6FE-1A9F3FF62B44}" type="presOf" srcId="{F72BC2CE-9ABA-554A-9518-F56F76F12001}" destId="{0CBAA93B-DB7C-3343-A374-3C485FB5D0ED}" srcOrd="0" destOrd="0" presId="urn:microsoft.com/office/officeart/2005/8/layout/hierarchy1"/>
    <dgm:cxn modelId="{85DE1708-C5A0-924C-97C4-8CE7ED00A314}" type="presOf" srcId="{42F2841B-B3C7-4C48-8045-E7A45824A195}" destId="{BFCB2F2F-EF7C-9F4B-95BC-F3267A660C1F}" srcOrd="0" destOrd="0" presId="urn:microsoft.com/office/officeart/2005/8/layout/hierarchy1"/>
    <dgm:cxn modelId="{398BBB13-B19A-9F46-ADDF-759433D1BA38}" type="presOf" srcId="{9421709C-72F3-394C-9F73-DDD0E91DFC61}" destId="{6FCA2CA5-6F3A-0F43-A299-AEA9BAF16C97}" srcOrd="0" destOrd="0" presId="urn:microsoft.com/office/officeart/2005/8/layout/hierarchy1"/>
    <dgm:cxn modelId="{6D003F1F-CECE-A549-A7AE-52C4829134EF}" type="presOf" srcId="{0D6486A6-CCF6-EA4B-9D25-72FC5CB7AB73}" destId="{56EEDB0E-43F0-AE42-8336-D7175DE4705B}" srcOrd="0" destOrd="0" presId="urn:microsoft.com/office/officeart/2005/8/layout/hierarchy1"/>
    <dgm:cxn modelId="{A1D6A124-0505-A44A-B068-FA3BDB96C8B0}" srcId="{44B65DFA-A7CD-B84C-B705-11A0208A781E}" destId="{3FDA0D44-A132-1C4F-99F2-947185F45E99}" srcOrd="0" destOrd="0" parTransId="{7554D5E9-0CEE-4D43-BD7F-E5C6951DE44F}" sibTransId="{EFC1141A-483A-7441-A0E0-5F972F9638F0}"/>
    <dgm:cxn modelId="{DE57EF45-E747-1D41-AAB1-63C778B1EF76}" type="presOf" srcId="{3FDA0D44-A132-1C4F-99F2-947185F45E99}" destId="{EC1DA7CC-E984-D74C-B4F9-09521277F9E2}" srcOrd="0" destOrd="0" presId="urn:microsoft.com/office/officeart/2005/8/layout/hierarchy1"/>
    <dgm:cxn modelId="{34FD654E-5A3B-ED44-8418-F7C5F3C23FCA}" srcId="{9421709C-72F3-394C-9F73-DDD0E91DFC61}" destId="{22318B15-7C5E-FC4E-8710-470662D61B6C}" srcOrd="1" destOrd="0" parTransId="{F72BC2CE-9ABA-554A-9518-F56F76F12001}" sibTransId="{E13F3AB9-92D1-5448-B6A6-FC5B10124F94}"/>
    <dgm:cxn modelId="{7E66A462-8F82-A242-B105-A712D879DF99}" type="presOf" srcId="{BB538C1B-0AC9-3842-ADC8-279BFE3F9899}" destId="{CB42160B-D57F-6941-8AF8-F5DD1C7E1916}" srcOrd="0" destOrd="0" presId="urn:microsoft.com/office/officeart/2005/8/layout/hierarchy1"/>
    <dgm:cxn modelId="{995D0C7F-71A4-E04B-9FC7-D28A0517B8FF}" type="presOf" srcId="{7554D5E9-0CEE-4D43-BD7F-E5C6951DE44F}" destId="{7974C4DB-F74F-F547-A3FC-AB24D8EF22FF}" srcOrd="0" destOrd="0" presId="urn:microsoft.com/office/officeart/2005/8/layout/hierarchy1"/>
    <dgm:cxn modelId="{7EBE3D80-863E-A344-82BD-275F011FCFED}" type="presOf" srcId="{0E2713CE-9F1E-7D48-AC0F-C209BAE3A1F8}" destId="{D446DBCC-C6E8-964F-BCDB-B03442ECE9A6}" srcOrd="0" destOrd="0" presId="urn:microsoft.com/office/officeart/2005/8/layout/hierarchy1"/>
    <dgm:cxn modelId="{5BD39187-D81A-9548-834B-445E227C3F73}" type="presOf" srcId="{BC3C6F0F-00C5-484D-BDD1-DB59B7051DD7}" destId="{E58B8465-E35A-D349-9754-326700F19E54}" srcOrd="0" destOrd="0" presId="urn:microsoft.com/office/officeart/2005/8/layout/hierarchy1"/>
    <dgm:cxn modelId="{C81CBC8A-678D-8141-8921-CF97702AE0BD}" srcId="{3FDA0D44-A132-1C4F-99F2-947185F45E99}" destId="{0D6486A6-CCF6-EA4B-9D25-72FC5CB7AB73}" srcOrd="1" destOrd="0" parTransId="{0E2713CE-9F1E-7D48-AC0F-C209BAE3A1F8}" sibTransId="{8A2B784A-3BB8-1547-9738-9D927F930775}"/>
    <dgm:cxn modelId="{81202F92-7BE7-B641-90E9-21A6D05DEEDD}" type="presOf" srcId="{3454BD7F-EF12-C043-9A70-61FB7DF65E74}" destId="{CC50D99C-4C20-1B4B-9D9C-00D15B8A54E6}" srcOrd="0" destOrd="0" presId="urn:microsoft.com/office/officeart/2005/8/layout/hierarchy1"/>
    <dgm:cxn modelId="{A84977AB-4BEC-A247-96D1-268F62A822EC}" type="presOf" srcId="{5E33DD58-CBD4-CE48-AEF9-017F3C37CDBB}" destId="{2B1F4A0F-7DB5-E147-8A59-CB58E06F1546}" srcOrd="0" destOrd="0" presId="urn:microsoft.com/office/officeart/2005/8/layout/hierarchy1"/>
    <dgm:cxn modelId="{981571AD-3937-9A42-B3A6-A8D12F038169}" type="presOf" srcId="{0F37D247-9301-A648-B273-6A9D11F955F9}" destId="{4F68CECB-4530-6D43-AC02-FA8E50F0C3EE}" srcOrd="0" destOrd="0" presId="urn:microsoft.com/office/officeart/2005/8/layout/hierarchy1"/>
    <dgm:cxn modelId="{6F1C13B7-8D5F-904C-91B1-9CFFA369F33B}" srcId="{3FDA0D44-A132-1C4F-99F2-947185F45E99}" destId="{5E33DD58-CBD4-CE48-AEF9-017F3C37CDBB}" srcOrd="0" destOrd="0" parTransId="{BB538C1B-0AC9-3842-ADC8-279BFE3F9899}" sibTransId="{384D2903-ABC4-2E46-ADCC-1A9A2A133ECA}"/>
    <dgm:cxn modelId="{3D8A3ACB-EE2B-524B-9D14-A301080A279C}" type="presOf" srcId="{22318B15-7C5E-FC4E-8710-470662D61B6C}" destId="{668DF0A8-D023-8B47-AAB2-28D3C7A95949}" srcOrd="0" destOrd="0" presId="urn:microsoft.com/office/officeart/2005/8/layout/hierarchy1"/>
    <dgm:cxn modelId="{AAB42FDD-47AB-9347-8CDE-0FFBE680C7D4}" type="presOf" srcId="{8D1F613B-0491-614D-BA42-7C9176BE13B3}" destId="{49BDACD7-7F61-C34E-8C03-240BD16206FB}" srcOrd="0" destOrd="0" presId="urn:microsoft.com/office/officeart/2005/8/layout/hierarchy1"/>
    <dgm:cxn modelId="{C8AD40E3-C482-204D-B2F0-368B313A014E}" srcId="{44B65DFA-A7CD-B84C-B705-11A0208A781E}" destId="{9421709C-72F3-394C-9F73-DDD0E91DFC61}" srcOrd="2" destOrd="0" parTransId="{BD41DF81-5245-EA4C-8B3C-D3A2185EE0B6}" sibTransId="{20418CD7-9629-E44F-9386-C1ECA58C7071}"/>
    <dgm:cxn modelId="{B30B50FD-74B0-1048-9496-EA2BB30DE46F}" srcId="{9421709C-72F3-394C-9F73-DDD0E91DFC61}" destId="{0F37D247-9301-A648-B273-6A9D11F955F9}" srcOrd="0" destOrd="0" parTransId="{3454BD7F-EF12-C043-9A70-61FB7DF65E74}" sibTransId="{D6379833-8B8D-1242-9204-A73CD1CFDE19}"/>
    <dgm:cxn modelId="{1240FBFD-303E-2C4A-BA4F-C640F7EA0884}" srcId="{44B65DFA-A7CD-B84C-B705-11A0208A781E}" destId="{BC3C6F0F-00C5-484D-BDD1-DB59B7051DD7}" srcOrd="1" destOrd="0" parTransId="{42F2841B-B3C7-4C48-8045-E7A45824A195}" sibTransId="{010C583E-F376-8347-A341-15531E18BFE7}"/>
    <dgm:cxn modelId="{36DEBD1B-B3BF-284C-8676-FDE9EA61F2D1}" type="presParOf" srcId="{49BDACD7-7F61-C34E-8C03-240BD16206FB}" destId="{1248A846-A675-B646-8678-A072A5F78F9C}" srcOrd="0" destOrd="0" presId="urn:microsoft.com/office/officeart/2005/8/layout/hierarchy1"/>
    <dgm:cxn modelId="{AFCBD9F5-D589-AA47-8B8F-AE242CA5E947}" type="presParOf" srcId="{1248A846-A675-B646-8678-A072A5F78F9C}" destId="{55DB0DFF-DFF0-204C-8D42-6B7024263745}" srcOrd="0" destOrd="0" presId="urn:microsoft.com/office/officeart/2005/8/layout/hierarchy1"/>
    <dgm:cxn modelId="{AD7BFBDA-307C-5841-90D0-8BA96B8805C0}" type="presParOf" srcId="{55DB0DFF-DFF0-204C-8D42-6B7024263745}" destId="{69A4042B-4104-4D40-9C5A-C964776181A5}" srcOrd="0" destOrd="0" presId="urn:microsoft.com/office/officeart/2005/8/layout/hierarchy1"/>
    <dgm:cxn modelId="{E20E312E-4421-5A40-B6A1-6A6CDA4B47B1}" type="presParOf" srcId="{55DB0DFF-DFF0-204C-8D42-6B7024263745}" destId="{8A04B9CB-7E63-5A48-92AB-0CF3AAC9610C}" srcOrd="1" destOrd="0" presId="urn:microsoft.com/office/officeart/2005/8/layout/hierarchy1"/>
    <dgm:cxn modelId="{D65E2B07-2E1E-0445-AE38-31D79088E338}" type="presParOf" srcId="{1248A846-A675-B646-8678-A072A5F78F9C}" destId="{664202F1-6233-F144-9B7F-7A52782D8BFA}" srcOrd="1" destOrd="0" presId="urn:microsoft.com/office/officeart/2005/8/layout/hierarchy1"/>
    <dgm:cxn modelId="{54C1B6C6-34C8-5341-816A-8CC5E5E9B77E}" type="presParOf" srcId="{664202F1-6233-F144-9B7F-7A52782D8BFA}" destId="{7974C4DB-F74F-F547-A3FC-AB24D8EF22FF}" srcOrd="0" destOrd="0" presId="urn:microsoft.com/office/officeart/2005/8/layout/hierarchy1"/>
    <dgm:cxn modelId="{DEC2ACC8-C317-7A4B-870E-18DD3141DF0F}" type="presParOf" srcId="{664202F1-6233-F144-9B7F-7A52782D8BFA}" destId="{145B7B34-84E1-0049-B975-9276625C1AD4}" srcOrd="1" destOrd="0" presId="urn:microsoft.com/office/officeart/2005/8/layout/hierarchy1"/>
    <dgm:cxn modelId="{79508A54-9E7D-D943-8903-C409A3842541}" type="presParOf" srcId="{145B7B34-84E1-0049-B975-9276625C1AD4}" destId="{F885A18C-6C26-EA49-9F45-21C2B6DAC80B}" srcOrd="0" destOrd="0" presId="urn:microsoft.com/office/officeart/2005/8/layout/hierarchy1"/>
    <dgm:cxn modelId="{AE8C4351-CE45-1442-B8D8-2648D60B4CE8}" type="presParOf" srcId="{F885A18C-6C26-EA49-9F45-21C2B6DAC80B}" destId="{3AFBDB95-7EAA-4D4F-BABC-6289D2F3EF60}" srcOrd="0" destOrd="0" presId="urn:microsoft.com/office/officeart/2005/8/layout/hierarchy1"/>
    <dgm:cxn modelId="{DA43C9E5-6B81-024C-9E08-912CC4250120}" type="presParOf" srcId="{F885A18C-6C26-EA49-9F45-21C2B6DAC80B}" destId="{EC1DA7CC-E984-D74C-B4F9-09521277F9E2}" srcOrd="1" destOrd="0" presId="urn:microsoft.com/office/officeart/2005/8/layout/hierarchy1"/>
    <dgm:cxn modelId="{DE427216-FA9B-7D49-9B5E-0935146155DB}" type="presParOf" srcId="{145B7B34-84E1-0049-B975-9276625C1AD4}" destId="{20CD9421-EC7B-F941-83A8-0F5A2585C9F1}" srcOrd="1" destOrd="0" presId="urn:microsoft.com/office/officeart/2005/8/layout/hierarchy1"/>
    <dgm:cxn modelId="{CBB83824-5E17-B645-9790-0A688E762810}" type="presParOf" srcId="{20CD9421-EC7B-F941-83A8-0F5A2585C9F1}" destId="{CB42160B-D57F-6941-8AF8-F5DD1C7E1916}" srcOrd="0" destOrd="0" presId="urn:microsoft.com/office/officeart/2005/8/layout/hierarchy1"/>
    <dgm:cxn modelId="{153B2E6E-DDDC-474B-859F-E1028621B345}" type="presParOf" srcId="{20CD9421-EC7B-F941-83A8-0F5A2585C9F1}" destId="{12F3EDDD-9B8E-9548-9F65-F568C7E7C5D5}" srcOrd="1" destOrd="0" presId="urn:microsoft.com/office/officeart/2005/8/layout/hierarchy1"/>
    <dgm:cxn modelId="{959CBF30-D518-5643-A78E-86D6B278CD92}" type="presParOf" srcId="{12F3EDDD-9B8E-9548-9F65-F568C7E7C5D5}" destId="{32C8CD00-C2BE-A040-9EC9-540B4ADF7F6A}" srcOrd="0" destOrd="0" presId="urn:microsoft.com/office/officeart/2005/8/layout/hierarchy1"/>
    <dgm:cxn modelId="{28649F68-D398-C943-A2AE-024FC0D6A84D}" type="presParOf" srcId="{32C8CD00-C2BE-A040-9EC9-540B4ADF7F6A}" destId="{0B6DC127-646D-0948-86E6-716F9B0358E9}" srcOrd="0" destOrd="0" presId="urn:microsoft.com/office/officeart/2005/8/layout/hierarchy1"/>
    <dgm:cxn modelId="{78DEFF73-C585-4E4C-BFD2-C48D37FADF0E}" type="presParOf" srcId="{32C8CD00-C2BE-A040-9EC9-540B4ADF7F6A}" destId="{2B1F4A0F-7DB5-E147-8A59-CB58E06F1546}" srcOrd="1" destOrd="0" presId="urn:microsoft.com/office/officeart/2005/8/layout/hierarchy1"/>
    <dgm:cxn modelId="{E9D61D01-8714-AD4F-A80B-36CC62F3496F}" type="presParOf" srcId="{12F3EDDD-9B8E-9548-9F65-F568C7E7C5D5}" destId="{2B64BC8C-0424-284F-81ED-2FEE05201891}" srcOrd="1" destOrd="0" presId="urn:microsoft.com/office/officeart/2005/8/layout/hierarchy1"/>
    <dgm:cxn modelId="{18F86948-7C4E-EE44-B3D8-775ADDECFF18}" type="presParOf" srcId="{20CD9421-EC7B-F941-83A8-0F5A2585C9F1}" destId="{D446DBCC-C6E8-964F-BCDB-B03442ECE9A6}" srcOrd="2" destOrd="0" presId="urn:microsoft.com/office/officeart/2005/8/layout/hierarchy1"/>
    <dgm:cxn modelId="{1B9E9366-F735-6F42-B627-82E563D019B8}" type="presParOf" srcId="{20CD9421-EC7B-F941-83A8-0F5A2585C9F1}" destId="{A05196D7-3251-264C-9E0E-193AC9DDF08B}" srcOrd="3" destOrd="0" presId="urn:microsoft.com/office/officeart/2005/8/layout/hierarchy1"/>
    <dgm:cxn modelId="{ED8221C5-6140-A94F-9849-4D77018FD907}" type="presParOf" srcId="{A05196D7-3251-264C-9E0E-193AC9DDF08B}" destId="{0E44FF3D-09C0-8B45-9B73-6A4598208AB4}" srcOrd="0" destOrd="0" presId="urn:microsoft.com/office/officeart/2005/8/layout/hierarchy1"/>
    <dgm:cxn modelId="{45E8323F-292B-EE41-A389-CBAC95291C64}" type="presParOf" srcId="{0E44FF3D-09C0-8B45-9B73-6A4598208AB4}" destId="{55230A4A-B5D8-D14B-AB62-517916CB1156}" srcOrd="0" destOrd="0" presId="urn:microsoft.com/office/officeart/2005/8/layout/hierarchy1"/>
    <dgm:cxn modelId="{8521EC3C-98DD-A84E-8231-FCA72E9D5DDD}" type="presParOf" srcId="{0E44FF3D-09C0-8B45-9B73-6A4598208AB4}" destId="{56EEDB0E-43F0-AE42-8336-D7175DE4705B}" srcOrd="1" destOrd="0" presId="urn:microsoft.com/office/officeart/2005/8/layout/hierarchy1"/>
    <dgm:cxn modelId="{8DAAA5B9-4558-704D-9FA8-AAEECFF24FA1}" type="presParOf" srcId="{A05196D7-3251-264C-9E0E-193AC9DDF08B}" destId="{F2D088E2-1818-6B4E-9195-C1FFD4879ABE}" srcOrd="1" destOrd="0" presId="urn:microsoft.com/office/officeart/2005/8/layout/hierarchy1"/>
    <dgm:cxn modelId="{A055A403-86F8-8A4C-BB64-2E68FA02B7EF}" type="presParOf" srcId="{664202F1-6233-F144-9B7F-7A52782D8BFA}" destId="{BFCB2F2F-EF7C-9F4B-95BC-F3267A660C1F}" srcOrd="2" destOrd="0" presId="urn:microsoft.com/office/officeart/2005/8/layout/hierarchy1"/>
    <dgm:cxn modelId="{2FEBEC2D-D814-884C-9598-EA4C5AD3B66E}" type="presParOf" srcId="{664202F1-6233-F144-9B7F-7A52782D8BFA}" destId="{E50D83D8-0191-B546-967D-F5DB5770C757}" srcOrd="3" destOrd="0" presId="urn:microsoft.com/office/officeart/2005/8/layout/hierarchy1"/>
    <dgm:cxn modelId="{08DE4CA8-803E-CA46-988B-AADEECEB532C}" type="presParOf" srcId="{E50D83D8-0191-B546-967D-F5DB5770C757}" destId="{53987EDD-2728-1849-80CC-DF271CEECA1A}" srcOrd="0" destOrd="0" presId="urn:microsoft.com/office/officeart/2005/8/layout/hierarchy1"/>
    <dgm:cxn modelId="{A7137318-70F1-3A4C-BC8D-0E27C0A72CDE}" type="presParOf" srcId="{53987EDD-2728-1849-80CC-DF271CEECA1A}" destId="{67973CF1-0659-6646-8896-69E05EEEABC9}" srcOrd="0" destOrd="0" presId="urn:microsoft.com/office/officeart/2005/8/layout/hierarchy1"/>
    <dgm:cxn modelId="{5CEB5F4F-3AAD-8D4E-AA4A-85C801361EE1}" type="presParOf" srcId="{53987EDD-2728-1849-80CC-DF271CEECA1A}" destId="{E58B8465-E35A-D349-9754-326700F19E54}" srcOrd="1" destOrd="0" presId="urn:microsoft.com/office/officeart/2005/8/layout/hierarchy1"/>
    <dgm:cxn modelId="{67A977B8-6FD8-FA4F-8803-FF02E091E5EA}" type="presParOf" srcId="{E50D83D8-0191-B546-967D-F5DB5770C757}" destId="{A550047C-9C51-394C-B7DA-7BDEB3904646}" srcOrd="1" destOrd="0" presId="urn:microsoft.com/office/officeart/2005/8/layout/hierarchy1"/>
    <dgm:cxn modelId="{EFB0E3A5-5732-494D-8B21-4C3120948C58}" type="presParOf" srcId="{664202F1-6233-F144-9B7F-7A52782D8BFA}" destId="{6BC7FC91-6524-1C42-A597-45EE9AD54124}" srcOrd="4" destOrd="0" presId="urn:microsoft.com/office/officeart/2005/8/layout/hierarchy1"/>
    <dgm:cxn modelId="{A48AB912-0021-FD42-87D0-F56F95C9EA3D}" type="presParOf" srcId="{664202F1-6233-F144-9B7F-7A52782D8BFA}" destId="{51B41034-CA52-C047-81D1-9C0875C4F6DC}" srcOrd="5" destOrd="0" presId="urn:microsoft.com/office/officeart/2005/8/layout/hierarchy1"/>
    <dgm:cxn modelId="{66561D2A-AB63-D948-90FA-15973ABB32B2}" type="presParOf" srcId="{51B41034-CA52-C047-81D1-9C0875C4F6DC}" destId="{325AC52F-8803-3E45-88D9-01E0A158F7AF}" srcOrd="0" destOrd="0" presId="urn:microsoft.com/office/officeart/2005/8/layout/hierarchy1"/>
    <dgm:cxn modelId="{14E728D6-CCBB-B24F-8FB7-7D157D1243D6}" type="presParOf" srcId="{325AC52F-8803-3E45-88D9-01E0A158F7AF}" destId="{188A3156-A0AB-914F-B6F2-A448E865A055}" srcOrd="0" destOrd="0" presId="urn:microsoft.com/office/officeart/2005/8/layout/hierarchy1"/>
    <dgm:cxn modelId="{85DFFB8C-CAF5-604A-8932-E341C2D7B37A}" type="presParOf" srcId="{325AC52F-8803-3E45-88D9-01E0A158F7AF}" destId="{6FCA2CA5-6F3A-0F43-A299-AEA9BAF16C97}" srcOrd="1" destOrd="0" presId="urn:microsoft.com/office/officeart/2005/8/layout/hierarchy1"/>
    <dgm:cxn modelId="{6EADAD2E-735F-2E42-8EA6-CB7E40A4230D}" type="presParOf" srcId="{51B41034-CA52-C047-81D1-9C0875C4F6DC}" destId="{4973C30F-BD1C-7143-9309-C2CF610464E8}" srcOrd="1" destOrd="0" presId="urn:microsoft.com/office/officeart/2005/8/layout/hierarchy1"/>
    <dgm:cxn modelId="{406415CD-B203-BF41-8EA4-1605835F3109}" type="presParOf" srcId="{4973C30F-BD1C-7143-9309-C2CF610464E8}" destId="{CC50D99C-4C20-1B4B-9D9C-00D15B8A54E6}" srcOrd="0" destOrd="0" presId="urn:microsoft.com/office/officeart/2005/8/layout/hierarchy1"/>
    <dgm:cxn modelId="{719AB037-722F-9D41-93D5-499CA0A30AD0}" type="presParOf" srcId="{4973C30F-BD1C-7143-9309-C2CF610464E8}" destId="{ACA24531-E828-BB4D-A056-45922B555734}" srcOrd="1" destOrd="0" presId="urn:microsoft.com/office/officeart/2005/8/layout/hierarchy1"/>
    <dgm:cxn modelId="{90E53D19-6810-0A43-8638-D907C05104F6}" type="presParOf" srcId="{ACA24531-E828-BB4D-A056-45922B555734}" destId="{04718EE4-7704-8342-8AC2-16800166F226}" srcOrd="0" destOrd="0" presId="urn:microsoft.com/office/officeart/2005/8/layout/hierarchy1"/>
    <dgm:cxn modelId="{6141EDEE-6AF8-2143-8F60-BDB9D6F87663}" type="presParOf" srcId="{04718EE4-7704-8342-8AC2-16800166F226}" destId="{E1702F20-9235-2B41-B220-30C265E3548C}" srcOrd="0" destOrd="0" presId="urn:microsoft.com/office/officeart/2005/8/layout/hierarchy1"/>
    <dgm:cxn modelId="{F9DD541D-4ACB-FD43-A3D4-73BD138BF672}" type="presParOf" srcId="{04718EE4-7704-8342-8AC2-16800166F226}" destId="{4F68CECB-4530-6D43-AC02-FA8E50F0C3EE}" srcOrd="1" destOrd="0" presId="urn:microsoft.com/office/officeart/2005/8/layout/hierarchy1"/>
    <dgm:cxn modelId="{8B23B7E9-36EA-1445-AB41-B77D39E8A67D}" type="presParOf" srcId="{ACA24531-E828-BB4D-A056-45922B555734}" destId="{74BF4A34-5672-2042-92A2-746D5353F7E9}" srcOrd="1" destOrd="0" presId="urn:microsoft.com/office/officeart/2005/8/layout/hierarchy1"/>
    <dgm:cxn modelId="{8ECED86B-31F6-264C-AA1C-B27C62D712DC}" type="presParOf" srcId="{4973C30F-BD1C-7143-9309-C2CF610464E8}" destId="{0CBAA93B-DB7C-3343-A374-3C485FB5D0ED}" srcOrd="2" destOrd="0" presId="urn:microsoft.com/office/officeart/2005/8/layout/hierarchy1"/>
    <dgm:cxn modelId="{04B4612B-414D-D840-9D4E-40FC32C00D1B}" type="presParOf" srcId="{4973C30F-BD1C-7143-9309-C2CF610464E8}" destId="{D1EBB1E3-38AA-3140-BEF0-E9B05FA89B11}" srcOrd="3" destOrd="0" presId="urn:microsoft.com/office/officeart/2005/8/layout/hierarchy1"/>
    <dgm:cxn modelId="{00139B92-86EB-2841-B674-9A938A529F4A}" type="presParOf" srcId="{D1EBB1E3-38AA-3140-BEF0-E9B05FA89B11}" destId="{9D6E1E32-59E0-F34D-BA2E-3BB2A8A151E0}" srcOrd="0" destOrd="0" presId="urn:microsoft.com/office/officeart/2005/8/layout/hierarchy1"/>
    <dgm:cxn modelId="{5D9F55AC-05AB-FE49-9128-D0C9C6CE9B05}" type="presParOf" srcId="{9D6E1E32-59E0-F34D-BA2E-3BB2A8A151E0}" destId="{15A7D5FB-8A00-4241-AAF6-CA3DD294DBBF}" srcOrd="0" destOrd="0" presId="urn:microsoft.com/office/officeart/2005/8/layout/hierarchy1"/>
    <dgm:cxn modelId="{89C030F3-6836-E84C-B847-756FCB3D24E0}" type="presParOf" srcId="{9D6E1E32-59E0-F34D-BA2E-3BB2A8A151E0}" destId="{668DF0A8-D023-8B47-AAB2-28D3C7A95949}" srcOrd="1" destOrd="0" presId="urn:microsoft.com/office/officeart/2005/8/layout/hierarchy1"/>
    <dgm:cxn modelId="{178C7392-5EF7-E147-90A1-0A9C14038D58}" type="presParOf" srcId="{D1EBB1E3-38AA-3140-BEF0-E9B05FA89B11}" destId="{734BDBCE-8BC1-0F44-AD4F-FC128BC0A3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A93B-DB7C-3343-A374-3C485FB5D0ED}">
      <dsp:nvSpPr>
        <dsp:cNvPr id="0" name=""/>
        <dsp:cNvSpPr/>
      </dsp:nvSpPr>
      <dsp:spPr>
        <a:xfrm>
          <a:off x="6444913" y="2774774"/>
          <a:ext cx="1085981" cy="51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03"/>
              </a:lnTo>
              <a:lnTo>
                <a:pt x="1085981" y="352203"/>
              </a:lnTo>
              <a:lnTo>
                <a:pt x="1085981" y="516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0D99C-4C20-1B4B-9D9C-00D15B8A54E6}">
      <dsp:nvSpPr>
        <dsp:cNvPr id="0" name=""/>
        <dsp:cNvSpPr/>
      </dsp:nvSpPr>
      <dsp:spPr>
        <a:xfrm>
          <a:off x="5358931" y="2774774"/>
          <a:ext cx="1085981" cy="516828"/>
        </a:xfrm>
        <a:custGeom>
          <a:avLst/>
          <a:gdLst/>
          <a:ahLst/>
          <a:cxnLst/>
          <a:rect l="0" t="0" r="0" b="0"/>
          <a:pathLst>
            <a:path>
              <a:moveTo>
                <a:pt x="1085981" y="0"/>
              </a:moveTo>
              <a:lnTo>
                <a:pt x="1085981" y="352203"/>
              </a:lnTo>
              <a:lnTo>
                <a:pt x="0" y="352203"/>
              </a:lnTo>
              <a:lnTo>
                <a:pt x="0" y="516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7FC91-6524-1C42-A597-45EE9AD54124}">
      <dsp:nvSpPr>
        <dsp:cNvPr id="0" name=""/>
        <dsp:cNvSpPr/>
      </dsp:nvSpPr>
      <dsp:spPr>
        <a:xfrm>
          <a:off x="4272950" y="1129512"/>
          <a:ext cx="2171963" cy="51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03"/>
              </a:lnTo>
              <a:lnTo>
                <a:pt x="2171963" y="352203"/>
              </a:lnTo>
              <a:lnTo>
                <a:pt x="2171963" y="516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B2F2F-EF7C-9F4B-95BC-F3267A660C1F}">
      <dsp:nvSpPr>
        <dsp:cNvPr id="0" name=""/>
        <dsp:cNvSpPr/>
      </dsp:nvSpPr>
      <dsp:spPr>
        <a:xfrm>
          <a:off x="4227230" y="1129512"/>
          <a:ext cx="91440" cy="516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6DBCC-C6E8-964F-BCDB-B03442ECE9A6}">
      <dsp:nvSpPr>
        <dsp:cNvPr id="0" name=""/>
        <dsp:cNvSpPr/>
      </dsp:nvSpPr>
      <dsp:spPr>
        <a:xfrm>
          <a:off x="2100987" y="2774774"/>
          <a:ext cx="1085981" cy="51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03"/>
              </a:lnTo>
              <a:lnTo>
                <a:pt x="1085981" y="352203"/>
              </a:lnTo>
              <a:lnTo>
                <a:pt x="1085981" y="516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2160B-D57F-6941-8AF8-F5DD1C7E1916}">
      <dsp:nvSpPr>
        <dsp:cNvPr id="0" name=""/>
        <dsp:cNvSpPr/>
      </dsp:nvSpPr>
      <dsp:spPr>
        <a:xfrm>
          <a:off x="1015005" y="2774774"/>
          <a:ext cx="1085981" cy="516828"/>
        </a:xfrm>
        <a:custGeom>
          <a:avLst/>
          <a:gdLst/>
          <a:ahLst/>
          <a:cxnLst/>
          <a:rect l="0" t="0" r="0" b="0"/>
          <a:pathLst>
            <a:path>
              <a:moveTo>
                <a:pt x="1085981" y="0"/>
              </a:moveTo>
              <a:lnTo>
                <a:pt x="1085981" y="352203"/>
              </a:lnTo>
              <a:lnTo>
                <a:pt x="0" y="352203"/>
              </a:lnTo>
              <a:lnTo>
                <a:pt x="0" y="516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4C4DB-F74F-F547-A3FC-AB24D8EF22FF}">
      <dsp:nvSpPr>
        <dsp:cNvPr id="0" name=""/>
        <dsp:cNvSpPr/>
      </dsp:nvSpPr>
      <dsp:spPr>
        <a:xfrm>
          <a:off x="2100987" y="1129512"/>
          <a:ext cx="2171963" cy="516828"/>
        </a:xfrm>
        <a:custGeom>
          <a:avLst/>
          <a:gdLst/>
          <a:ahLst/>
          <a:cxnLst/>
          <a:rect l="0" t="0" r="0" b="0"/>
          <a:pathLst>
            <a:path>
              <a:moveTo>
                <a:pt x="2171963" y="0"/>
              </a:moveTo>
              <a:lnTo>
                <a:pt x="2171963" y="352203"/>
              </a:lnTo>
              <a:lnTo>
                <a:pt x="0" y="352203"/>
              </a:lnTo>
              <a:lnTo>
                <a:pt x="0" y="516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4042B-4104-4D40-9C5A-C964776181A5}">
      <dsp:nvSpPr>
        <dsp:cNvPr id="0" name=""/>
        <dsp:cNvSpPr/>
      </dsp:nvSpPr>
      <dsp:spPr>
        <a:xfrm>
          <a:off x="3384420" y="1078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4B9CB-7E63-5A48-92AB-0CF3AAC9610C}">
      <dsp:nvSpPr>
        <dsp:cNvPr id="0" name=""/>
        <dsp:cNvSpPr/>
      </dsp:nvSpPr>
      <dsp:spPr>
        <a:xfrm>
          <a:off x="3581871" y="188657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Veterans Services Director</a:t>
          </a:r>
        </a:p>
      </dsp:txBody>
      <dsp:txXfrm>
        <a:off x="3614922" y="221708"/>
        <a:ext cx="1710958" cy="1062331"/>
      </dsp:txXfrm>
    </dsp:sp>
    <dsp:sp modelId="{3AFBDB95-7EAA-4D4F-BABC-6289D2F3EF60}">
      <dsp:nvSpPr>
        <dsp:cNvPr id="0" name=""/>
        <dsp:cNvSpPr/>
      </dsp:nvSpPr>
      <dsp:spPr>
        <a:xfrm>
          <a:off x="1212457" y="1646340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DA7CC-E984-D74C-B4F9-09521277F9E2}">
      <dsp:nvSpPr>
        <dsp:cNvPr id="0" name=""/>
        <dsp:cNvSpPr/>
      </dsp:nvSpPr>
      <dsp:spPr>
        <a:xfrm>
          <a:off x="1409908" y="1833919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Technical Program Manager (VTEC)</a:t>
          </a:r>
        </a:p>
      </dsp:txBody>
      <dsp:txXfrm>
        <a:off x="1442959" y="1866970"/>
        <a:ext cx="1710958" cy="1062331"/>
      </dsp:txXfrm>
    </dsp:sp>
    <dsp:sp modelId="{0B6DC127-646D-0948-86E6-716F9B0358E9}">
      <dsp:nvSpPr>
        <dsp:cNvPr id="0" name=""/>
        <dsp:cNvSpPr/>
      </dsp:nvSpPr>
      <dsp:spPr>
        <a:xfrm>
          <a:off x="126475" y="3291602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F4A0F-7DB5-E147-8A59-CB58E06F1546}">
      <dsp:nvSpPr>
        <dsp:cNvPr id="0" name=""/>
        <dsp:cNvSpPr/>
      </dsp:nvSpPr>
      <dsp:spPr>
        <a:xfrm>
          <a:off x="323926" y="3479181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Recruiter &amp; Talent Developer</a:t>
          </a:r>
        </a:p>
      </dsp:txBody>
      <dsp:txXfrm>
        <a:off x="356977" y="3512232"/>
        <a:ext cx="1710958" cy="1062331"/>
      </dsp:txXfrm>
    </dsp:sp>
    <dsp:sp modelId="{55230A4A-B5D8-D14B-AB62-517916CB1156}">
      <dsp:nvSpPr>
        <dsp:cNvPr id="0" name=""/>
        <dsp:cNvSpPr/>
      </dsp:nvSpPr>
      <dsp:spPr>
        <a:xfrm>
          <a:off x="2298438" y="3291602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EDB0E-43F0-AE42-8336-D7175DE4705B}">
      <dsp:nvSpPr>
        <dsp:cNvPr id="0" name=""/>
        <dsp:cNvSpPr/>
      </dsp:nvSpPr>
      <dsp:spPr>
        <a:xfrm>
          <a:off x="2495889" y="3479181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Analyst &amp; Student Support Specialist</a:t>
          </a:r>
        </a:p>
      </dsp:txBody>
      <dsp:txXfrm>
        <a:off x="2528940" y="3512232"/>
        <a:ext cx="1710958" cy="1062331"/>
      </dsp:txXfrm>
    </dsp:sp>
    <dsp:sp modelId="{67973CF1-0659-6646-8896-69E05EEEABC9}">
      <dsp:nvSpPr>
        <dsp:cNvPr id="0" name=""/>
        <dsp:cNvSpPr/>
      </dsp:nvSpPr>
      <dsp:spPr>
        <a:xfrm>
          <a:off x="3384420" y="1646340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B8465-E35A-D349-9754-326700F19E54}">
      <dsp:nvSpPr>
        <dsp:cNvPr id="0" name=""/>
        <dsp:cNvSpPr/>
      </dsp:nvSpPr>
      <dsp:spPr>
        <a:xfrm>
          <a:off x="3581871" y="1833919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Communications &amp; Outreach Manager</a:t>
          </a:r>
        </a:p>
      </dsp:txBody>
      <dsp:txXfrm>
        <a:off x="3614922" y="1866970"/>
        <a:ext cx="1710958" cy="1062331"/>
      </dsp:txXfrm>
    </dsp:sp>
    <dsp:sp modelId="{188A3156-A0AB-914F-B6F2-A448E865A055}">
      <dsp:nvSpPr>
        <dsp:cNvPr id="0" name=""/>
        <dsp:cNvSpPr/>
      </dsp:nvSpPr>
      <dsp:spPr>
        <a:xfrm>
          <a:off x="5556383" y="1646340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A2CA5-6F3A-0F43-A299-AEA9BAF16C97}">
      <dsp:nvSpPr>
        <dsp:cNvPr id="0" name=""/>
        <dsp:cNvSpPr/>
      </dsp:nvSpPr>
      <dsp:spPr>
        <a:xfrm>
          <a:off x="5753834" y="1833919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Assistant Director</a:t>
          </a:r>
          <a:endParaRPr lang="en-US" sz="1700" kern="1200" dirty="0"/>
        </a:p>
      </dsp:txBody>
      <dsp:txXfrm>
        <a:off x="5786885" y="1866970"/>
        <a:ext cx="1710958" cy="1062331"/>
      </dsp:txXfrm>
    </dsp:sp>
    <dsp:sp modelId="{E1702F20-9235-2B41-B220-30C265E3548C}">
      <dsp:nvSpPr>
        <dsp:cNvPr id="0" name=""/>
        <dsp:cNvSpPr/>
      </dsp:nvSpPr>
      <dsp:spPr>
        <a:xfrm>
          <a:off x="4470401" y="3291602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8CECB-4530-6D43-AC02-FA8E50F0C3EE}">
      <dsp:nvSpPr>
        <dsp:cNvPr id="0" name=""/>
        <dsp:cNvSpPr/>
      </dsp:nvSpPr>
      <dsp:spPr>
        <a:xfrm>
          <a:off x="4667852" y="3479181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Veterans Certifying Official</a:t>
          </a:r>
        </a:p>
      </dsp:txBody>
      <dsp:txXfrm>
        <a:off x="4700903" y="3512232"/>
        <a:ext cx="1710958" cy="1062331"/>
      </dsp:txXfrm>
    </dsp:sp>
    <dsp:sp modelId="{15A7D5FB-8A00-4241-AAF6-CA3DD294DBBF}">
      <dsp:nvSpPr>
        <dsp:cNvPr id="0" name=""/>
        <dsp:cNvSpPr/>
      </dsp:nvSpPr>
      <dsp:spPr>
        <a:xfrm>
          <a:off x="6642364" y="3291602"/>
          <a:ext cx="1777060" cy="112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DF0A8-D023-8B47-AAB2-28D3C7A95949}">
      <dsp:nvSpPr>
        <dsp:cNvPr id="0" name=""/>
        <dsp:cNvSpPr/>
      </dsp:nvSpPr>
      <dsp:spPr>
        <a:xfrm>
          <a:off x="6839815" y="3479181"/>
          <a:ext cx="1777060" cy="112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Veteran Outreach &amp; Certification Coordinator</a:t>
          </a:r>
        </a:p>
      </dsp:txBody>
      <dsp:txXfrm>
        <a:off x="6872866" y="3512232"/>
        <a:ext cx="1710958" cy="106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B4DC-B1A6-5241-9002-71F479E8F68B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BBFE-DC54-2342-A83A-F0EFCFE9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Workstudies</a:t>
            </a:r>
            <a:r>
              <a:rPr lang="en-US" dirty="0"/>
              <a:t> (Student &amp; under Assistant Director)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3BBFE-DC54-2342-A83A-F0EFCFE92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111"/>
            <a:ext cx="7772400" cy="1470025"/>
          </a:xfrm>
        </p:spPr>
        <p:txBody>
          <a:bodyPr/>
          <a:lstStyle>
            <a:lvl1pPr>
              <a:defRPr>
                <a:solidFill>
                  <a:srgbClr val="1E2A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059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rgbClr val="2F3F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397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E2A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3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42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2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76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76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071"/>
            <a:ext cx="4069443" cy="926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28" y="273050"/>
            <a:ext cx="406037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3429"/>
            <a:ext cx="4069443" cy="3912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1" y="4883624"/>
            <a:ext cx="6371545" cy="483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9571" y="1215571"/>
            <a:ext cx="6371545" cy="35120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571" y="5485246"/>
            <a:ext cx="6371545" cy="6869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BB8-F55E-5C49-AE70-39994497D7B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269391-6530-9342-AA1D-869D172E0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490913"/>
              </p:ext>
            </p:extLst>
          </p:nvPr>
        </p:nvGraphicFramePr>
        <p:xfrm>
          <a:off x="400648" y="1446027"/>
          <a:ext cx="8743352" cy="460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14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F586A1480B449A37BB3445DF761D0" ma:contentTypeVersion="18" ma:contentTypeDescription="Create a new document." ma:contentTypeScope="" ma:versionID="6cb1c8694dd2648e02e048d25fd13472">
  <xsd:schema xmlns:xsd="http://www.w3.org/2001/XMLSchema" xmlns:xs="http://www.w3.org/2001/XMLSchema" xmlns:p="http://schemas.microsoft.com/office/2006/metadata/properties" xmlns:ns2="2c386e17-266f-4070-b22e-4205e8d54365" xmlns:ns3="92a99290-4736-4cd0-a31a-d8d9ec02e4cd" targetNamespace="http://schemas.microsoft.com/office/2006/metadata/properties" ma:root="true" ma:fieldsID="8f5298a0a55774cde8eabf26cc80e969" ns2:_="" ns3:_="">
    <xsd:import namespace="2c386e17-266f-4070-b22e-4205e8d54365"/>
    <xsd:import namespace="92a99290-4736-4cd0-a31a-d8d9ec02e4cd"/>
    <xsd:element name="properties">
      <xsd:complexType>
        <xsd:sequence>
          <xsd:element name="documentManagement">
            <xsd:complexType>
              <xsd:all>
                <xsd:element ref="ns2:User" minOccurs="0"/>
                <xsd:element ref="ns2:jzkn" minOccurs="0"/>
                <xsd:element ref="ns2:zaos" minOccurs="0"/>
                <xsd:element ref="ns2:Location" minOccurs="0"/>
                <xsd:element ref="ns2:Individual_x0020_Agreement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6e17-266f-4070-b22e-4205e8d54365" elementFormDefault="qualified">
    <xsd:import namespace="http://schemas.microsoft.com/office/2006/documentManagement/types"/>
    <xsd:import namespace="http://schemas.microsoft.com/office/infopath/2007/PartnerControls"/>
    <xsd:element name="User" ma:index="1" nillable="true" ma:displayName="User" ma:format="Dropdown" ma:internalName="User">
      <xsd:simpleType>
        <xsd:restriction base="dms:Text">
          <xsd:maxLength value="255"/>
        </xsd:restriction>
      </xsd:simpleType>
    </xsd:element>
    <xsd:element name="jzkn" ma:index="3" nillable="true" ma:displayName="Date and Time" ma:internalName="jzkn">
      <xsd:simpleType>
        <xsd:restriction base="dms:DateTime"/>
      </xsd:simpleType>
    </xsd:element>
    <xsd:element name="zaos" ma:index="4" nillable="true" ma:displayName="Person or Group" ma:list="UserInfo" ma:internalName="zao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5" nillable="true" ma:displayName="Location" ma:list="{2c386e17-266f-4070-b22e-4205e8d54365}" ma:internalName="Location" ma:showField="Title">
      <xsd:simpleType>
        <xsd:restriction base="dms:Lookup"/>
      </xsd:simpleType>
    </xsd:element>
    <xsd:element name="Individual_x0020_Agreement" ma:index="6" nillable="true" ma:displayName="Individual Agreement" ma:format="Hyperlink" ma:internalName="Individual_x0020_Agree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99290-4736-4cd0-a31a-d8d9ec02e4c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2" ma:displayName="Applica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2c386e17-266f-4070-b22e-4205e8d54365" xsi:nil="true"/>
    <jzkn xmlns="2c386e17-266f-4070-b22e-4205e8d54365" xsi:nil="true"/>
    <zaos xmlns="2c386e17-266f-4070-b22e-4205e8d54365">
      <UserInfo>
        <DisplayName/>
        <AccountId xsi:nil="true"/>
        <AccountType/>
      </UserInfo>
    </zaos>
    <User xmlns="2c386e17-266f-4070-b22e-4205e8d54365" xsi:nil="true"/>
    <Individual_x0020_Agreement xmlns="2c386e17-266f-4070-b22e-4205e8d54365">
      <Url xsi:nil="true"/>
      <Description xsi:nil="true"/>
    </Individual_x0020_Agreement>
  </documentManagement>
</p:properties>
</file>

<file path=customXml/itemProps1.xml><?xml version="1.0" encoding="utf-8"?>
<ds:datastoreItem xmlns:ds="http://schemas.openxmlformats.org/officeDocument/2006/customXml" ds:itemID="{2003493D-8E69-4830-AB62-150C44F9E583}"/>
</file>

<file path=customXml/itemProps2.xml><?xml version="1.0" encoding="utf-8"?>
<ds:datastoreItem xmlns:ds="http://schemas.openxmlformats.org/officeDocument/2006/customXml" ds:itemID="{56FED1B2-F00E-45BB-90D1-DAA6DAB22644}"/>
</file>

<file path=customXml/itemProps3.xml><?xml version="1.0" encoding="utf-8"?>
<ds:datastoreItem xmlns:ds="http://schemas.openxmlformats.org/officeDocument/2006/customXml" ds:itemID="{ACBAB3AC-972A-4846-B256-49F52B887716}"/>
</file>

<file path=docProps/app.xml><?xml version="1.0" encoding="utf-8"?>
<Properties xmlns="http://schemas.openxmlformats.org/officeDocument/2006/extended-properties" xmlns:vt="http://schemas.openxmlformats.org/officeDocument/2006/docPropsVTypes">
  <TotalTime>13997</TotalTime>
  <Words>42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CSUSM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Rivera</dc:creator>
  <cp:lastModifiedBy>Shin Ae Kook</cp:lastModifiedBy>
  <cp:revision>163</cp:revision>
  <dcterms:created xsi:type="dcterms:W3CDTF">2015-04-10T18:46:17Z</dcterms:created>
  <dcterms:modified xsi:type="dcterms:W3CDTF">2020-10-07T17:52:16Z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0x010100FD8F586A1480B449A37BB3445DF761D0</vt:lpwstr>
  </property>
</Properties>
</file>