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 id="256" r:id="rId6"/>
    <p:sldId id="257" r:id="rId7"/>
    <p:sldId id="259"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22400C-23A0-4B82-BF04-82943D9F3158}" v="6" dt="2020-09-06T19:38:29.4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eama Moon" userId="154fe850-d5e5-498d-8f67-1bdd8a0dcf16" providerId="ADAL" clId="{C722400C-23A0-4B82-BF04-82943D9F3158}"/>
    <pc:docChg chg="custSel addSld delSld modSld">
      <pc:chgData name="Dreama Moon" userId="154fe850-d5e5-498d-8f67-1bdd8a0dcf16" providerId="ADAL" clId="{C722400C-23A0-4B82-BF04-82943D9F3158}" dt="2020-09-06T19:42:06.073" v="1576" actId="20577"/>
      <pc:docMkLst>
        <pc:docMk/>
      </pc:docMkLst>
      <pc:sldChg chg="modSp">
        <pc:chgData name="Dreama Moon" userId="154fe850-d5e5-498d-8f67-1bdd8a0dcf16" providerId="ADAL" clId="{C722400C-23A0-4B82-BF04-82943D9F3158}" dt="2020-09-06T19:34:09.983" v="676" actId="20577"/>
        <pc:sldMkLst>
          <pc:docMk/>
          <pc:sldMk cId="53043347" sldId="259"/>
        </pc:sldMkLst>
        <pc:spChg chg="mod">
          <ac:chgData name="Dreama Moon" userId="154fe850-d5e5-498d-8f67-1bdd8a0dcf16" providerId="ADAL" clId="{C722400C-23A0-4B82-BF04-82943D9F3158}" dt="2020-09-06T19:34:09.983" v="676" actId="20577"/>
          <ac:spMkLst>
            <pc:docMk/>
            <pc:sldMk cId="53043347" sldId="259"/>
            <ac:spMk id="5" creationId="{CCB2F900-BAE7-494E-998A-467C2B58C342}"/>
          </ac:spMkLst>
        </pc:spChg>
      </pc:sldChg>
      <pc:sldChg chg="modSp add">
        <pc:chgData name="Dreama Moon" userId="154fe850-d5e5-498d-8f67-1bdd8a0dcf16" providerId="ADAL" clId="{C722400C-23A0-4B82-BF04-82943D9F3158}" dt="2020-09-06T19:38:00.029" v="1123" actId="20577"/>
        <pc:sldMkLst>
          <pc:docMk/>
          <pc:sldMk cId="3415713518" sldId="260"/>
        </pc:sldMkLst>
        <pc:spChg chg="mod">
          <ac:chgData name="Dreama Moon" userId="154fe850-d5e5-498d-8f67-1bdd8a0dcf16" providerId="ADAL" clId="{C722400C-23A0-4B82-BF04-82943D9F3158}" dt="2020-09-06T19:33:04.369" v="543" actId="122"/>
          <ac:spMkLst>
            <pc:docMk/>
            <pc:sldMk cId="3415713518" sldId="260"/>
            <ac:spMk id="2" creationId="{E1A4F69E-D75D-4DCB-801E-0586FAD3D706}"/>
          </ac:spMkLst>
        </pc:spChg>
        <pc:spChg chg="mod">
          <ac:chgData name="Dreama Moon" userId="154fe850-d5e5-498d-8f67-1bdd8a0dcf16" providerId="ADAL" clId="{C722400C-23A0-4B82-BF04-82943D9F3158}" dt="2020-09-06T19:38:00.029" v="1123" actId="20577"/>
          <ac:spMkLst>
            <pc:docMk/>
            <pc:sldMk cId="3415713518" sldId="260"/>
            <ac:spMk id="3" creationId="{29F25DB6-12C6-4B42-87D2-DB795853D122}"/>
          </ac:spMkLst>
        </pc:spChg>
      </pc:sldChg>
      <pc:sldChg chg="modSp add">
        <pc:chgData name="Dreama Moon" userId="154fe850-d5e5-498d-8f67-1bdd8a0dcf16" providerId="ADAL" clId="{C722400C-23A0-4B82-BF04-82943D9F3158}" dt="2020-09-06T19:42:06.073" v="1576" actId="20577"/>
        <pc:sldMkLst>
          <pc:docMk/>
          <pc:sldMk cId="698243454" sldId="261"/>
        </pc:sldMkLst>
        <pc:spChg chg="mod">
          <ac:chgData name="Dreama Moon" userId="154fe850-d5e5-498d-8f67-1bdd8a0dcf16" providerId="ADAL" clId="{C722400C-23A0-4B82-BF04-82943D9F3158}" dt="2020-09-06T19:38:30.867" v="1128" actId="122"/>
          <ac:spMkLst>
            <pc:docMk/>
            <pc:sldMk cId="698243454" sldId="261"/>
            <ac:spMk id="2" creationId="{E6BE7EB0-5637-4DAC-B345-A0AC105C8FFB}"/>
          </ac:spMkLst>
        </pc:spChg>
        <pc:spChg chg="mod">
          <ac:chgData name="Dreama Moon" userId="154fe850-d5e5-498d-8f67-1bdd8a0dcf16" providerId="ADAL" clId="{C722400C-23A0-4B82-BF04-82943D9F3158}" dt="2020-09-06T19:42:06.073" v="1576" actId="20577"/>
          <ac:spMkLst>
            <pc:docMk/>
            <pc:sldMk cId="698243454" sldId="261"/>
            <ac:spMk id="3" creationId="{C1BF811C-3F69-459A-9913-3DFFCF3AD667}"/>
          </ac:spMkLst>
        </pc:spChg>
      </pc:sldChg>
      <pc:sldChg chg="add del">
        <pc:chgData name="Dreama Moon" userId="154fe850-d5e5-498d-8f67-1bdd8a0dcf16" providerId="ADAL" clId="{C722400C-23A0-4B82-BF04-82943D9F3158}" dt="2020-09-06T19:38:20.255" v="1126"/>
        <pc:sldMkLst>
          <pc:docMk/>
          <pc:sldMk cId="2605205688" sldId="28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E0CC91-28AF-4EA6-ABFA-31EB25CA7483}" type="datetimeFigureOut">
              <a:rPr lang="en-US" smtClean="0"/>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9945A-F33D-4735-B371-A8B64E18B004}" type="slidenum">
              <a:rPr lang="en-US" smtClean="0"/>
              <a:t>‹#›</a:t>
            </a:fld>
            <a:endParaRPr lang="en-US"/>
          </a:p>
        </p:txBody>
      </p:sp>
    </p:spTree>
    <p:extLst>
      <p:ext uri="{BB962C8B-B14F-4D97-AF65-F5344CB8AC3E}">
        <p14:creationId xmlns:p14="http://schemas.microsoft.com/office/powerpoint/2010/main" val="2947437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E0CC91-28AF-4EA6-ABFA-31EB25CA7483}" type="datetimeFigureOut">
              <a:rPr lang="en-US" smtClean="0"/>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9945A-F33D-4735-B371-A8B64E18B004}" type="slidenum">
              <a:rPr lang="en-US" smtClean="0"/>
              <a:t>‹#›</a:t>
            </a:fld>
            <a:endParaRPr lang="en-US"/>
          </a:p>
        </p:txBody>
      </p:sp>
    </p:spTree>
    <p:extLst>
      <p:ext uri="{BB962C8B-B14F-4D97-AF65-F5344CB8AC3E}">
        <p14:creationId xmlns:p14="http://schemas.microsoft.com/office/powerpoint/2010/main" val="531952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E0CC91-28AF-4EA6-ABFA-31EB25CA7483}" type="datetimeFigureOut">
              <a:rPr lang="en-US" smtClean="0"/>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9945A-F33D-4735-B371-A8B64E18B004}" type="slidenum">
              <a:rPr lang="en-US" smtClean="0"/>
              <a:t>‹#›</a:t>
            </a:fld>
            <a:endParaRPr lang="en-US"/>
          </a:p>
        </p:txBody>
      </p:sp>
    </p:spTree>
    <p:extLst>
      <p:ext uri="{BB962C8B-B14F-4D97-AF65-F5344CB8AC3E}">
        <p14:creationId xmlns:p14="http://schemas.microsoft.com/office/powerpoint/2010/main" val="1673763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E0CC91-28AF-4EA6-ABFA-31EB25CA7483}" type="datetimeFigureOut">
              <a:rPr lang="en-US" smtClean="0"/>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9945A-F33D-4735-B371-A8B64E18B004}" type="slidenum">
              <a:rPr lang="en-US" smtClean="0"/>
              <a:t>‹#›</a:t>
            </a:fld>
            <a:endParaRPr lang="en-US"/>
          </a:p>
        </p:txBody>
      </p:sp>
    </p:spTree>
    <p:extLst>
      <p:ext uri="{BB962C8B-B14F-4D97-AF65-F5344CB8AC3E}">
        <p14:creationId xmlns:p14="http://schemas.microsoft.com/office/powerpoint/2010/main" val="1076585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E0CC91-28AF-4EA6-ABFA-31EB25CA7483}" type="datetimeFigureOut">
              <a:rPr lang="en-US" smtClean="0"/>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9945A-F33D-4735-B371-A8B64E18B004}" type="slidenum">
              <a:rPr lang="en-US" smtClean="0"/>
              <a:t>‹#›</a:t>
            </a:fld>
            <a:endParaRPr lang="en-US"/>
          </a:p>
        </p:txBody>
      </p:sp>
    </p:spTree>
    <p:extLst>
      <p:ext uri="{BB962C8B-B14F-4D97-AF65-F5344CB8AC3E}">
        <p14:creationId xmlns:p14="http://schemas.microsoft.com/office/powerpoint/2010/main" val="834170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E0CC91-28AF-4EA6-ABFA-31EB25CA7483}" type="datetimeFigureOut">
              <a:rPr lang="en-US" smtClean="0"/>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9945A-F33D-4735-B371-A8B64E18B004}" type="slidenum">
              <a:rPr lang="en-US" smtClean="0"/>
              <a:t>‹#›</a:t>
            </a:fld>
            <a:endParaRPr lang="en-US"/>
          </a:p>
        </p:txBody>
      </p:sp>
    </p:spTree>
    <p:extLst>
      <p:ext uri="{BB962C8B-B14F-4D97-AF65-F5344CB8AC3E}">
        <p14:creationId xmlns:p14="http://schemas.microsoft.com/office/powerpoint/2010/main" val="1765801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E0CC91-28AF-4EA6-ABFA-31EB25CA7483}" type="datetimeFigureOut">
              <a:rPr lang="en-US" smtClean="0"/>
              <a:t>9/6/2020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C9945A-F33D-4735-B371-A8B64E18B004}" type="slidenum">
              <a:rPr lang="en-US" smtClean="0"/>
              <a:t>‹#›</a:t>
            </a:fld>
            <a:endParaRPr lang="en-US"/>
          </a:p>
        </p:txBody>
      </p:sp>
    </p:spTree>
    <p:extLst>
      <p:ext uri="{BB962C8B-B14F-4D97-AF65-F5344CB8AC3E}">
        <p14:creationId xmlns:p14="http://schemas.microsoft.com/office/powerpoint/2010/main" val="1227837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E0CC91-28AF-4EA6-ABFA-31EB25CA7483}" type="datetimeFigureOut">
              <a:rPr lang="en-US" smtClean="0"/>
              <a:t>9/6/2020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C9945A-F33D-4735-B371-A8B64E18B004}" type="slidenum">
              <a:rPr lang="en-US" smtClean="0"/>
              <a:t>‹#›</a:t>
            </a:fld>
            <a:endParaRPr lang="en-US"/>
          </a:p>
        </p:txBody>
      </p:sp>
    </p:spTree>
    <p:extLst>
      <p:ext uri="{BB962C8B-B14F-4D97-AF65-F5344CB8AC3E}">
        <p14:creationId xmlns:p14="http://schemas.microsoft.com/office/powerpoint/2010/main" val="3197268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0CC91-28AF-4EA6-ABFA-31EB25CA7483}" type="datetimeFigureOut">
              <a:rPr lang="en-US" smtClean="0"/>
              <a:t>9/6/2020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C9945A-F33D-4735-B371-A8B64E18B004}" type="slidenum">
              <a:rPr lang="en-US" smtClean="0"/>
              <a:t>‹#›</a:t>
            </a:fld>
            <a:endParaRPr lang="en-US"/>
          </a:p>
        </p:txBody>
      </p:sp>
    </p:spTree>
    <p:extLst>
      <p:ext uri="{BB962C8B-B14F-4D97-AF65-F5344CB8AC3E}">
        <p14:creationId xmlns:p14="http://schemas.microsoft.com/office/powerpoint/2010/main" val="2221847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E0CC91-28AF-4EA6-ABFA-31EB25CA7483}" type="datetimeFigureOut">
              <a:rPr lang="en-US" smtClean="0"/>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9945A-F33D-4735-B371-A8B64E18B004}" type="slidenum">
              <a:rPr lang="en-US" smtClean="0"/>
              <a:t>‹#›</a:t>
            </a:fld>
            <a:endParaRPr lang="en-US"/>
          </a:p>
        </p:txBody>
      </p:sp>
    </p:spTree>
    <p:extLst>
      <p:ext uri="{BB962C8B-B14F-4D97-AF65-F5344CB8AC3E}">
        <p14:creationId xmlns:p14="http://schemas.microsoft.com/office/powerpoint/2010/main" val="2229609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E0CC91-28AF-4EA6-ABFA-31EB25CA7483}" type="datetimeFigureOut">
              <a:rPr lang="en-US" smtClean="0"/>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9945A-F33D-4735-B371-A8B64E18B004}" type="slidenum">
              <a:rPr lang="en-US" smtClean="0"/>
              <a:t>‹#›</a:t>
            </a:fld>
            <a:endParaRPr lang="en-US"/>
          </a:p>
        </p:txBody>
      </p:sp>
    </p:spTree>
    <p:extLst>
      <p:ext uri="{BB962C8B-B14F-4D97-AF65-F5344CB8AC3E}">
        <p14:creationId xmlns:p14="http://schemas.microsoft.com/office/powerpoint/2010/main" val="1722778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E0CC91-28AF-4EA6-ABFA-31EB25CA7483}" type="datetimeFigureOut">
              <a:rPr lang="en-US" smtClean="0"/>
              <a:t>9/6/2020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9945A-F33D-4735-B371-A8B64E18B004}" type="slidenum">
              <a:rPr lang="en-US" smtClean="0"/>
              <a:t>‹#›</a:t>
            </a:fld>
            <a:endParaRPr lang="en-US"/>
          </a:p>
        </p:txBody>
      </p:sp>
    </p:spTree>
    <p:extLst>
      <p:ext uri="{BB962C8B-B14F-4D97-AF65-F5344CB8AC3E}">
        <p14:creationId xmlns:p14="http://schemas.microsoft.com/office/powerpoint/2010/main" val="3908902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National Civility Survey&#10;KRC Research &amp; Weber Sandwick, 2010&#10; Erosion of civility in modern life:&#10; In human relationship...">
            <a:extLst>
              <a:ext uri="{FF2B5EF4-FFF2-40B4-BE49-F238E27FC236}">
                <a16:creationId xmlns:a16="http://schemas.microsoft.com/office/drawing/2014/main" id="{258BEBF2-461D-492C-857D-C56812D41B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4080" y="301537"/>
            <a:ext cx="8097520" cy="6079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0469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slamophobia&#10; ">
            <a:extLst>
              <a:ext uri="{FF2B5EF4-FFF2-40B4-BE49-F238E27FC236}">
                <a16:creationId xmlns:a16="http://schemas.microsoft.com/office/drawing/2014/main" id="{E48B6DF3-3F76-489E-95B3-8397E993C3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1520" y="499863"/>
            <a:ext cx="7995920" cy="6003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0512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acialization of Religion&#10;The racialization of religion is a&#10;process whereby a specific religion&#10;becomes identified by a d...">
            <a:extLst>
              <a:ext uri="{FF2B5EF4-FFF2-40B4-BE49-F238E27FC236}">
                <a16:creationId xmlns:a16="http://schemas.microsoft.com/office/drawing/2014/main" id="{86DC865B-6498-42CE-A91E-6043A87075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6480" y="389257"/>
            <a:ext cx="8097520" cy="6079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462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C4D0D9-05FE-49B8-B726-661523004DF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Supporting Religious Pluralism</a:t>
            </a:r>
          </a:p>
        </p:txBody>
      </p:sp>
      <p:sp>
        <p:nvSpPr>
          <p:cNvPr id="5" name="Content Placeholder 4">
            <a:extLst>
              <a:ext uri="{FF2B5EF4-FFF2-40B4-BE49-F238E27FC236}">
                <a16:creationId xmlns:a16="http://schemas.microsoft.com/office/drawing/2014/main" id="{CCB2F900-BAE7-494E-998A-467C2B58C342}"/>
              </a:ext>
            </a:extLst>
          </p:cNvPr>
          <p:cNvSpPr>
            <a:spLocks noGrp="1"/>
          </p:cNvSpPr>
          <p:nvPr>
            <p:ph idx="1"/>
          </p:nvPr>
        </p:nvSpPr>
        <p:spPr/>
        <p:txBody>
          <a:bodyPr/>
          <a:lstStyle/>
          <a:p>
            <a:r>
              <a:rPr lang="en-US" dirty="0"/>
              <a:t>Educate yourself about world religions and the history of religion &amp; religious oppression in the United States &amp; other countries throughout the world.</a:t>
            </a:r>
          </a:p>
          <a:p>
            <a:r>
              <a:rPr lang="en-US" dirty="0"/>
              <a:t>Educate yourself to the need &amp; experiences of people from many religious /spiritual backgrounds as well as those who do not ascribe to “mainstream” religions. Listen without defensiveness. Do not attempt to change their perspectives – these are their experiences, beliefs, and meanings that they have made and therefore, are not up for debate.</a:t>
            </a:r>
          </a:p>
        </p:txBody>
      </p:sp>
    </p:spTree>
    <p:extLst>
      <p:ext uri="{BB962C8B-B14F-4D97-AF65-F5344CB8AC3E}">
        <p14:creationId xmlns:p14="http://schemas.microsoft.com/office/powerpoint/2010/main" val="53043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4F69E-D75D-4DCB-801E-0586FAD3D70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Supporting Religious Pluralism</a:t>
            </a:r>
            <a:endParaRPr lang="en-US" dirty="0"/>
          </a:p>
        </p:txBody>
      </p:sp>
      <p:sp>
        <p:nvSpPr>
          <p:cNvPr id="3" name="Content Placeholder 2">
            <a:extLst>
              <a:ext uri="{FF2B5EF4-FFF2-40B4-BE49-F238E27FC236}">
                <a16:creationId xmlns:a16="http://schemas.microsoft.com/office/drawing/2014/main" id="{29F25DB6-12C6-4B42-87D2-DB795853D122}"/>
              </a:ext>
            </a:extLst>
          </p:cNvPr>
          <p:cNvSpPr>
            <a:spLocks noGrp="1"/>
          </p:cNvSpPr>
          <p:nvPr>
            <p:ph idx="1"/>
          </p:nvPr>
        </p:nvSpPr>
        <p:spPr/>
        <p:txBody>
          <a:bodyPr/>
          <a:lstStyle/>
          <a:p>
            <a:r>
              <a:rPr lang="en-US" dirty="0"/>
              <a:t>Put yourself in the shoes of religious minorities and those who do not ascribe to “mainstream” religions, especially during major Christian holiday seasons. Attempt to experience those seasons from their perspectives. What do you perceive? </a:t>
            </a:r>
          </a:p>
          <a:p>
            <a:r>
              <a:rPr lang="en-US" dirty="0"/>
              <a:t>Attend events of faith practices other than your own. </a:t>
            </a:r>
          </a:p>
          <a:p>
            <a:r>
              <a:rPr lang="en-US" dirty="0"/>
              <a:t>Beware of the generalizations you make about religious groups as well as those who do not practice “mainstream” religions. Assume that there are people from a wide-range of belief systems in your workplace, school, and so forth.</a:t>
            </a:r>
          </a:p>
        </p:txBody>
      </p:sp>
    </p:spTree>
    <p:extLst>
      <p:ext uri="{BB962C8B-B14F-4D97-AF65-F5344CB8AC3E}">
        <p14:creationId xmlns:p14="http://schemas.microsoft.com/office/powerpoint/2010/main" val="3415713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E7EB0-5637-4DAC-B345-A0AC105C8FF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Supporting Religious Pluralism</a:t>
            </a:r>
            <a:endParaRPr lang="en-US" dirty="0"/>
          </a:p>
        </p:txBody>
      </p:sp>
      <p:sp>
        <p:nvSpPr>
          <p:cNvPr id="3" name="Content Placeholder 2">
            <a:extLst>
              <a:ext uri="{FF2B5EF4-FFF2-40B4-BE49-F238E27FC236}">
                <a16:creationId xmlns:a16="http://schemas.microsoft.com/office/drawing/2014/main" id="{C1BF811C-3F69-459A-9913-3DFFCF3AD667}"/>
              </a:ext>
            </a:extLst>
          </p:cNvPr>
          <p:cNvSpPr>
            <a:spLocks noGrp="1"/>
          </p:cNvSpPr>
          <p:nvPr>
            <p:ph idx="1"/>
          </p:nvPr>
        </p:nvSpPr>
        <p:spPr/>
        <p:txBody>
          <a:bodyPr/>
          <a:lstStyle/>
          <a:p>
            <a:r>
              <a:rPr lang="en-US" dirty="0"/>
              <a:t>Monitor media, politicians, and organizations to assess their level of sensitivity to belief inclusion. </a:t>
            </a:r>
          </a:p>
          <a:p>
            <a:r>
              <a:rPr lang="en-US" dirty="0"/>
              <a:t>Encourage belief inclusion in your workplace, in your political representatives, in your school, in your social networks, and at home.</a:t>
            </a:r>
          </a:p>
          <a:p>
            <a:r>
              <a:rPr lang="en-US" dirty="0"/>
              <a:t>As we learn more about other people and their beliefs, customs, and consciousness maybe we will experience a more just, equitable, and </a:t>
            </a:r>
            <a:r>
              <a:rPr lang="en-US"/>
              <a:t>peaceful world. </a:t>
            </a:r>
            <a:endParaRPr lang="en-US" dirty="0"/>
          </a:p>
          <a:p>
            <a:endParaRPr lang="en-US" dirty="0"/>
          </a:p>
        </p:txBody>
      </p:sp>
    </p:spTree>
    <p:extLst>
      <p:ext uri="{BB962C8B-B14F-4D97-AF65-F5344CB8AC3E}">
        <p14:creationId xmlns:p14="http://schemas.microsoft.com/office/powerpoint/2010/main" val="6982434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0B8988193668449A33C7829C2EF55D" ma:contentTypeVersion="13" ma:contentTypeDescription="Create a new document." ma:contentTypeScope="" ma:versionID="101bacda71d01a84eea6817c94d46f64">
  <xsd:schema xmlns:xsd="http://www.w3.org/2001/XMLSchema" xmlns:xs="http://www.w3.org/2001/XMLSchema" xmlns:p="http://schemas.microsoft.com/office/2006/metadata/properties" xmlns:ns3="80aa4102-756c-41c1-8176-1871cd7f0112" xmlns:ns4="b773f280-13e7-454d-b096-6edd0ae0c15f" targetNamespace="http://schemas.microsoft.com/office/2006/metadata/properties" ma:root="true" ma:fieldsID="8e77326e5673b57c3bf0bfac57f4b7ee" ns3:_="" ns4:_="">
    <xsd:import namespace="80aa4102-756c-41c1-8176-1871cd7f0112"/>
    <xsd:import namespace="b773f280-13e7-454d-b096-6edd0ae0c15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aa4102-756c-41c1-8176-1871cd7f011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73f280-13e7-454d-b096-6edd0ae0c15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F3DB85-CF2C-4916-849A-A67808A0E28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531E16B-A70E-45DF-A1ED-B8B1D374A521}">
  <ds:schemaRefs>
    <ds:schemaRef ds:uri="http://schemas.microsoft.com/sharepoint/v3/contenttype/forms"/>
  </ds:schemaRefs>
</ds:datastoreItem>
</file>

<file path=customXml/itemProps3.xml><?xml version="1.0" encoding="utf-8"?>
<ds:datastoreItem xmlns:ds="http://schemas.openxmlformats.org/officeDocument/2006/customXml" ds:itemID="{2149516E-1E30-41C4-9B00-84ABC8BA6A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aa4102-756c-41c1-8176-1871cd7f0112"/>
    <ds:schemaRef ds:uri="b773f280-13e7-454d-b096-6edd0ae0c1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190</TotalTime>
  <Words>261</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Supporting Religious Pluralism</vt:lpstr>
      <vt:lpstr>Supporting Religious Pluralism</vt:lpstr>
      <vt:lpstr>Supporting Religious Pluralism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Dreama Moon</dc:creator>
  <cp:lastModifiedBy>Dreama Moon</cp:lastModifiedBy>
  <cp:revision>3</cp:revision>
  <dcterms:created xsi:type="dcterms:W3CDTF">2020-09-06T03:14:14Z</dcterms:created>
  <dcterms:modified xsi:type="dcterms:W3CDTF">2020-09-06T19:42:06Z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0x010100F70B8988193668449A33C7829C2EF55D</vt:lpwstr>
  </property>
</Properties>
</file>