
<file path=[Content_Types].xml><?xml version="1.0" encoding="utf-8"?>
<Types xmlns="http://schemas.openxmlformats.org/package/2006/content-types">
  <Default Extension="png" ContentType="image/png"/>
  <Default Extension="m4a" ContentType="audio/mp4"/>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19"/>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Lst>
  <p:sldSz cx="9144000" cy="5143500" type="screen16x9"/>
  <p:notesSz cx="6858000" cy="9144000"/>
  <p:embeddedFontLst>
    <p:embeddedFont>
      <p:font typeface="Old Standard TT" panose="020B0604020202020204" charset="0"/>
      <p:regular r:id="rId20"/>
      <p:bold r:id="rId21"/>
      <p:italic r:id="rId2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47" d="100"/>
          <a:sy n="147" d="100"/>
        </p:scale>
        <p:origin x="564" y="12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font" Target="fonts/font2.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1.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3.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381300" y="685800"/>
            <a:ext cx="6096075"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 name="Shape 4"/>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lvl="0">
              <a:spcBef>
                <a:spcPts val="0"/>
              </a:spcBef>
              <a:defRPr sz="1100"/>
            </a:lvl1pPr>
            <a:lvl2pPr lvl="1">
              <a:spcBef>
                <a:spcPts val="0"/>
              </a:spcBef>
              <a:defRPr sz="1100"/>
            </a:lvl2pPr>
            <a:lvl3pPr lvl="2">
              <a:spcBef>
                <a:spcPts val="0"/>
              </a:spcBef>
              <a:defRPr sz="1100"/>
            </a:lvl3pPr>
            <a:lvl4pPr lvl="3">
              <a:spcBef>
                <a:spcPts val="0"/>
              </a:spcBef>
              <a:defRPr sz="1100"/>
            </a:lvl4pPr>
            <a:lvl5pPr lvl="4">
              <a:spcBef>
                <a:spcPts val="0"/>
              </a:spcBef>
              <a:defRPr sz="1100"/>
            </a:lvl5pPr>
            <a:lvl6pPr lvl="5">
              <a:spcBef>
                <a:spcPts val="0"/>
              </a:spcBef>
              <a:defRPr sz="1100"/>
            </a:lvl6pPr>
            <a:lvl7pPr lvl="6">
              <a:spcBef>
                <a:spcPts val="0"/>
              </a:spcBef>
              <a:defRPr sz="1100"/>
            </a:lvl7pPr>
            <a:lvl8pPr lvl="7">
              <a:spcBef>
                <a:spcPts val="0"/>
              </a:spcBef>
              <a:defRPr sz="1100"/>
            </a:lvl8pPr>
            <a:lvl9pPr lvl="8">
              <a:spcBef>
                <a:spcPts val="0"/>
              </a:spcBef>
              <a:defRPr sz="1100"/>
            </a:lvl9pPr>
          </a:lstStyle>
          <a:p>
            <a:endParaRPr/>
          </a:p>
        </p:txBody>
      </p:sp>
    </p:spTree>
    <p:extLst>
      <p:ext uri="{BB962C8B-B14F-4D97-AF65-F5344CB8AC3E}">
        <p14:creationId xmlns:p14="http://schemas.microsoft.com/office/powerpoint/2010/main" val="2333265156"/>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www.csun.edu/~bashforth/098_PDF/ME3_Argument/Thesis/05Sep04Bad&amp;BetterThesisStatements.pdf"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www.csun.edu/~bashforth/098_PDF/ME3_Argument/Thesis/05Sep04Bad&amp;BetterThesisStatements.pdf" TargetMode="External"/><Relationship Id="rId2" Type="http://schemas.openxmlformats.org/officeDocument/2006/relationships/slide" Target="../slides/slide13.xml"/><Relationship Id="rId1" Type="http://schemas.openxmlformats.org/officeDocument/2006/relationships/notesMaster" Target="../notesMasters/notesMaster1.xml"/><Relationship Id="rId4" Type="http://schemas.openxmlformats.org/officeDocument/2006/relationships/hyperlink" Target="http://1.bp.blogspot.com/-yBBeMlXpUXM/TsQH9GHOjFI/AAAAAAAAEUM/iTUR3YsRN70/s1600/NoFreeSpeech.gif" TargetMode="Externa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faculty.icc.edu/easc111lab/labs/labe/graphics/roadmap_jubilee.jpg" TargetMode="External"/><Relationship Id="rId2" Type="http://schemas.openxmlformats.org/officeDocument/2006/relationships/slide" Target="../slides/slide2.xml"/><Relationship Id="rId1" Type="http://schemas.openxmlformats.org/officeDocument/2006/relationships/notesMaster" Target="../notesMasters/notesMaster1.xml"/><Relationship Id="rId4" Type="http://schemas.openxmlformats.org/officeDocument/2006/relationships/hyperlink" Target="http://www.clker.com/cliparts/y/f/Q/v/N/w/wagon-wheel-hi.png" TargetMode="Externa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upload.wikimedia.org/wikipedia/en/e/ea/Paper-&amp;6-pencil-iconicWER6T.jpg" TargetMode="External"/><Relationship Id="rId2" Type="http://schemas.openxmlformats.org/officeDocument/2006/relationships/slide" Target="../slides/slide3.xml"/><Relationship Id="rId1" Type="http://schemas.openxmlformats.org/officeDocument/2006/relationships/notesMaster" Target="../notesMasters/notesMaster1.xml"/><Relationship Id="rId4" Type="http://schemas.openxmlformats.org/officeDocument/2006/relationships/hyperlink" Target="http://www.mentalfloss.com/wp-content/uploads/2008/04/brain-sketch.jpg" TargetMode="Externa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fabiusmaximus.files.wordpress.com/2012/12/20121230-no-error.png"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upload.wikimedia.org/wikipedia/commons/6/6f/Romeo_Juliet.jpg" TargetMode="External"/><Relationship Id="rId2" Type="http://schemas.openxmlformats.org/officeDocument/2006/relationships/slide" Target="../slides/slide6.xml"/><Relationship Id="rId1" Type="http://schemas.openxmlformats.org/officeDocument/2006/relationships/notesMaster" Target="../notesMasters/notesMaster1.xml"/><Relationship Id="rId5" Type="http://schemas.openxmlformats.org/officeDocument/2006/relationships/hyperlink" Target="https://hammond2011.wikispaces.com/file/view/romeowiki.jpg/291624071/300x183/romeowiki.jpg" TargetMode="External"/><Relationship Id="rId4" Type="http://schemas.openxmlformats.org/officeDocument/2006/relationships/hyperlink" Target="http://willainley.files.wordpress.com/2014/03/jomeo.gif"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Shape 5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7" name="Shape 5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r>
              <a:rPr lang="en"/>
              <a:t>http://3.bp.blogspot.com/-6zcoifnMceQ/T0wlqrdZqlI/AAAAAAAAFQw/z9Y__70XOJo/s1600/thesis-writing.jpg</a:t>
            </a:r>
          </a:p>
        </p:txBody>
      </p:sp>
    </p:spTree>
    <p:extLst>
      <p:ext uri="{BB962C8B-B14F-4D97-AF65-F5344CB8AC3E}">
        <p14:creationId xmlns:p14="http://schemas.microsoft.com/office/powerpoint/2010/main" val="41895561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Shape 12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5" name="Shape 12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r>
              <a:rPr lang="en"/>
              <a:t>http://upload.wikimedia.org/wikipedia/commons/1/17/09_Toyota_Corolla.jpg</a:t>
            </a:r>
          </a:p>
        </p:txBody>
      </p:sp>
    </p:spTree>
    <p:extLst>
      <p:ext uri="{BB962C8B-B14F-4D97-AF65-F5344CB8AC3E}">
        <p14:creationId xmlns:p14="http://schemas.microsoft.com/office/powerpoint/2010/main" val="9106433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Shape 13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2" name="Shape 13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r>
              <a:rPr lang="en" u="sng">
                <a:solidFill>
                  <a:schemeClr val="hlink"/>
                </a:solidFill>
                <a:hlinkClick r:id="rId3"/>
              </a:rPr>
              <a:t>http://www.csun.edu/~bashforth/098_PDF/ME3_Argument/Thesis/05Sep04Bad%26BetterThesisStatements.pdf</a:t>
            </a:r>
          </a:p>
          <a:p>
            <a:pPr lvl="0">
              <a:spcBef>
                <a:spcPts val="0"/>
              </a:spcBef>
              <a:buNone/>
            </a:pPr>
            <a:r>
              <a:rPr lang="en"/>
              <a:t>https://pixabay.com/static/uploads/photo/2013/07/12/15/40/wedding-rings-150300_640.png</a:t>
            </a:r>
          </a:p>
        </p:txBody>
      </p:sp>
    </p:spTree>
    <p:extLst>
      <p:ext uri="{BB962C8B-B14F-4D97-AF65-F5344CB8AC3E}">
        <p14:creationId xmlns:p14="http://schemas.microsoft.com/office/powerpoint/2010/main" val="39953548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Shape 13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9" name="Shape 13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Clr>
                <a:schemeClr val="dk2"/>
              </a:buClr>
              <a:buSzPct val="100000"/>
              <a:buFont typeface="Arial"/>
              <a:buNone/>
            </a:pPr>
            <a:endParaRPr/>
          </a:p>
        </p:txBody>
      </p:sp>
    </p:spTree>
    <p:extLst>
      <p:ext uri="{BB962C8B-B14F-4D97-AF65-F5344CB8AC3E}">
        <p14:creationId xmlns:p14="http://schemas.microsoft.com/office/powerpoint/2010/main" val="22097126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Shape 14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5" name="Shape 14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Clr>
                <a:schemeClr val="dk2"/>
              </a:buClr>
              <a:buSzPct val="100000"/>
              <a:buFont typeface="Arial"/>
              <a:buNone/>
            </a:pPr>
            <a:r>
              <a:rPr lang="en" u="sng">
                <a:solidFill>
                  <a:schemeClr val="hlink"/>
                </a:solidFill>
                <a:hlinkClick r:id="rId3"/>
              </a:rPr>
              <a:t>http://www.csun.edu/~bashforth/098_PDF/ME3_Argument/Thesis/05Sep04Bad%26BetterThesisStatements.pdf</a:t>
            </a:r>
          </a:p>
          <a:p>
            <a:pPr lvl="0">
              <a:spcBef>
                <a:spcPts val="0"/>
              </a:spcBef>
              <a:buClr>
                <a:schemeClr val="dk2"/>
              </a:buClr>
              <a:buSzPct val="100000"/>
              <a:buFont typeface="Arial"/>
              <a:buNone/>
            </a:pPr>
            <a:r>
              <a:rPr lang="en" u="sng">
                <a:solidFill>
                  <a:schemeClr val="hlink"/>
                </a:solidFill>
                <a:hlinkClick r:id="rId4"/>
              </a:rPr>
              <a:t>http://1.bp.blogspot.com/-yBBeMlXpUXM/TsQH9GHOjFI/AAAAAAAAEUM/iTUR3YsRN70/s1600/NoFreeSpeech.gif</a:t>
            </a:r>
            <a:r>
              <a:rPr lang="en">
                <a:solidFill>
                  <a:schemeClr val="dk2"/>
                </a:solidFill>
              </a:rPr>
              <a:t> </a:t>
            </a:r>
          </a:p>
        </p:txBody>
      </p:sp>
    </p:spTree>
    <p:extLst>
      <p:ext uri="{BB962C8B-B14F-4D97-AF65-F5344CB8AC3E}">
        <p14:creationId xmlns:p14="http://schemas.microsoft.com/office/powerpoint/2010/main" val="30029368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Shape 15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2" name="Shape 15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Clr>
                <a:schemeClr val="dk2"/>
              </a:buClr>
              <a:buSzPct val="100000"/>
              <a:buFont typeface="Arial"/>
              <a:buNone/>
            </a:pPr>
            <a:r>
              <a:rPr lang="en">
                <a:solidFill>
                  <a:schemeClr val="dk2"/>
                </a:solidFill>
              </a:rPr>
              <a:t>http://www.csun.edu/~bashforth/098_PDF/ME3_Argument/Thesis/05Sep04Bad%26BetterThesisStatements.pdf</a:t>
            </a:r>
          </a:p>
        </p:txBody>
      </p:sp>
    </p:spTree>
    <p:extLst>
      <p:ext uri="{BB962C8B-B14F-4D97-AF65-F5344CB8AC3E}">
        <p14:creationId xmlns:p14="http://schemas.microsoft.com/office/powerpoint/2010/main" val="21244621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Shape 15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8" name="Shape 15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Clr>
                <a:schemeClr val="dk2"/>
              </a:buClr>
              <a:buSzPct val="100000"/>
              <a:buFont typeface="Arial"/>
              <a:buNone/>
            </a:pPr>
            <a:r>
              <a:rPr lang="en">
                <a:solidFill>
                  <a:schemeClr val="dk2"/>
                </a:solidFill>
              </a:rPr>
              <a:t>http://www.csun.edu/~bashforth/098_PDF/ME3_Argument/Thesis/05Sep04Bad%26BetterThesisStatements.pdf</a:t>
            </a:r>
          </a:p>
        </p:txBody>
      </p:sp>
    </p:spTree>
    <p:extLst>
      <p:ext uri="{BB962C8B-B14F-4D97-AF65-F5344CB8AC3E}">
        <p14:creationId xmlns:p14="http://schemas.microsoft.com/office/powerpoint/2010/main" val="5217105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Shape 16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4" name="Shape 16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Clr>
                <a:schemeClr val="dk2"/>
              </a:buClr>
              <a:buSzPct val="100000"/>
              <a:buFont typeface="Arial"/>
              <a:buNone/>
            </a:pPr>
            <a:r>
              <a:rPr lang="en">
                <a:solidFill>
                  <a:schemeClr val="dk2"/>
                </a:solidFill>
              </a:rPr>
              <a:t>http://www.csun.edu/~bashforth/098_PDF/ME3_Argument/Thesis/05Sep04Bad%26BetterThesisStatements.pdf</a:t>
            </a:r>
          </a:p>
        </p:txBody>
      </p:sp>
    </p:spTree>
    <p:extLst>
      <p:ext uri="{BB962C8B-B14F-4D97-AF65-F5344CB8AC3E}">
        <p14:creationId xmlns:p14="http://schemas.microsoft.com/office/powerpoint/2010/main" val="179084666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http://www.egosumdaniel.se/blog/img-post/121117_keep-calm-and-write-your-thesis.png</a:t>
            </a:r>
            <a:endParaRPr lang="en-US" dirty="0"/>
          </a:p>
        </p:txBody>
      </p:sp>
    </p:spTree>
    <p:extLst>
      <p:ext uri="{BB962C8B-B14F-4D97-AF65-F5344CB8AC3E}">
        <p14:creationId xmlns:p14="http://schemas.microsoft.com/office/powerpoint/2010/main" val="7875652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Shape 6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4" name="Shape 6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r>
              <a:rPr lang="en" u="sng">
                <a:solidFill>
                  <a:schemeClr val="hlink"/>
                </a:solidFill>
                <a:hlinkClick r:id="rId3"/>
              </a:rPr>
              <a:t>http://faculty.icc.edu/easc111lab/labs/labe/graphics/roadmap_jubilee.jpg</a:t>
            </a:r>
            <a:r>
              <a:rPr lang="en"/>
              <a:t> map</a:t>
            </a:r>
          </a:p>
          <a:p>
            <a:pPr lvl="0" rtl="0">
              <a:spcBef>
                <a:spcPts val="0"/>
              </a:spcBef>
              <a:buNone/>
            </a:pPr>
            <a:r>
              <a:rPr lang="en" u="sng">
                <a:solidFill>
                  <a:schemeClr val="hlink"/>
                </a:solidFill>
                <a:hlinkClick r:id="rId4"/>
              </a:rPr>
              <a:t>http://www.clker.com/cliparts/y/f/Q/v/N/w/wagon-wheel-hi.png</a:t>
            </a:r>
            <a:r>
              <a:rPr lang="en"/>
              <a:t> wheel</a:t>
            </a:r>
          </a:p>
          <a:p>
            <a:pPr lvl="0" rtl="0">
              <a:spcBef>
                <a:spcPts val="0"/>
              </a:spcBef>
              <a:buNone/>
            </a:pPr>
            <a:endParaRPr/>
          </a:p>
          <a:p>
            <a:pPr lvl="0">
              <a:spcBef>
                <a:spcPts val="0"/>
              </a:spcBef>
              <a:buNone/>
            </a:pPr>
            <a:endParaRPr/>
          </a:p>
        </p:txBody>
      </p:sp>
    </p:spTree>
    <p:extLst>
      <p:ext uri="{BB962C8B-B14F-4D97-AF65-F5344CB8AC3E}">
        <p14:creationId xmlns:p14="http://schemas.microsoft.com/office/powerpoint/2010/main" val="27651367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Shape 7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2" name="Shape 7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r>
              <a:rPr lang="en" u="sng">
                <a:solidFill>
                  <a:schemeClr val="hlink"/>
                </a:solidFill>
                <a:hlinkClick r:id="rId3"/>
              </a:rPr>
              <a:t>http://upload.wikimedia.org/wikipedia/en/e/ea/Paper-%266-pencil-iconicWER6T.jpg</a:t>
            </a:r>
            <a:r>
              <a:rPr lang="en"/>
              <a:t> pencil</a:t>
            </a:r>
          </a:p>
          <a:p>
            <a:pPr lvl="0">
              <a:spcBef>
                <a:spcPts val="0"/>
              </a:spcBef>
              <a:buNone/>
            </a:pPr>
            <a:r>
              <a:rPr lang="en" u="sng">
                <a:solidFill>
                  <a:schemeClr val="hlink"/>
                </a:solidFill>
                <a:hlinkClick r:id="rId4"/>
              </a:rPr>
              <a:t>http://www.mentalfloss.com/wp-content/uploads/2008/04/brain-sketch.jpg</a:t>
            </a:r>
            <a:r>
              <a:rPr lang="en"/>
              <a:t> brain</a:t>
            </a:r>
          </a:p>
        </p:txBody>
      </p:sp>
    </p:spTree>
    <p:extLst>
      <p:ext uri="{BB962C8B-B14F-4D97-AF65-F5344CB8AC3E}">
        <p14:creationId xmlns:p14="http://schemas.microsoft.com/office/powerpoint/2010/main" val="25728848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
        <p:cNvGrpSpPr/>
        <p:nvPr/>
      </p:nvGrpSpPr>
      <p:grpSpPr>
        <a:xfrm>
          <a:off x="0" y="0"/>
          <a:ext cx="0" cy="0"/>
          <a:chOff x="0" y="0"/>
          <a:chExt cx="0" cy="0"/>
        </a:xfrm>
      </p:grpSpPr>
      <p:sp>
        <p:nvSpPr>
          <p:cNvPr id="80" name="Shape 8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1" name="Shape 8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a:p>
            <a:pPr lvl="0">
              <a:spcBef>
                <a:spcPts val="0"/>
              </a:spcBef>
              <a:buNone/>
            </a:pPr>
            <a:r>
              <a:rPr lang="en" u="sng">
                <a:solidFill>
                  <a:schemeClr val="hlink"/>
                </a:solidFill>
                <a:hlinkClick r:id="rId3"/>
              </a:rPr>
              <a:t>http://fabiusmaximus.files.wordpress.com/2012/12/20121230-no-error.png</a:t>
            </a:r>
            <a:r>
              <a:rPr lang="en"/>
              <a:t> white background</a:t>
            </a:r>
          </a:p>
        </p:txBody>
      </p:sp>
    </p:spTree>
    <p:extLst>
      <p:ext uri="{BB962C8B-B14F-4D97-AF65-F5344CB8AC3E}">
        <p14:creationId xmlns:p14="http://schemas.microsoft.com/office/powerpoint/2010/main" val="37357032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Shape 9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1" name="Shape 9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21851788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Shape 9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7" name="Shape 9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r>
              <a:rPr lang="en" u="sng">
                <a:solidFill>
                  <a:schemeClr val="hlink"/>
                </a:solidFill>
                <a:hlinkClick r:id="rId3"/>
              </a:rPr>
              <a:t>http://upload.wikimedia.org/wikipedia/commons/6/6f/Romeo_Juliet.jpg</a:t>
            </a:r>
            <a:r>
              <a:rPr lang="en"/>
              <a:t> black and white</a:t>
            </a:r>
          </a:p>
          <a:p>
            <a:pPr lvl="0" rtl="0">
              <a:spcBef>
                <a:spcPts val="0"/>
              </a:spcBef>
              <a:buNone/>
            </a:pPr>
            <a:r>
              <a:rPr lang="en" u="sng">
                <a:solidFill>
                  <a:schemeClr val="hlink"/>
                </a:solidFill>
                <a:hlinkClick r:id="rId4"/>
              </a:rPr>
              <a:t>http://willainley.files.wordpress.com/2014/03/jomeo.gif</a:t>
            </a:r>
            <a:r>
              <a:rPr lang="en"/>
              <a:t> #jomeo</a:t>
            </a:r>
          </a:p>
          <a:p>
            <a:pPr lvl="0" rtl="0">
              <a:spcBef>
                <a:spcPts val="0"/>
              </a:spcBef>
              <a:buNone/>
            </a:pPr>
            <a:r>
              <a:rPr lang="en" u="sng">
                <a:solidFill>
                  <a:schemeClr val="hlink"/>
                </a:solidFill>
                <a:hlinkClick r:id="rId5"/>
              </a:rPr>
              <a:t>https://hammond2011.wikispaces.com/file/view/romeowiki.jpg/291624071/300x183/romeowiki.jpg</a:t>
            </a:r>
            <a:r>
              <a:rPr lang="en"/>
              <a:t> words</a:t>
            </a:r>
          </a:p>
          <a:p>
            <a:pPr lvl="0">
              <a:spcBef>
                <a:spcPts val="0"/>
              </a:spcBef>
              <a:buNone/>
            </a:pPr>
            <a:endParaRPr/>
          </a:p>
        </p:txBody>
      </p:sp>
    </p:spTree>
    <p:extLst>
      <p:ext uri="{BB962C8B-B14F-4D97-AF65-F5344CB8AC3E}">
        <p14:creationId xmlns:p14="http://schemas.microsoft.com/office/powerpoint/2010/main" val="2254101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Shape 10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6" name="Shape 10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5740507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Shape 11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2" name="Shape 11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r>
              <a:rPr lang="en"/>
              <a:t>http://1.bp.blogspot.com/-EDY_Q2Xnmvk/UX0F9AM1w1I/AAAAAAABEGo/-Pr6X5pzFu4/s1600/Saving+Private+Ryan.jpg</a:t>
            </a:r>
          </a:p>
        </p:txBody>
      </p:sp>
    </p:spTree>
    <p:extLst>
      <p:ext uri="{BB962C8B-B14F-4D97-AF65-F5344CB8AC3E}">
        <p14:creationId xmlns:p14="http://schemas.microsoft.com/office/powerpoint/2010/main" val="3466315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Shape 11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9" name="Shape 11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32345625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bg>
      <p:bgPr>
        <a:solidFill>
          <a:schemeClr val="dk1"/>
        </a:solidFill>
        <a:effectLst/>
      </p:bgPr>
    </p:bg>
    <p:spTree>
      <p:nvGrpSpPr>
        <p:cNvPr id="1" name="Shape 9"/>
        <p:cNvGrpSpPr/>
        <p:nvPr/>
      </p:nvGrpSpPr>
      <p:grpSpPr>
        <a:xfrm>
          <a:off x="0" y="0"/>
          <a:ext cx="0" cy="0"/>
          <a:chOff x="0" y="0"/>
          <a:chExt cx="0" cy="0"/>
        </a:xfrm>
      </p:grpSpPr>
      <p:sp>
        <p:nvSpPr>
          <p:cNvPr id="10" name="Shape 10"/>
          <p:cNvSpPr/>
          <p:nvPr/>
        </p:nvSpPr>
        <p:spPr>
          <a:xfrm>
            <a:off x="0" y="100"/>
            <a:ext cx="9144000" cy="1711799"/>
          </a:xfrm>
          <a:prstGeom prst="rect">
            <a:avLst/>
          </a:prstGeom>
          <a:solidFill>
            <a:schemeClr val="lt2"/>
          </a:solidFill>
          <a:ln>
            <a:noFill/>
          </a:ln>
        </p:spPr>
        <p:txBody>
          <a:bodyPr lIns="91425" tIns="91425" rIns="91425" bIns="91425" anchor="ctr" anchorCtr="0">
            <a:noAutofit/>
          </a:bodyPr>
          <a:lstStyle/>
          <a:p>
            <a:pPr lvl="0">
              <a:spcBef>
                <a:spcPts val="0"/>
              </a:spcBef>
              <a:buNone/>
            </a:pPr>
            <a:endParaRPr/>
          </a:p>
        </p:txBody>
      </p:sp>
      <p:cxnSp>
        <p:nvCxnSpPr>
          <p:cNvPr id="11" name="Shape 11"/>
          <p:cNvCxnSpPr/>
          <p:nvPr/>
        </p:nvCxnSpPr>
        <p:spPr>
          <a:xfrm>
            <a:off x="641934" y="3597500"/>
            <a:ext cx="390299" cy="0"/>
          </a:xfrm>
          <a:prstGeom prst="straightConnector1">
            <a:avLst/>
          </a:prstGeom>
          <a:noFill/>
          <a:ln w="28575" cap="flat" cmpd="sng">
            <a:solidFill>
              <a:schemeClr val="accent1"/>
            </a:solidFill>
            <a:prstDash val="solid"/>
            <a:round/>
            <a:headEnd type="none" w="med" len="med"/>
            <a:tailEnd type="none" w="med" len="med"/>
          </a:ln>
        </p:spPr>
      </p:cxnSp>
      <p:sp>
        <p:nvSpPr>
          <p:cNvPr id="12" name="Shape 12"/>
          <p:cNvSpPr txBox="1">
            <a:spLocks noGrp="1"/>
          </p:cNvSpPr>
          <p:nvPr>
            <p:ph type="ctrTitle"/>
          </p:nvPr>
        </p:nvSpPr>
        <p:spPr>
          <a:xfrm>
            <a:off x="512700" y="1893300"/>
            <a:ext cx="8118599" cy="1522800"/>
          </a:xfrm>
          <a:prstGeom prst="rect">
            <a:avLst/>
          </a:prstGeom>
        </p:spPr>
        <p:txBody>
          <a:bodyPr lIns="91425" tIns="91425" rIns="91425" bIns="91425" anchor="b" anchorCtr="0"/>
          <a:lstStyle>
            <a:lvl1pPr lvl="0">
              <a:spcBef>
                <a:spcPts val="0"/>
              </a:spcBef>
              <a:buClr>
                <a:schemeClr val="accent1"/>
              </a:buClr>
              <a:buSzPct val="100000"/>
              <a:defRPr sz="4200">
                <a:solidFill>
                  <a:schemeClr val="accent1"/>
                </a:solidFill>
              </a:defRPr>
            </a:lvl1pPr>
            <a:lvl2pPr lvl="1">
              <a:spcBef>
                <a:spcPts val="0"/>
              </a:spcBef>
              <a:buClr>
                <a:schemeClr val="accent1"/>
              </a:buClr>
              <a:buSzPct val="100000"/>
              <a:defRPr sz="4200">
                <a:solidFill>
                  <a:schemeClr val="accent1"/>
                </a:solidFill>
              </a:defRPr>
            </a:lvl2pPr>
            <a:lvl3pPr lvl="2">
              <a:spcBef>
                <a:spcPts val="0"/>
              </a:spcBef>
              <a:buClr>
                <a:schemeClr val="accent1"/>
              </a:buClr>
              <a:buSzPct val="100000"/>
              <a:defRPr sz="4200">
                <a:solidFill>
                  <a:schemeClr val="accent1"/>
                </a:solidFill>
              </a:defRPr>
            </a:lvl3pPr>
            <a:lvl4pPr lvl="3">
              <a:spcBef>
                <a:spcPts val="0"/>
              </a:spcBef>
              <a:buClr>
                <a:schemeClr val="accent1"/>
              </a:buClr>
              <a:buSzPct val="100000"/>
              <a:defRPr sz="4200">
                <a:solidFill>
                  <a:schemeClr val="accent1"/>
                </a:solidFill>
              </a:defRPr>
            </a:lvl4pPr>
            <a:lvl5pPr lvl="4">
              <a:spcBef>
                <a:spcPts val="0"/>
              </a:spcBef>
              <a:buClr>
                <a:schemeClr val="accent1"/>
              </a:buClr>
              <a:buSzPct val="100000"/>
              <a:defRPr sz="4200">
                <a:solidFill>
                  <a:schemeClr val="accent1"/>
                </a:solidFill>
              </a:defRPr>
            </a:lvl5pPr>
            <a:lvl6pPr lvl="5">
              <a:spcBef>
                <a:spcPts val="0"/>
              </a:spcBef>
              <a:buClr>
                <a:schemeClr val="accent1"/>
              </a:buClr>
              <a:buSzPct val="100000"/>
              <a:defRPr sz="4200">
                <a:solidFill>
                  <a:schemeClr val="accent1"/>
                </a:solidFill>
              </a:defRPr>
            </a:lvl6pPr>
            <a:lvl7pPr lvl="6">
              <a:spcBef>
                <a:spcPts val="0"/>
              </a:spcBef>
              <a:buClr>
                <a:schemeClr val="accent1"/>
              </a:buClr>
              <a:buSzPct val="100000"/>
              <a:defRPr sz="4200">
                <a:solidFill>
                  <a:schemeClr val="accent1"/>
                </a:solidFill>
              </a:defRPr>
            </a:lvl7pPr>
            <a:lvl8pPr lvl="7">
              <a:spcBef>
                <a:spcPts val="0"/>
              </a:spcBef>
              <a:buClr>
                <a:schemeClr val="accent1"/>
              </a:buClr>
              <a:buSzPct val="100000"/>
              <a:defRPr sz="4200">
                <a:solidFill>
                  <a:schemeClr val="accent1"/>
                </a:solidFill>
              </a:defRPr>
            </a:lvl8pPr>
            <a:lvl9pPr lvl="8">
              <a:spcBef>
                <a:spcPts val="0"/>
              </a:spcBef>
              <a:buClr>
                <a:schemeClr val="accent1"/>
              </a:buClr>
              <a:buSzPct val="100000"/>
              <a:defRPr sz="4200">
                <a:solidFill>
                  <a:schemeClr val="accent1"/>
                </a:solidFill>
              </a:defRPr>
            </a:lvl9pPr>
          </a:lstStyle>
          <a:p>
            <a:endParaRPr/>
          </a:p>
        </p:txBody>
      </p:sp>
      <p:sp>
        <p:nvSpPr>
          <p:cNvPr id="13" name="Shape 13"/>
          <p:cNvSpPr txBox="1">
            <a:spLocks noGrp="1"/>
          </p:cNvSpPr>
          <p:nvPr>
            <p:ph type="subTitle" idx="1"/>
          </p:nvPr>
        </p:nvSpPr>
        <p:spPr>
          <a:xfrm>
            <a:off x="512700" y="3840639"/>
            <a:ext cx="8118599" cy="787499"/>
          </a:xfrm>
          <a:prstGeom prst="rect">
            <a:avLst/>
          </a:prstGeom>
        </p:spPr>
        <p:txBody>
          <a:bodyPr lIns="91425" tIns="91425" rIns="91425" bIns="91425" anchor="t" anchorCtr="0"/>
          <a:lstStyle>
            <a:lvl1pPr lvl="0">
              <a:lnSpc>
                <a:spcPct val="100000"/>
              </a:lnSpc>
              <a:spcBef>
                <a:spcPts val="0"/>
              </a:spcBef>
              <a:spcAft>
                <a:spcPts val="0"/>
              </a:spcAft>
              <a:buClr>
                <a:schemeClr val="accent2"/>
              </a:buClr>
              <a:buSzPct val="100000"/>
              <a:buNone/>
              <a:defRPr sz="2400">
                <a:solidFill>
                  <a:schemeClr val="accent2"/>
                </a:solidFill>
              </a:defRPr>
            </a:lvl1pPr>
            <a:lvl2pPr lvl="1">
              <a:lnSpc>
                <a:spcPct val="100000"/>
              </a:lnSpc>
              <a:spcBef>
                <a:spcPts val="0"/>
              </a:spcBef>
              <a:spcAft>
                <a:spcPts val="0"/>
              </a:spcAft>
              <a:buClr>
                <a:schemeClr val="accent2"/>
              </a:buClr>
              <a:buSzPct val="100000"/>
              <a:buNone/>
              <a:defRPr sz="2400">
                <a:solidFill>
                  <a:schemeClr val="accent2"/>
                </a:solidFill>
              </a:defRPr>
            </a:lvl2pPr>
            <a:lvl3pPr lvl="2">
              <a:lnSpc>
                <a:spcPct val="100000"/>
              </a:lnSpc>
              <a:spcBef>
                <a:spcPts val="0"/>
              </a:spcBef>
              <a:spcAft>
                <a:spcPts val="0"/>
              </a:spcAft>
              <a:buClr>
                <a:schemeClr val="accent2"/>
              </a:buClr>
              <a:buSzPct val="100000"/>
              <a:buNone/>
              <a:defRPr sz="2400">
                <a:solidFill>
                  <a:schemeClr val="accent2"/>
                </a:solidFill>
              </a:defRPr>
            </a:lvl3pPr>
            <a:lvl4pPr lvl="3">
              <a:lnSpc>
                <a:spcPct val="100000"/>
              </a:lnSpc>
              <a:spcBef>
                <a:spcPts val="0"/>
              </a:spcBef>
              <a:spcAft>
                <a:spcPts val="0"/>
              </a:spcAft>
              <a:buClr>
                <a:schemeClr val="accent2"/>
              </a:buClr>
              <a:buSzPct val="100000"/>
              <a:buNone/>
              <a:defRPr sz="2400">
                <a:solidFill>
                  <a:schemeClr val="accent2"/>
                </a:solidFill>
              </a:defRPr>
            </a:lvl4pPr>
            <a:lvl5pPr lvl="4">
              <a:lnSpc>
                <a:spcPct val="100000"/>
              </a:lnSpc>
              <a:spcBef>
                <a:spcPts val="0"/>
              </a:spcBef>
              <a:spcAft>
                <a:spcPts val="0"/>
              </a:spcAft>
              <a:buClr>
                <a:schemeClr val="accent2"/>
              </a:buClr>
              <a:buSzPct val="100000"/>
              <a:buNone/>
              <a:defRPr sz="2400">
                <a:solidFill>
                  <a:schemeClr val="accent2"/>
                </a:solidFill>
              </a:defRPr>
            </a:lvl5pPr>
            <a:lvl6pPr lvl="5">
              <a:lnSpc>
                <a:spcPct val="100000"/>
              </a:lnSpc>
              <a:spcBef>
                <a:spcPts val="0"/>
              </a:spcBef>
              <a:spcAft>
                <a:spcPts val="0"/>
              </a:spcAft>
              <a:buClr>
                <a:schemeClr val="accent2"/>
              </a:buClr>
              <a:buSzPct val="100000"/>
              <a:buNone/>
              <a:defRPr sz="2400">
                <a:solidFill>
                  <a:schemeClr val="accent2"/>
                </a:solidFill>
              </a:defRPr>
            </a:lvl6pPr>
            <a:lvl7pPr lvl="6">
              <a:lnSpc>
                <a:spcPct val="100000"/>
              </a:lnSpc>
              <a:spcBef>
                <a:spcPts val="0"/>
              </a:spcBef>
              <a:spcAft>
                <a:spcPts val="0"/>
              </a:spcAft>
              <a:buClr>
                <a:schemeClr val="accent2"/>
              </a:buClr>
              <a:buSzPct val="100000"/>
              <a:buNone/>
              <a:defRPr sz="2400">
                <a:solidFill>
                  <a:schemeClr val="accent2"/>
                </a:solidFill>
              </a:defRPr>
            </a:lvl7pPr>
            <a:lvl8pPr lvl="7">
              <a:lnSpc>
                <a:spcPct val="100000"/>
              </a:lnSpc>
              <a:spcBef>
                <a:spcPts val="0"/>
              </a:spcBef>
              <a:spcAft>
                <a:spcPts val="0"/>
              </a:spcAft>
              <a:buClr>
                <a:schemeClr val="accent2"/>
              </a:buClr>
              <a:buSzPct val="100000"/>
              <a:buNone/>
              <a:defRPr sz="2400">
                <a:solidFill>
                  <a:schemeClr val="accent2"/>
                </a:solidFill>
              </a:defRPr>
            </a:lvl8pPr>
            <a:lvl9pPr lvl="8">
              <a:lnSpc>
                <a:spcPct val="100000"/>
              </a:lnSpc>
              <a:spcBef>
                <a:spcPts val="0"/>
              </a:spcBef>
              <a:spcAft>
                <a:spcPts val="0"/>
              </a:spcAft>
              <a:buClr>
                <a:schemeClr val="accent2"/>
              </a:buClr>
              <a:buSzPct val="100000"/>
              <a:buNone/>
              <a:defRPr sz="2400">
                <a:solidFill>
                  <a:schemeClr val="accent2"/>
                </a:solidFill>
              </a:defRPr>
            </a:lvl9pPr>
          </a:lstStyle>
          <a:p>
            <a:endParaRPr/>
          </a:p>
        </p:txBody>
      </p:sp>
      <p:sp>
        <p:nvSpPr>
          <p:cNvPr id="14" name="Shape 14"/>
          <p:cNvSpPr txBox="1">
            <a:spLocks noGrp="1"/>
          </p:cNvSpPr>
          <p:nvPr>
            <p:ph type="sldNum" idx="12"/>
          </p:nvPr>
        </p:nvSpPr>
        <p:spPr>
          <a:xfrm>
            <a:off x="8472457" y="4663216"/>
            <a:ext cx="548699"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solidFill>
                  <a:schemeClr val="accent1"/>
                </a:solidFill>
              </a:rPr>
              <a:t>‹#›</a:t>
            </a:fld>
            <a:endParaRPr lang="en">
              <a:solidFill>
                <a:schemeClr val="accent1"/>
              </a:solidFil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Big number">
    <p:spTree>
      <p:nvGrpSpPr>
        <p:cNvPr id="1" name="Shape 49"/>
        <p:cNvGrpSpPr/>
        <p:nvPr/>
      </p:nvGrpSpPr>
      <p:grpSpPr>
        <a:xfrm>
          <a:off x="0" y="0"/>
          <a:ext cx="0" cy="0"/>
          <a:chOff x="0" y="0"/>
          <a:chExt cx="0" cy="0"/>
        </a:xfrm>
      </p:grpSpPr>
      <p:sp>
        <p:nvSpPr>
          <p:cNvPr id="50" name="Shape 50"/>
          <p:cNvSpPr txBox="1">
            <a:spLocks noGrp="1"/>
          </p:cNvSpPr>
          <p:nvPr>
            <p:ph type="title"/>
          </p:nvPr>
        </p:nvSpPr>
        <p:spPr>
          <a:xfrm>
            <a:off x="311700" y="1039650"/>
            <a:ext cx="8520599" cy="2106299"/>
          </a:xfrm>
          <a:prstGeom prst="rect">
            <a:avLst/>
          </a:prstGeom>
        </p:spPr>
        <p:txBody>
          <a:bodyPr lIns="91425" tIns="91425" rIns="91425" bIns="91425" anchor="b" anchorCtr="0"/>
          <a:lstStyle>
            <a:lvl1pPr lvl="0" algn="ctr">
              <a:spcBef>
                <a:spcPts val="0"/>
              </a:spcBef>
              <a:buSzPct val="100000"/>
              <a:defRPr sz="14000" b="1"/>
            </a:lvl1pPr>
            <a:lvl2pPr lvl="1" algn="ctr">
              <a:spcBef>
                <a:spcPts val="0"/>
              </a:spcBef>
              <a:buSzPct val="100000"/>
              <a:defRPr sz="14000" b="1"/>
            </a:lvl2pPr>
            <a:lvl3pPr lvl="2" algn="ctr">
              <a:spcBef>
                <a:spcPts val="0"/>
              </a:spcBef>
              <a:buSzPct val="100000"/>
              <a:defRPr sz="14000" b="1"/>
            </a:lvl3pPr>
            <a:lvl4pPr lvl="3" algn="ctr">
              <a:spcBef>
                <a:spcPts val="0"/>
              </a:spcBef>
              <a:buSzPct val="100000"/>
              <a:defRPr sz="14000" b="1"/>
            </a:lvl4pPr>
            <a:lvl5pPr lvl="4" algn="ctr">
              <a:spcBef>
                <a:spcPts val="0"/>
              </a:spcBef>
              <a:buSzPct val="100000"/>
              <a:defRPr sz="14000" b="1"/>
            </a:lvl5pPr>
            <a:lvl6pPr lvl="5" algn="ctr">
              <a:spcBef>
                <a:spcPts val="0"/>
              </a:spcBef>
              <a:buSzPct val="100000"/>
              <a:defRPr sz="14000" b="1"/>
            </a:lvl6pPr>
            <a:lvl7pPr lvl="6" algn="ctr">
              <a:spcBef>
                <a:spcPts val="0"/>
              </a:spcBef>
              <a:buSzPct val="100000"/>
              <a:defRPr sz="14000" b="1"/>
            </a:lvl7pPr>
            <a:lvl8pPr lvl="7" algn="ctr">
              <a:spcBef>
                <a:spcPts val="0"/>
              </a:spcBef>
              <a:buSzPct val="100000"/>
              <a:defRPr sz="14000" b="1"/>
            </a:lvl8pPr>
            <a:lvl9pPr lvl="8" algn="ctr">
              <a:spcBef>
                <a:spcPts val="0"/>
              </a:spcBef>
              <a:buSzPct val="100000"/>
              <a:defRPr sz="14000" b="1"/>
            </a:lvl9pPr>
          </a:lstStyle>
          <a:p>
            <a:endParaRPr/>
          </a:p>
        </p:txBody>
      </p:sp>
      <p:sp>
        <p:nvSpPr>
          <p:cNvPr id="51" name="Shape 51"/>
          <p:cNvSpPr txBox="1">
            <a:spLocks noGrp="1"/>
          </p:cNvSpPr>
          <p:nvPr>
            <p:ph type="body" idx="1"/>
          </p:nvPr>
        </p:nvSpPr>
        <p:spPr>
          <a:xfrm>
            <a:off x="311700" y="3228425"/>
            <a:ext cx="8520599" cy="1300800"/>
          </a:xfrm>
          <a:prstGeom prst="rect">
            <a:avLst/>
          </a:prstGeom>
        </p:spPr>
        <p:txBody>
          <a:bodyPr lIns="91425" tIns="91425" rIns="91425" bIns="91425" anchor="t" anchorCtr="0"/>
          <a:lstStyle>
            <a:lvl1pPr lvl="0" algn="ctr">
              <a:spcBef>
                <a:spcPts val="0"/>
              </a:spcBef>
              <a:defRPr/>
            </a:lvl1pPr>
            <a:lvl2pPr lvl="1" algn="ctr">
              <a:spcBef>
                <a:spcPts val="0"/>
              </a:spcBef>
              <a:defRPr/>
            </a:lvl2pPr>
            <a:lvl3pPr lvl="2" algn="ctr">
              <a:spcBef>
                <a:spcPts val="0"/>
              </a:spcBef>
              <a:defRPr/>
            </a:lvl3pPr>
            <a:lvl4pPr lvl="3" algn="ctr">
              <a:spcBef>
                <a:spcPts val="0"/>
              </a:spcBef>
              <a:defRPr/>
            </a:lvl4pPr>
            <a:lvl5pPr lvl="4" algn="ctr">
              <a:spcBef>
                <a:spcPts val="0"/>
              </a:spcBef>
              <a:defRPr/>
            </a:lvl5pPr>
            <a:lvl6pPr lvl="5" algn="ctr">
              <a:spcBef>
                <a:spcPts val="0"/>
              </a:spcBef>
              <a:defRPr/>
            </a:lvl6pPr>
            <a:lvl7pPr lvl="6" algn="ctr">
              <a:spcBef>
                <a:spcPts val="0"/>
              </a:spcBef>
              <a:defRPr/>
            </a:lvl7pPr>
            <a:lvl8pPr lvl="7" algn="ctr">
              <a:spcBef>
                <a:spcPts val="0"/>
              </a:spcBef>
              <a:defRPr/>
            </a:lvl8pPr>
            <a:lvl9pPr lvl="8" algn="ctr">
              <a:spcBef>
                <a:spcPts val="0"/>
              </a:spcBef>
              <a:defRPr/>
            </a:lvl9pPr>
          </a:lstStyle>
          <a:p>
            <a:endParaRPr/>
          </a:p>
        </p:txBody>
      </p:sp>
      <p:sp>
        <p:nvSpPr>
          <p:cNvPr id="52" name="Shape 52"/>
          <p:cNvSpPr txBox="1">
            <a:spLocks noGrp="1"/>
          </p:cNvSpPr>
          <p:nvPr>
            <p:ph type="sldNum" idx="12"/>
          </p:nvPr>
        </p:nvSpPr>
        <p:spPr>
          <a:xfrm>
            <a:off x="8472457" y="4663216"/>
            <a:ext cx="548699"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53"/>
        <p:cNvGrpSpPr/>
        <p:nvPr/>
      </p:nvGrpSpPr>
      <p:grpSpPr>
        <a:xfrm>
          <a:off x="0" y="0"/>
          <a:ext cx="0" cy="0"/>
          <a:chOff x="0" y="0"/>
          <a:chExt cx="0" cy="0"/>
        </a:xfrm>
      </p:grpSpPr>
      <p:sp>
        <p:nvSpPr>
          <p:cNvPr id="54" name="Shape 54"/>
          <p:cNvSpPr txBox="1">
            <a:spLocks noGrp="1"/>
          </p:cNvSpPr>
          <p:nvPr>
            <p:ph type="sldNum" idx="12"/>
          </p:nvPr>
        </p:nvSpPr>
        <p:spPr>
          <a:xfrm>
            <a:off x="8472457" y="4663216"/>
            <a:ext cx="548699"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cSld name="Section header">
    <p:bg>
      <p:bgPr>
        <a:solidFill>
          <a:schemeClr val="dk1"/>
        </a:solidFill>
        <a:effectLst/>
      </p:bgPr>
    </p:bg>
    <p:spTree>
      <p:nvGrpSpPr>
        <p:cNvPr id="1" name="Shape 15"/>
        <p:cNvGrpSpPr/>
        <p:nvPr/>
      </p:nvGrpSpPr>
      <p:grpSpPr>
        <a:xfrm>
          <a:off x="0" y="0"/>
          <a:ext cx="0" cy="0"/>
          <a:chOff x="0" y="0"/>
          <a:chExt cx="0" cy="0"/>
        </a:xfrm>
      </p:grpSpPr>
      <p:cxnSp>
        <p:nvCxnSpPr>
          <p:cNvPr id="16" name="Shape 16"/>
          <p:cNvCxnSpPr/>
          <p:nvPr/>
        </p:nvCxnSpPr>
        <p:spPr>
          <a:xfrm>
            <a:off x="641934" y="3597500"/>
            <a:ext cx="390299" cy="0"/>
          </a:xfrm>
          <a:prstGeom prst="straightConnector1">
            <a:avLst/>
          </a:prstGeom>
          <a:noFill/>
          <a:ln w="28575" cap="flat" cmpd="sng">
            <a:solidFill>
              <a:schemeClr val="lt2"/>
            </a:solidFill>
            <a:prstDash val="solid"/>
            <a:round/>
            <a:headEnd type="none" w="med" len="med"/>
            <a:tailEnd type="none" w="med" len="med"/>
          </a:ln>
        </p:spPr>
      </p:cxnSp>
      <p:sp>
        <p:nvSpPr>
          <p:cNvPr id="17" name="Shape 17"/>
          <p:cNvSpPr txBox="1">
            <a:spLocks noGrp="1"/>
          </p:cNvSpPr>
          <p:nvPr>
            <p:ph type="title"/>
          </p:nvPr>
        </p:nvSpPr>
        <p:spPr>
          <a:xfrm>
            <a:off x="512700" y="1893300"/>
            <a:ext cx="8118599" cy="1522800"/>
          </a:xfrm>
          <a:prstGeom prst="rect">
            <a:avLst/>
          </a:prstGeom>
        </p:spPr>
        <p:txBody>
          <a:bodyPr lIns="91425" tIns="91425" rIns="91425" bIns="91425" anchor="b" anchorCtr="0"/>
          <a:lstStyle>
            <a:lvl1pPr lvl="0">
              <a:spcBef>
                <a:spcPts val="0"/>
              </a:spcBef>
              <a:buClr>
                <a:schemeClr val="accent1"/>
              </a:buClr>
              <a:buSzPct val="100000"/>
              <a:defRPr sz="6000">
                <a:solidFill>
                  <a:schemeClr val="accent1"/>
                </a:solidFill>
              </a:defRPr>
            </a:lvl1pPr>
            <a:lvl2pPr lvl="1">
              <a:spcBef>
                <a:spcPts val="0"/>
              </a:spcBef>
              <a:buClr>
                <a:schemeClr val="accent1"/>
              </a:buClr>
              <a:buSzPct val="100000"/>
              <a:defRPr sz="6000">
                <a:solidFill>
                  <a:schemeClr val="accent1"/>
                </a:solidFill>
              </a:defRPr>
            </a:lvl2pPr>
            <a:lvl3pPr lvl="2">
              <a:spcBef>
                <a:spcPts val="0"/>
              </a:spcBef>
              <a:buClr>
                <a:schemeClr val="accent1"/>
              </a:buClr>
              <a:buSzPct val="100000"/>
              <a:defRPr sz="6000">
                <a:solidFill>
                  <a:schemeClr val="accent1"/>
                </a:solidFill>
              </a:defRPr>
            </a:lvl3pPr>
            <a:lvl4pPr lvl="3">
              <a:spcBef>
                <a:spcPts val="0"/>
              </a:spcBef>
              <a:buClr>
                <a:schemeClr val="accent1"/>
              </a:buClr>
              <a:buSzPct val="100000"/>
              <a:defRPr sz="6000">
                <a:solidFill>
                  <a:schemeClr val="accent1"/>
                </a:solidFill>
              </a:defRPr>
            </a:lvl4pPr>
            <a:lvl5pPr lvl="4">
              <a:spcBef>
                <a:spcPts val="0"/>
              </a:spcBef>
              <a:buClr>
                <a:schemeClr val="accent1"/>
              </a:buClr>
              <a:buSzPct val="100000"/>
              <a:defRPr sz="6000">
                <a:solidFill>
                  <a:schemeClr val="accent1"/>
                </a:solidFill>
              </a:defRPr>
            </a:lvl5pPr>
            <a:lvl6pPr lvl="5">
              <a:spcBef>
                <a:spcPts val="0"/>
              </a:spcBef>
              <a:buClr>
                <a:schemeClr val="accent1"/>
              </a:buClr>
              <a:buSzPct val="100000"/>
              <a:defRPr sz="6000">
                <a:solidFill>
                  <a:schemeClr val="accent1"/>
                </a:solidFill>
              </a:defRPr>
            </a:lvl6pPr>
            <a:lvl7pPr lvl="6">
              <a:spcBef>
                <a:spcPts val="0"/>
              </a:spcBef>
              <a:buClr>
                <a:schemeClr val="accent1"/>
              </a:buClr>
              <a:buSzPct val="100000"/>
              <a:defRPr sz="6000">
                <a:solidFill>
                  <a:schemeClr val="accent1"/>
                </a:solidFill>
              </a:defRPr>
            </a:lvl7pPr>
            <a:lvl8pPr lvl="7">
              <a:spcBef>
                <a:spcPts val="0"/>
              </a:spcBef>
              <a:buClr>
                <a:schemeClr val="accent1"/>
              </a:buClr>
              <a:buSzPct val="100000"/>
              <a:defRPr sz="6000">
                <a:solidFill>
                  <a:schemeClr val="accent1"/>
                </a:solidFill>
              </a:defRPr>
            </a:lvl8pPr>
            <a:lvl9pPr lvl="8">
              <a:spcBef>
                <a:spcPts val="0"/>
              </a:spcBef>
              <a:buClr>
                <a:schemeClr val="accent1"/>
              </a:buClr>
              <a:buSzPct val="100000"/>
              <a:defRPr sz="6000">
                <a:solidFill>
                  <a:schemeClr val="accent1"/>
                </a:solidFill>
              </a:defRPr>
            </a:lvl9pPr>
          </a:lstStyle>
          <a:p>
            <a:endParaRPr/>
          </a:p>
        </p:txBody>
      </p:sp>
      <p:sp>
        <p:nvSpPr>
          <p:cNvPr id="18" name="Shape 18"/>
          <p:cNvSpPr txBox="1">
            <a:spLocks noGrp="1"/>
          </p:cNvSpPr>
          <p:nvPr>
            <p:ph type="sldNum" idx="12"/>
          </p:nvPr>
        </p:nvSpPr>
        <p:spPr>
          <a:xfrm>
            <a:off x="8472457" y="4663216"/>
            <a:ext cx="548699"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solidFill>
                  <a:schemeClr val="accent1"/>
                </a:solidFill>
              </a:rPr>
              <a:t>‹#›</a:t>
            </a:fld>
            <a:endParaRPr lang="en">
              <a:solidFill>
                <a:schemeClr val="accent1"/>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9"/>
        <p:cNvGrpSpPr/>
        <p:nvPr/>
      </p:nvGrpSpPr>
      <p:grpSpPr>
        <a:xfrm>
          <a:off x="0" y="0"/>
          <a:ext cx="0" cy="0"/>
          <a:chOff x="0" y="0"/>
          <a:chExt cx="0" cy="0"/>
        </a:xfrm>
      </p:grpSpPr>
      <p:sp>
        <p:nvSpPr>
          <p:cNvPr id="20" name="Shape 20"/>
          <p:cNvSpPr/>
          <p:nvPr/>
        </p:nvSpPr>
        <p:spPr>
          <a:xfrm>
            <a:off x="0" y="5045700"/>
            <a:ext cx="9144000" cy="97800"/>
          </a:xfrm>
          <a:prstGeom prst="rect">
            <a:avLst/>
          </a:prstGeom>
          <a:solidFill>
            <a:schemeClr val="lt2"/>
          </a:solidFill>
          <a:ln>
            <a:noFill/>
          </a:ln>
        </p:spPr>
        <p:txBody>
          <a:bodyPr lIns="91425" tIns="91425" rIns="91425" bIns="91425" anchor="ctr" anchorCtr="0">
            <a:noAutofit/>
          </a:bodyPr>
          <a:lstStyle/>
          <a:p>
            <a:pPr lvl="0">
              <a:spcBef>
                <a:spcPts val="0"/>
              </a:spcBef>
              <a:buNone/>
            </a:pPr>
            <a:endParaRPr/>
          </a:p>
        </p:txBody>
      </p:sp>
      <p:sp>
        <p:nvSpPr>
          <p:cNvPr id="21" name="Shape 21"/>
          <p:cNvSpPr txBox="1">
            <a:spLocks noGrp="1"/>
          </p:cNvSpPr>
          <p:nvPr>
            <p:ph type="title"/>
          </p:nvPr>
        </p:nvSpPr>
        <p:spPr>
          <a:xfrm>
            <a:off x="311700" y="445025"/>
            <a:ext cx="8520599" cy="6132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2" name="Shape 22"/>
          <p:cNvSpPr txBox="1">
            <a:spLocks noGrp="1"/>
          </p:cNvSpPr>
          <p:nvPr>
            <p:ph type="body" idx="1"/>
          </p:nvPr>
        </p:nvSpPr>
        <p:spPr>
          <a:xfrm>
            <a:off x="311700" y="1171600"/>
            <a:ext cx="8520599" cy="33972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3" name="Shape 23"/>
          <p:cNvSpPr txBox="1">
            <a:spLocks noGrp="1"/>
          </p:cNvSpPr>
          <p:nvPr>
            <p:ph type="sldNum" idx="12"/>
          </p:nvPr>
        </p:nvSpPr>
        <p:spPr>
          <a:xfrm>
            <a:off x="8472457" y="4663216"/>
            <a:ext cx="548699"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ColTx">
  <p:cSld name="Title and two columns">
    <p:spTree>
      <p:nvGrpSpPr>
        <p:cNvPr id="1" name="Shape 24"/>
        <p:cNvGrpSpPr/>
        <p:nvPr/>
      </p:nvGrpSpPr>
      <p:grpSpPr>
        <a:xfrm>
          <a:off x="0" y="0"/>
          <a:ext cx="0" cy="0"/>
          <a:chOff x="0" y="0"/>
          <a:chExt cx="0" cy="0"/>
        </a:xfrm>
      </p:grpSpPr>
      <p:sp>
        <p:nvSpPr>
          <p:cNvPr id="25" name="Shape 25"/>
          <p:cNvSpPr txBox="1">
            <a:spLocks noGrp="1"/>
          </p:cNvSpPr>
          <p:nvPr>
            <p:ph type="title"/>
          </p:nvPr>
        </p:nvSpPr>
        <p:spPr>
          <a:xfrm>
            <a:off x="311700" y="445025"/>
            <a:ext cx="8520599" cy="6132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6" name="Shape 26"/>
          <p:cNvSpPr txBox="1">
            <a:spLocks noGrp="1"/>
          </p:cNvSpPr>
          <p:nvPr>
            <p:ph type="body" idx="1"/>
          </p:nvPr>
        </p:nvSpPr>
        <p:spPr>
          <a:xfrm>
            <a:off x="311700" y="1171675"/>
            <a:ext cx="3999899" cy="3397200"/>
          </a:xfrm>
          <a:prstGeom prst="rect">
            <a:avLst/>
          </a:prstGeom>
        </p:spPr>
        <p:txBody>
          <a:bodyPr lIns="91425" tIns="91425" rIns="91425" bIns="91425" anchor="t" anchorCtr="0"/>
          <a:lstStyle>
            <a:lvl1pPr lvl="0">
              <a:spcBef>
                <a:spcPts val="0"/>
              </a:spcBef>
              <a:buSzPct val="100000"/>
              <a:defRPr sz="14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a:endParaRPr/>
          </a:p>
        </p:txBody>
      </p:sp>
      <p:sp>
        <p:nvSpPr>
          <p:cNvPr id="27" name="Shape 27"/>
          <p:cNvSpPr txBox="1">
            <a:spLocks noGrp="1"/>
          </p:cNvSpPr>
          <p:nvPr>
            <p:ph type="body" idx="2"/>
          </p:nvPr>
        </p:nvSpPr>
        <p:spPr>
          <a:xfrm>
            <a:off x="4832400" y="1171675"/>
            <a:ext cx="3999899" cy="3397200"/>
          </a:xfrm>
          <a:prstGeom prst="rect">
            <a:avLst/>
          </a:prstGeom>
        </p:spPr>
        <p:txBody>
          <a:bodyPr lIns="91425" tIns="91425" rIns="91425" bIns="91425" anchor="t" anchorCtr="0"/>
          <a:lstStyle>
            <a:lvl1pPr lvl="0">
              <a:spcBef>
                <a:spcPts val="0"/>
              </a:spcBef>
              <a:buSzPct val="100000"/>
              <a:defRPr sz="14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a:endParaRPr/>
          </a:p>
        </p:txBody>
      </p:sp>
      <p:sp>
        <p:nvSpPr>
          <p:cNvPr id="28" name="Shape 28"/>
          <p:cNvSpPr txBox="1">
            <a:spLocks noGrp="1"/>
          </p:cNvSpPr>
          <p:nvPr>
            <p:ph type="sldNum" idx="12"/>
          </p:nvPr>
        </p:nvSpPr>
        <p:spPr>
          <a:xfrm>
            <a:off x="8472457" y="4663216"/>
            <a:ext cx="548699"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29"/>
        <p:cNvGrpSpPr/>
        <p:nvPr/>
      </p:nvGrpSpPr>
      <p:grpSpPr>
        <a:xfrm>
          <a:off x="0" y="0"/>
          <a:ext cx="0" cy="0"/>
          <a:chOff x="0" y="0"/>
          <a:chExt cx="0" cy="0"/>
        </a:xfrm>
      </p:grpSpPr>
      <p:sp>
        <p:nvSpPr>
          <p:cNvPr id="30" name="Shape 30"/>
          <p:cNvSpPr txBox="1">
            <a:spLocks noGrp="1"/>
          </p:cNvSpPr>
          <p:nvPr>
            <p:ph type="title"/>
          </p:nvPr>
        </p:nvSpPr>
        <p:spPr>
          <a:xfrm>
            <a:off x="311700" y="445025"/>
            <a:ext cx="8520599" cy="6132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31" name="Shape 31"/>
          <p:cNvSpPr txBox="1">
            <a:spLocks noGrp="1"/>
          </p:cNvSpPr>
          <p:nvPr>
            <p:ph type="sldNum" idx="12"/>
          </p:nvPr>
        </p:nvSpPr>
        <p:spPr>
          <a:xfrm>
            <a:off x="8472457" y="4663216"/>
            <a:ext cx="548699"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name="One column text">
    <p:spTree>
      <p:nvGrpSpPr>
        <p:cNvPr id="1" name="Shape 32"/>
        <p:cNvGrpSpPr/>
        <p:nvPr/>
      </p:nvGrpSpPr>
      <p:grpSpPr>
        <a:xfrm>
          <a:off x="0" y="0"/>
          <a:ext cx="0" cy="0"/>
          <a:chOff x="0" y="0"/>
          <a:chExt cx="0" cy="0"/>
        </a:xfrm>
      </p:grpSpPr>
      <p:sp>
        <p:nvSpPr>
          <p:cNvPr id="33" name="Shape 33"/>
          <p:cNvSpPr txBox="1">
            <a:spLocks noGrp="1"/>
          </p:cNvSpPr>
          <p:nvPr>
            <p:ph type="title"/>
          </p:nvPr>
        </p:nvSpPr>
        <p:spPr>
          <a:xfrm>
            <a:off x="311700" y="555600"/>
            <a:ext cx="2807999" cy="755699"/>
          </a:xfrm>
          <a:prstGeom prst="rect">
            <a:avLst/>
          </a:prstGeom>
        </p:spPr>
        <p:txBody>
          <a:bodyPr lIns="91425" tIns="91425" rIns="91425" bIns="91425" anchor="b" anchorCtr="0"/>
          <a:lstStyle>
            <a:lvl1pPr lvl="0">
              <a:spcBef>
                <a:spcPts val="0"/>
              </a:spcBef>
              <a:buSzPct val="100000"/>
              <a:defRPr sz="2400"/>
            </a:lvl1pPr>
            <a:lvl2pPr lvl="1">
              <a:spcBef>
                <a:spcPts val="0"/>
              </a:spcBef>
              <a:buSzPct val="100000"/>
              <a:defRPr sz="2400"/>
            </a:lvl2pPr>
            <a:lvl3pPr lvl="2">
              <a:spcBef>
                <a:spcPts val="0"/>
              </a:spcBef>
              <a:buSzPct val="100000"/>
              <a:defRPr sz="2400"/>
            </a:lvl3pPr>
            <a:lvl4pPr lvl="3">
              <a:spcBef>
                <a:spcPts val="0"/>
              </a:spcBef>
              <a:buSzPct val="100000"/>
              <a:defRPr sz="2400"/>
            </a:lvl4pPr>
            <a:lvl5pPr lvl="4">
              <a:spcBef>
                <a:spcPts val="0"/>
              </a:spcBef>
              <a:buSzPct val="100000"/>
              <a:defRPr sz="2400"/>
            </a:lvl5pPr>
            <a:lvl6pPr lvl="5">
              <a:spcBef>
                <a:spcPts val="0"/>
              </a:spcBef>
              <a:buSzPct val="100000"/>
              <a:defRPr sz="2400"/>
            </a:lvl6pPr>
            <a:lvl7pPr lvl="6">
              <a:spcBef>
                <a:spcPts val="0"/>
              </a:spcBef>
              <a:buSzPct val="100000"/>
              <a:defRPr sz="2400"/>
            </a:lvl7pPr>
            <a:lvl8pPr lvl="7">
              <a:spcBef>
                <a:spcPts val="0"/>
              </a:spcBef>
              <a:buSzPct val="100000"/>
              <a:defRPr sz="2400"/>
            </a:lvl8pPr>
            <a:lvl9pPr lvl="8">
              <a:spcBef>
                <a:spcPts val="0"/>
              </a:spcBef>
              <a:buSzPct val="100000"/>
              <a:defRPr sz="2400"/>
            </a:lvl9pPr>
          </a:lstStyle>
          <a:p>
            <a:endParaRPr/>
          </a:p>
        </p:txBody>
      </p:sp>
      <p:sp>
        <p:nvSpPr>
          <p:cNvPr id="34" name="Shape 34"/>
          <p:cNvSpPr txBox="1">
            <a:spLocks noGrp="1"/>
          </p:cNvSpPr>
          <p:nvPr>
            <p:ph type="body" idx="1"/>
          </p:nvPr>
        </p:nvSpPr>
        <p:spPr>
          <a:xfrm>
            <a:off x="311700" y="1389600"/>
            <a:ext cx="2807999" cy="3179400"/>
          </a:xfrm>
          <a:prstGeom prst="rect">
            <a:avLst/>
          </a:prstGeom>
        </p:spPr>
        <p:txBody>
          <a:bodyPr lIns="91425" tIns="91425" rIns="91425" bIns="91425" anchor="t" anchorCtr="0"/>
          <a:lstStyle>
            <a:lvl1pPr lvl="0">
              <a:spcBef>
                <a:spcPts val="0"/>
              </a:spcBef>
              <a:buSzPct val="100000"/>
              <a:defRPr sz="12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a:endParaRPr/>
          </a:p>
        </p:txBody>
      </p:sp>
      <p:sp>
        <p:nvSpPr>
          <p:cNvPr id="35" name="Shape 35"/>
          <p:cNvSpPr txBox="1">
            <a:spLocks noGrp="1"/>
          </p:cNvSpPr>
          <p:nvPr>
            <p:ph type="sldNum" idx="12"/>
          </p:nvPr>
        </p:nvSpPr>
        <p:spPr>
          <a:xfrm>
            <a:off x="8472457" y="4663216"/>
            <a:ext cx="548699"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cSld name="Main point">
    <p:bg>
      <p:bgPr>
        <a:solidFill>
          <a:schemeClr val="lt2"/>
        </a:solidFill>
        <a:effectLst/>
      </p:bgPr>
    </p:bg>
    <p:spTree>
      <p:nvGrpSpPr>
        <p:cNvPr id="1" name="Shape 36"/>
        <p:cNvGrpSpPr/>
        <p:nvPr/>
      </p:nvGrpSpPr>
      <p:grpSpPr>
        <a:xfrm>
          <a:off x="0" y="0"/>
          <a:ext cx="0" cy="0"/>
          <a:chOff x="0" y="0"/>
          <a:chExt cx="0" cy="0"/>
        </a:xfrm>
      </p:grpSpPr>
      <p:sp>
        <p:nvSpPr>
          <p:cNvPr id="37" name="Shape 37"/>
          <p:cNvSpPr txBox="1">
            <a:spLocks noGrp="1"/>
          </p:cNvSpPr>
          <p:nvPr>
            <p:ph type="title"/>
          </p:nvPr>
        </p:nvSpPr>
        <p:spPr>
          <a:xfrm>
            <a:off x="490250" y="526350"/>
            <a:ext cx="5604000" cy="4090800"/>
          </a:xfrm>
          <a:prstGeom prst="rect">
            <a:avLst/>
          </a:prstGeom>
        </p:spPr>
        <p:txBody>
          <a:bodyPr lIns="91425" tIns="91425" rIns="91425" bIns="91425" anchor="ctr" anchorCtr="0"/>
          <a:lstStyle>
            <a:lvl1pPr lvl="0">
              <a:spcBef>
                <a:spcPts val="0"/>
              </a:spcBef>
              <a:buClr>
                <a:schemeClr val="accent1"/>
              </a:buClr>
              <a:buSzPct val="100000"/>
              <a:defRPr sz="5400">
                <a:solidFill>
                  <a:schemeClr val="accent1"/>
                </a:solidFill>
              </a:defRPr>
            </a:lvl1pPr>
            <a:lvl2pPr lvl="1">
              <a:spcBef>
                <a:spcPts val="0"/>
              </a:spcBef>
              <a:buClr>
                <a:schemeClr val="accent1"/>
              </a:buClr>
              <a:buSzPct val="100000"/>
              <a:defRPr sz="5400">
                <a:solidFill>
                  <a:schemeClr val="accent1"/>
                </a:solidFill>
              </a:defRPr>
            </a:lvl2pPr>
            <a:lvl3pPr lvl="2">
              <a:spcBef>
                <a:spcPts val="0"/>
              </a:spcBef>
              <a:buClr>
                <a:schemeClr val="accent1"/>
              </a:buClr>
              <a:buSzPct val="100000"/>
              <a:defRPr sz="5400">
                <a:solidFill>
                  <a:schemeClr val="accent1"/>
                </a:solidFill>
              </a:defRPr>
            </a:lvl3pPr>
            <a:lvl4pPr lvl="3">
              <a:spcBef>
                <a:spcPts val="0"/>
              </a:spcBef>
              <a:buClr>
                <a:schemeClr val="accent1"/>
              </a:buClr>
              <a:buSzPct val="100000"/>
              <a:defRPr sz="5400">
                <a:solidFill>
                  <a:schemeClr val="accent1"/>
                </a:solidFill>
              </a:defRPr>
            </a:lvl4pPr>
            <a:lvl5pPr lvl="4">
              <a:spcBef>
                <a:spcPts val="0"/>
              </a:spcBef>
              <a:buClr>
                <a:schemeClr val="accent1"/>
              </a:buClr>
              <a:buSzPct val="100000"/>
              <a:defRPr sz="5400">
                <a:solidFill>
                  <a:schemeClr val="accent1"/>
                </a:solidFill>
              </a:defRPr>
            </a:lvl5pPr>
            <a:lvl6pPr lvl="5">
              <a:spcBef>
                <a:spcPts val="0"/>
              </a:spcBef>
              <a:buClr>
                <a:schemeClr val="accent1"/>
              </a:buClr>
              <a:buSzPct val="100000"/>
              <a:defRPr sz="5400">
                <a:solidFill>
                  <a:schemeClr val="accent1"/>
                </a:solidFill>
              </a:defRPr>
            </a:lvl6pPr>
            <a:lvl7pPr lvl="6">
              <a:spcBef>
                <a:spcPts val="0"/>
              </a:spcBef>
              <a:buClr>
                <a:schemeClr val="accent1"/>
              </a:buClr>
              <a:buSzPct val="100000"/>
              <a:defRPr sz="5400">
                <a:solidFill>
                  <a:schemeClr val="accent1"/>
                </a:solidFill>
              </a:defRPr>
            </a:lvl7pPr>
            <a:lvl8pPr lvl="7">
              <a:spcBef>
                <a:spcPts val="0"/>
              </a:spcBef>
              <a:buClr>
                <a:schemeClr val="accent1"/>
              </a:buClr>
              <a:buSzPct val="100000"/>
              <a:defRPr sz="5400">
                <a:solidFill>
                  <a:schemeClr val="accent1"/>
                </a:solidFill>
              </a:defRPr>
            </a:lvl8pPr>
            <a:lvl9pPr lvl="8">
              <a:spcBef>
                <a:spcPts val="0"/>
              </a:spcBef>
              <a:buClr>
                <a:schemeClr val="accent1"/>
              </a:buClr>
              <a:buSzPct val="100000"/>
              <a:defRPr sz="5400">
                <a:solidFill>
                  <a:schemeClr val="accent1"/>
                </a:solidFill>
              </a:defRPr>
            </a:lvl9pPr>
          </a:lstStyle>
          <a:p>
            <a:endParaRPr/>
          </a:p>
        </p:txBody>
      </p:sp>
      <p:sp>
        <p:nvSpPr>
          <p:cNvPr id="38" name="Shape 38"/>
          <p:cNvSpPr txBox="1">
            <a:spLocks noGrp="1"/>
          </p:cNvSpPr>
          <p:nvPr>
            <p:ph type="sldNum" idx="12"/>
          </p:nvPr>
        </p:nvSpPr>
        <p:spPr>
          <a:xfrm>
            <a:off x="8472457" y="4663216"/>
            <a:ext cx="548699"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solidFill>
                  <a:schemeClr val="accent1"/>
                </a:solidFill>
              </a:rPr>
              <a:t>‹#›</a:t>
            </a:fld>
            <a:endParaRPr lang="en">
              <a:solidFill>
                <a:schemeClr val="accent1"/>
              </a:solidFil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cSld name="Section title and description">
    <p:spTree>
      <p:nvGrpSpPr>
        <p:cNvPr id="1" name="Shape 39"/>
        <p:cNvGrpSpPr/>
        <p:nvPr/>
      </p:nvGrpSpPr>
      <p:grpSpPr>
        <a:xfrm>
          <a:off x="0" y="0"/>
          <a:ext cx="0" cy="0"/>
          <a:chOff x="0" y="0"/>
          <a:chExt cx="0" cy="0"/>
        </a:xfrm>
      </p:grpSpPr>
      <p:sp>
        <p:nvSpPr>
          <p:cNvPr id="40" name="Shape 40"/>
          <p:cNvSpPr/>
          <p:nvPr/>
        </p:nvSpPr>
        <p:spPr>
          <a:xfrm>
            <a:off x="4572000" y="-25"/>
            <a:ext cx="4572000" cy="5143499"/>
          </a:xfrm>
          <a:prstGeom prst="rect">
            <a:avLst/>
          </a:prstGeom>
          <a:solidFill>
            <a:schemeClr val="dk1"/>
          </a:solidFill>
          <a:ln>
            <a:noFill/>
          </a:ln>
        </p:spPr>
        <p:txBody>
          <a:bodyPr lIns="91425" tIns="91425" rIns="91425" bIns="91425" anchor="ctr" anchorCtr="0">
            <a:noAutofit/>
          </a:bodyPr>
          <a:lstStyle/>
          <a:p>
            <a:pPr lvl="0">
              <a:spcBef>
                <a:spcPts val="0"/>
              </a:spcBef>
              <a:buNone/>
            </a:pPr>
            <a:endParaRPr/>
          </a:p>
        </p:txBody>
      </p:sp>
      <p:cxnSp>
        <p:nvCxnSpPr>
          <p:cNvPr id="41" name="Shape 41"/>
          <p:cNvCxnSpPr/>
          <p:nvPr/>
        </p:nvCxnSpPr>
        <p:spPr>
          <a:xfrm>
            <a:off x="5029675" y="4495500"/>
            <a:ext cx="686399" cy="0"/>
          </a:xfrm>
          <a:prstGeom prst="straightConnector1">
            <a:avLst/>
          </a:prstGeom>
          <a:noFill/>
          <a:ln w="19050" cap="flat" cmpd="sng">
            <a:solidFill>
              <a:schemeClr val="lt2"/>
            </a:solidFill>
            <a:prstDash val="solid"/>
            <a:round/>
            <a:headEnd type="none" w="med" len="med"/>
            <a:tailEnd type="none" w="med" len="med"/>
          </a:ln>
        </p:spPr>
      </p:cxnSp>
      <p:sp>
        <p:nvSpPr>
          <p:cNvPr id="42" name="Shape 42"/>
          <p:cNvSpPr txBox="1">
            <a:spLocks noGrp="1"/>
          </p:cNvSpPr>
          <p:nvPr>
            <p:ph type="title"/>
          </p:nvPr>
        </p:nvSpPr>
        <p:spPr>
          <a:xfrm>
            <a:off x="265500" y="1382350"/>
            <a:ext cx="4045199" cy="1333200"/>
          </a:xfrm>
          <a:prstGeom prst="rect">
            <a:avLst/>
          </a:prstGeom>
        </p:spPr>
        <p:txBody>
          <a:bodyPr lIns="91425" tIns="91425" rIns="91425" bIns="91425" anchor="b" anchorCtr="0"/>
          <a:lstStyle>
            <a:lvl1pPr lvl="0" algn="ctr">
              <a:spcBef>
                <a:spcPts val="0"/>
              </a:spcBef>
              <a:buClr>
                <a:schemeClr val="lt2"/>
              </a:buClr>
              <a:buSzPct val="100000"/>
              <a:defRPr sz="4200">
                <a:solidFill>
                  <a:schemeClr val="lt2"/>
                </a:solidFill>
              </a:defRPr>
            </a:lvl1pPr>
            <a:lvl2pPr lvl="1" algn="ctr">
              <a:spcBef>
                <a:spcPts val="0"/>
              </a:spcBef>
              <a:buClr>
                <a:schemeClr val="lt2"/>
              </a:buClr>
              <a:buSzPct val="100000"/>
              <a:defRPr sz="4200">
                <a:solidFill>
                  <a:schemeClr val="lt2"/>
                </a:solidFill>
              </a:defRPr>
            </a:lvl2pPr>
            <a:lvl3pPr lvl="2" algn="ctr">
              <a:spcBef>
                <a:spcPts val="0"/>
              </a:spcBef>
              <a:buClr>
                <a:schemeClr val="lt2"/>
              </a:buClr>
              <a:buSzPct val="100000"/>
              <a:defRPr sz="4200">
                <a:solidFill>
                  <a:schemeClr val="lt2"/>
                </a:solidFill>
              </a:defRPr>
            </a:lvl3pPr>
            <a:lvl4pPr lvl="3" algn="ctr">
              <a:spcBef>
                <a:spcPts val="0"/>
              </a:spcBef>
              <a:buClr>
                <a:schemeClr val="lt2"/>
              </a:buClr>
              <a:buSzPct val="100000"/>
              <a:defRPr sz="4200">
                <a:solidFill>
                  <a:schemeClr val="lt2"/>
                </a:solidFill>
              </a:defRPr>
            </a:lvl4pPr>
            <a:lvl5pPr lvl="4" algn="ctr">
              <a:spcBef>
                <a:spcPts val="0"/>
              </a:spcBef>
              <a:buClr>
                <a:schemeClr val="lt2"/>
              </a:buClr>
              <a:buSzPct val="100000"/>
              <a:defRPr sz="4200">
                <a:solidFill>
                  <a:schemeClr val="lt2"/>
                </a:solidFill>
              </a:defRPr>
            </a:lvl5pPr>
            <a:lvl6pPr lvl="5" algn="ctr">
              <a:spcBef>
                <a:spcPts val="0"/>
              </a:spcBef>
              <a:buClr>
                <a:schemeClr val="lt2"/>
              </a:buClr>
              <a:buSzPct val="100000"/>
              <a:defRPr sz="4200">
                <a:solidFill>
                  <a:schemeClr val="lt2"/>
                </a:solidFill>
              </a:defRPr>
            </a:lvl6pPr>
            <a:lvl7pPr lvl="6" algn="ctr">
              <a:spcBef>
                <a:spcPts val="0"/>
              </a:spcBef>
              <a:buClr>
                <a:schemeClr val="lt2"/>
              </a:buClr>
              <a:buSzPct val="100000"/>
              <a:defRPr sz="4200">
                <a:solidFill>
                  <a:schemeClr val="lt2"/>
                </a:solidFill>
              </a:defRPr>
            </a:lvl7pPr>
            <a:lvl8pPr lvl="7" algn="ctr">
              <a:spcBef>
                <a:spcPts val="0"/>
              </a:spcBef>
              <a:buClr>
                <a:schemeClr val="lt2"/>
              </a:buClr>
              <a:buSzPct val="100000"/>
              <a:defRPr sz="4200">
                <a:solidFill>
                  <a:schemeClr val="lt2"/>
                </a:solidFill>
              </a:defRPr>
            </a:lvl8pPr>
            <a:lvl9pPr lvl="8" algn="ctr">
              <a:spcBef>
                <a:spcPts val="0"/>
              </a:spcBef>
              <a:buClr>
                <a:schemeClr val="lt2"/>
              </a:buClr>
              <a:buSzPct val="100000"/>
              <a:defRPr sz="4200">
                <a:solidFill>
                  <a:schemeClr val="lt2"/>
                </a:solidFill>
              </a:defRPr>
            </a:lvl9pPr>
          </a:lstStyle>
          <a:p>
            <a:endParaRPr/>
          </a:p>
        </p:txBody>
      </p:sp>
      <p:sp>
        <p:nvSpPr>
          <p:cNvPr id="43" name="Shape 43"/>
          <p:cNvSpPr txBox="1">
            <a:spLocks noGrp="1"/>
          </p:cNvSpPr>
          <p:nvPr>
            <p:ph type="subTitle" idx="1"/>
          </p:nvPr>
        </p:nvSpPr>
        <p:spPr>
          <a:xfrm>
            <a:off x="265500" y="2769000"/>
            <a:ext cx="4045199" cy="1345500"/>
          </a:xfrm>
          <a:prstGeom prst="rect">
            <a:avLst/>
          </a:prstGeom>
        </p:spPr>
        <p:txBody>
          <a:bodyPr lIns="91425" tIns="91425" rIns="91425" bIns="91425" anchor="t" anchorCtr="0"/>
          <a:lstStyle>
            <a:lvl1pPr lvl="0" algn="ctr">
              <a:lnSpc>
                <a:spcPct val="100000"/>
              </a:lnSpc>
              <a:spcBef>
                <a:spcPts val="0"/>
              </a:spcBef>
              <a:spcAft>
                <a:spcPts val="0"/>
              </a:spcAft>
              <a:buSzPct val="100000"/>
              <a:buNone/>
              <a:defRPr sz="2100"/>
            </a:lvl1pPr>
            <a:lvl2pPr lvl="1" algn="ctr">
              <a:lnSpc>
                <a:spcPct val="100000"/>
              </a:lnSpc>
              <a:spcBef>
                <a:spcPts val="0"/>
              </a:spcBef>
              <a:spcAft>
                <a:spcPts val="0"/>
              </a:spcAft>
              <a:buSzPct val="100000"/>
              <a:buNone/>
              <a:defRPr sz="2100"/>
            </a:lvl2pPr>
            <a:lvl3pPr lvl="2" algn="ctr">
              <a:lnSpc>
                <a:spcPct val="100000"/>
              </a:lnSpc>
              <a:spcBef>
                <a:spcPts val="0"/>
              </a:spcBef>
              <a:spcAft>
                <a:spcPts val="0"/>
              </a:spcAft>
              <a:buSzPct val="100000"/>
              <a:buNone/>
              <a:defRPr sz="2100"/>
            </a:lvl3pPr>
            <a:lvl4pPr lvl="3" algn="ctr">
              <a:lnSpc>
                <a:spcPct val="100000"/>
              </a:lnSpc>
              <a:spcBef>
                <a:spcPts val="0"/>
              </a:spcBef>
              <a:spcAft>
                <a:spcPts val="0"/>
              </a:spcAft>
              <a:buSzPct val="100000"/>
              <a:buNone/>
              <a:defRPr sz="2100"/>
            </a:lvl4pPr>
            <a:lvl5pPr lvl="4" algn="ctr">
              <a:lnSpc>
                <a:spcPct val="100000"/>
              </a:lnSpc>
              <a:spcBef>
                <a:spcPts val="0"/>
              </a:spcBef>
              <a:spcAft>
                <a:spcPts val="0"/>
              </a:spcAft>
              <a:buSzPct val="100000"/>
              <a:buNone/>
              <a:defRPr sz="2100"/>
            </a:lvl5pPr>
            <a:lvl6pPr lvl="5" algn="ctr">
              <a:lnSpc>
                <a:spcPct val="100000"/>
              </a:lnSpc>
              <a:spcBef>
                <a:spcPts val="0"/>
              </a:spcBef>
              <a:spcAft>
                <a:spcPts val="0"/>
              </a:spcAft>
              <a:buSzPct val="100000"/>
              <a:buNone/>
              <a:defRPr sz="2100"/>
            </a:lvl6pPr>
            <a:lvl7pPr lvl="6" algn="ctr">
              <a:lnSpc>
                <a:spcPct val="100000"/>
              </a:lnSpc>
              <a:spcBef>
                <a:spcPts val="0"/>
              </a:spcBef>
              <a:spcAft>
                <a:spcPts val="0"/>
              </a:spcAft>
              <a:buSzPct val="100000"/>
              <a:buNone/>
              <a:defRPr sz="2100"/>
            </a:lvl7pPr>
            <a:lvl8pPr lvl="7" algn="ctr">
              <a:lnSpc>
                <a:spcPct val="100000"/>
              </a:lnSpc>
              <a:spcBef>
                <a:spcPts val="0"/>
              </a:spcBef>
              <a:spcAft>
                <a:spcPts val="0"/>
              </a:spcAft>
              <a:buSzPct val="100000"/>
              <a:buNone/>
              <a:defRPr sz="2100"/>
            </a:lvl8pPr>
            <a:lvl9pPr lvl="8" algn="ctr">
              <a:lnSpc>
                <a:spcPct val="100000"/>
              </a:lnSpc>
              <a:spcBef>
                <a:spcPts val="0"/>
              </a:spcBef>
              <a:spcAft>
                <a:spcPts val="0"/>
              </a:spcAft>
              <a:buSzPct val="100000"/>
              <a:buNone/>
              <a:defRPr sz="2100"/>
            </a:lvl9pPr>
          </a:lstStyle>
          <a:p>
            <a:endParaRPr/>
          </a:p>
        </p:txBody>
      </p:sp>
      <p:sp>
        <p:nvSpPr>
          <p:cNvPr id="44" name="Shape 44"/>
          <p:cNvSpPr txBox="1">
            <a:spLocks noGrp="1"/>
          </p:cNvSpPr>
          <p:nvPr>
            <p:ph type="body" idx="2"/>
          </p:nvPr>
        </p:nvSpPr>
        <p:spPr>
          <a:xfrm>
            <a:off x="4939500" y="724200"/>
            <a:ext cx="3837000" cy="3695099"/>
          </a:xfrm>
          <a:prstGeom prst="rect">
            <a:avLst/>
          </a:prstGeom>
        </p:spPr>
        <p:txBody>
          <a:bodyPr lIns="91425" tIns="91425" rIns="91425" bIns="91425" anchor="ctr" anchorCtr="0"/>
          <a:lstStyle>
            <a:lvl1pPr lvl="0">
              <a:spcBef>
                <a:spcPts val="0"/>
              </a:spcBef>
              <a:buClr>
                <a:schemeClr val="accent1"/>
              </a:buClr>
              <a:defRPr>
                <a:solidFill>
                  <a:schemeClr val="accent1"/>
                </a:solidFill>
              </a:defRPr>
            </a:lvl1pPr>
            <a:lvl2pPr lvl="1">
              <a:spcBef>
                <a:spcPts val="0"/>
              </a:spcBef>
              <a:buClr>
                <a:schemeClr val="accent1"/>
              </a:buClr>
              <a:defRPr>
                <a:solidFill>
                  <a:schemeClr val="accent1"/>
                </a:solidFill>
              </a:defRPr>
            </a:lvl2pPr>
            <a:lvl3pPr lvl="2">
              <a:spcBef>
                <a:spcPts val="0"/>
              </a:spcBef>
              <a:buClr>
                <a:schemeClr val="accent1"/>
              </a:buClr>
              <a:defRPr>
                <a:solidFill>
                  <a:schemeClr val="accent1"/>
                </a:solidFill>
              </a:defRPr>
            </a:lvl3pPr>
            <a:lvl4pPr lvl="3">
              <a:spcBef>
                <a:spcPts val="0"/>
              </a:spcBef>
              <a:buClr>
                <a:schemeClr val="accent1"/>
              </a:buClr>
              <a:defRPr>
                <a:solidFill>
                  <a:schemeClr val="accent1"/>
                </a:solidFill>
              </a:defRPr>
            </a:lvl4pPr>
            <a:lvl5pPr lvl="4">
              <a:spcBef>
                <a:spcPts val="0"/>
              </a:spcBef>
              <a:buClr>
                <a:schemeClr val="accent1"/>
              </a:buClr>
              <a:defRPr>
                <a:solidFill>
                  <a:schemeClr val="accent1"/>
                </a:solidFill>
              </a:defRPr>
            </a:lvl5pPr>
            <a:lvl6pPr lvl="5">
              <a:spcBef>
                <a:spcPts val="0"/>
              </a:spcBef>
              <a:buClr>
                <a:schemeClr val="accent1"/>
              </a:buClr>
              <a:defRPr>
                <a:solidFill>
                  <a:schemeClr val="accent1"/>
                </a:solidFill>
              </a:defRPr>
            </a:lvl6pPr>
            <a:lvl7pPr lvl="6">
              <a:spcBef>
                <a:spcPts val="0"/>
              </a:spcBef>
              <a:buClr>
                <a:schemeClr val="accent1"/>
              </a:buClr>
              <a:defRPr>
                <a:solidFill>
                  <a:schemeClr val="accent1"/>
                </a:solidFill>
              </a:defRPr>
            </a:lvl7pPr>
            <a:lvl8pPr lvl="7">
              <a:spcBef>
                <a:spcPts val="0"/>
              </a:spcBef>
              <a:buClr>
                <a:schemeClr val="accent1"/>
              </a:buClr>
              <a:defRPr>
                <a:solidFill>
                  <a:schemeClr val="accent1"/>
                </a:solidFill>
              </a:defRPr>
            </a:lvl8pPr>
            <a:lvl9pPr lvl="8">
              <a:spcBef>
                <a:spcPts val="0"/>
              </a:spcBef>
              <a:buClr>
                <a:schemeClr val="accent1"/>
              </a:buClr>
              <a:defRPr>
                <a:solidFill>
                  <a:schemeClr val="accent1"/>
                </a:solidFill>
              </a:defRPr>
            </a:lvl9pPr>
          </a:lstStyle>
          <a:p>
            <a:endParaRPr/>
          </a:p>
        </p:txBody>
      </p:sp>
      <p:sp>
        <p:nvSpPr>
          <p:cNvPr id="45" name="Shape 45"/>
          <p:cNvSpPr txBox="1">
            <a:spLocks noGrp="1"/>
          </p:cNvSpPr>
          <p:nvPr>
            <p:ph type="sldNum" idx="12"/>
          </p:nvPr>
        </p:nvSpPr>
        <p:spPr>
          <a:xfrm>
            <a:off x="8472457" y="4663216"/>
            <a:ext cx="548699"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solidFill>
                  <a:schemeClr val="accent1"/>
                </a:solidFill>
              </a:rPr>
              <a:t>‹#›</a:t>
            </a:fld>
            <a:endParaRPr lang="en">
              <a:solidFill>
                <a:schemeClr val="accent1"/>
              </a:solidFil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cSld name="Caption">
    <p:spTree>
      <p:nvGrpSpPr>
        <p:cNvPr id="1" name="Shape 46"/>
        <p:cNvGrpSpPr/>
        <p:nvPr/>
      </p:nvGrpSpPr>
      <p:grpSpPr>
        <a:xfrm>
          <a:off x="0" y="0"/>
          <a:ext cx="0" cy="0"/>
          <a:chOff x="0" y="0"/>
          <a:chExt cx="0" cy="0"/>
        </a:xfrm>
      </p:grpSpPr>
      <p:sp>
        <p:nvSpPr>
          <p:cNvPr id="47" name="Shape 47"/>
          <p:cNvSpPr txBox="1">
            <a:spLocks noGrp="1"/>
          </p:cNvSpPr>
          <p:nvPr>
            <p:ph type="body" idx="1"/>
          </p:nvPr>
        </p:nvSpPr>
        <p:spPr>
          <a:xfrm>
            <a:off x="311700" y="4230575"/>
            <a:ext cx="5998800" cy="605100"/>
          </a:xfrm>
          <a:prstGeom prst="rect">
            <a:avLst/>
          </a:prstGeom>
        </p:spPr>
        <p:txBody>
          <a:bodyPr lIns="91425" tIns="91425" rIns="91425" bIns="91425" anchor="ctr" anchorCtr="0"/>
          <a:lstStyle>
            <a:lvl1pPr lvl="0">
              <a:lnSpc>
                <a:spcPct val="100000"/>
              </a:lnSpc>
              <a:spcBef>
                <a:spcPts val="0"/>
              </a:spcBef>
              <a:spcAft>
                <a:spcPts val="0"/>
              </a:spcAft>
              <a:buNone/>
              <a:defRPr/>
            </a:lvl1pPr>
          </a:lstStyle>
          <a:p>
            <a:endParaRPr/>
          </a:p>
        </p:txBody>
      </p:sp>
      <p:sp>
        <p:nvSpPr>
          <p:cNvPr id="48" name="Shape 48"/>
          <p:cNvSpPr txBox="1">
            <a:spLocks noGrp="1"/>
          </p:cNvSpPr>
          <p:nvPr>
            <p:ph type="sldNum" idx="12"/>
          </p:nvPr>
        </p:nvSpPr>
        <p:spPr>
          <a:xfrm>
            <a:off x="8472457" y="4663216"/>
            <a:ext cx="548699"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311700" y="445025"/>
            <a:ext cx="8520599" cy="613200"/>
          </a:xfrm>
          <a:prstGeom prst="rect">
            <a:avLst/>
          </a:prstGeom>
          <a:noFill/>
          <a:ln>
            <a:noFill/>
          </a:ln>
        </p:spPr>
        <p:txBody>
          <a:bodyPr lIns="91425" tIns="91425" rIns="91425" bIns="91425" anchor="t" anchorCtr="0"/>
          <a:lstStyle>
            <a:lvl1pPr lvl="0">
              <a:spcBef>
                <a:spcPts val="0"/>
              </a:spcBef>
              <a:buClr>
                <a:schemeClr val="dk1"/>
              </a:buClr>
              <a:buSzPct val="100000"/>
              <a:buFont typeface="Old Standard TT"/>
              <a:buNone/>
              <a:defRPr sz="3000">
                <a:solidFill>
                  <a:schemeClr val="dk1"/>
                </a:solidFill>
                <a:latin typeface="Old Standard TT"/>
                <a:ea typeface="Old Standard TT"/>
                <a:cs typeface="Old Standard TT"/>
                <a:sym typeface="Old Standard TT"/>
              </a:defRPr>
            </a:lvl1pPr>
            <a:lvl2pPr lvl="1">
              <a:spcBef>
                <a:spcPts val="0"/>
              </a:spcBef>
              <a:buClr>
                <a:schemeClr val="dk1"/>
              </a:buClr>
              <a:buSzPct val="100000"/>
              <a:buFont typeface="Old Standard TT"/>
              <a:buNone/>
              <a:defRPr sz="3000">
                <a:solidFill>
                  <a:schemeClr val="dk1"/>
                </a:solidFill>
                <a:latin typeface="Old Standard TT"/>
                <a:ea typeface="Old Standard TT"/>
                <a:cs typeface="Old Standard TT"/>
                <a:sym typeface="Old Standard TT"/>
              </a:defRPr>
            </a:lvl2pPr>
            <a:lvl3pPr lvl="2">
              <a:spcBef>
                <a:spcPts val="0"/>
              </a:spcBef>
              <a:buClr>
                <a:schemeClr val="dk1"/>
              </a:buClr>
              <a:buSzPct val="100000"/>
              <a:buFont typeface="Old Standard TT"/>
              <a:buNone/>
              <a:defRPr sz="3000">
                <a:solidFill>
                  <a:schemeClr val="dk1"/>
                </a:solidFill>
                <a:latin typeface="Old Standard TT"/>
                <a:ea typeface="Old Standard TT"/>
                <a:cs typeface="Old Standard TT"/>
                <a:sym typeface="Old Standard TT"/>
              </a:defRPr>
            </a:lvl3pPr>
            <a:lvl4pPr lvl="3">
              <a:spcBef>
                <a:spcPts val="0"/>
              </a:spcBef>
              <a:buClr>
                <a:schemeClr val="dk1"/>
              </a:buClr>
              <a:buSzPct val="100000"/>
              <a:buFont typeface="Old Standard TT"/>
              <a:buNone/>
              <a:defRPr sz="3000">
                <a:solidFill>
                  <a:schemeClr val="dk1"/>
                </a:solidFill>
                <a:latin typeface="Old Standard TT"/>
                <a:ea typeface="Old Standard TT"/>
                <a:cs typeface="Old Standard TT"/>
                <a:sym typeface="Old Standard TT"/>
              </a:defRPr>
            </a:lvl4pPr>
            <a:lvl5pPr lvl="4">
              <a:spcBef>
                <a:spcPts val="0"/>
              </a:spcBef>
              <a:buClr>
                <a:schemeClr val="dk1"/>
              </a:buClr>
              <a:buSzPct val="100000"/>
              <a:buFont typeface="Old Standard TT"/>
              <a:buNone/>
              <a:defRPr sz="3000">
                <a:solidFill>
                  <a:schemeClr val="dk1"/>
                </a:solidFill>
                <a:latin typeface="Old Standard TT"/>
                <a:ea typeface="Old Standard TT"/>
                <a:cs typeface="Old Standard TT"/>
                <a:sym typeface="Old Standard TT"/>
              </a:defRPr>
            </a:lvl5pPr>
            <a:lvl6pPr lvl="5">
              <a:spcBef>
                <a:spcPts val="0"/>
              </a:spcBef>
              <a:buClr>
                <a:schemeClr val="dk1"/>
              </a:buClr>
              <a:buSzPct val="100000"/>
              <a:buFont typeface="Old Standard TT"/>
              <a:buNone/>
              <a:defRPr sz="3000">
                <a:solidFill>
                  <a:schemeClr val="dk1"/>
                </a:solidFill>
                <a:latin typeface="Old Standard TT"/>
                <a:ea typeface="Old Standard TT"/>
                <a:cs typeface="Old Standard TT"/>
                <a:sym typeface="Old Standard TT"/>
              </a:defRPr>
            </a:lvl6pPr>
            <a:lvl7pPr lvl="6">
              <a:spcBef>
                <a:spcPts val="0"/>
              </a:spcBef>
              <a:buClr>
                <a:schemeClr val="dk1"/>
              </a:buClr>
              <a:buSzPct val="100000"/>
              <a:buFont typeface="Old Standard TT"/>
              <a:buNone/>
              <a:defRPr sz="3000">
                <a:solidFill>
                  <a:schemeClr val="dk1"/>
                </a:solidFill>
                <a:latin typeface="Old Standard TT"/>
                <a:ea typeface="Old Standard TT"/>
                <a:cs typeface="Old Standard TT"/>
                <a:sym typeface="Old Standard TT"/>
              </a:defRPr>
            </a:lvl7pPr>
            <a:lvl8pPr lvl="7">
              <a:spcBef>
                <a:spcPts val="0"/>
              </a:spcBef>
              <a:buClr>
                <a:schemeClr val="dk1"/>
              </a:buClr>
              <a:buSzPct val="100000"/>
              <a:buFont typeface="Old Standard TT"/>
              <a:buNone/>
              <a:defRPr sz="3000">
                <a:solidFill>
                  <a:schemeClr val="dk1"/>
                </a:solidFill>
                <a:latin typeface="Old Standard TT"/>
                <a:ea typeface="Old Standard TT"/>
                <a:cs typeface="Old Standard TT"/>
                <a:sym typeface="Old Standard TT"/>
              </a:defRPr>
            </a:lvl8pPr>
            <a:lvl9pPr lvl="8">
              <a:spcBef>
                <a:spcPts val="0"/>
              </a:spcBef>
              <a:buClr>
                <a:schemeClr val="dk1"/>
              </a:buClr>
              <a:buSzPct val="100000"/>
              <a:buFont typeface="Old Standard TT"/>
              <a:buNone/>
              <a:defRPr sz="3000">
                <a:solidFill>
                  <a:schemeClr val="dk1"/>
                </a:solidFill>
                <a:latin typeface="Old Standard TT"/>
                <a:ea typeface="Old Standard TT"/>
                <a:cs typeface="Old Standard TT"/>
                <a:sym typeface="Old Standard TT"/>
              </a:defRPr>
            </a:lvl9pPr>
          </a:lstStyle>
          <a:p>
            <a:endParaRPr/>
          </a:p>
        </p:txBody>
      </p:sp>
      <p:sp>
        <p:nvSpPr>
          <p:cNvPr id="7" name="Shape 7"/>
          <p:cNvSpPr txBox="1">
            <a:spLocks noGrp="1"/>
          </p:cNvSpPr>
          <p:nvPr>
            <p:ph type="body" idx="1"/>
          </p:nvPr>
        </p:nvSpPr>
        <p:spPr>
          <a:xfrm>
            <a:off x="311700" y="1171600"/>
            <a:ext cx="8520599" cy="3397200"/>
          </a:xfrm>
          <a:prstGeom prst="rect">
            <a:avLst/>
          </a:prstGeom>
          <a:noFill/>
          <a:ln>
            <a:noFill/>
          </a:ln>
        </p:spPr>
        <p:txBody>
          <a:bodyPr lIns="91425" tIns="91425" rIns="91425" bIns="91425" anchor="t" anchorCtr="0"/>
          <a:lstStyle>
            <a:lvl1pPr lvl="0">
              <a:lnSpc>
                <a:spcPct val="115000"/>
              </a:lnSpc>
              <a:spcBef>
                <a:spcPts val="0"/>
              </a:spcBef>
              <a:spcAft>
                <a:spcPts val="1600"/>
              </a:spcAft>
              <a:buClr>
                <a:schemeClr val="dk1"/>
              </a:buClr>
              <a:buSzPct val="100000"/>
              <a:buFont typeface="Old Standard TT"/>
              <a:defRPr sz="1800">
                <a:solidFill>
                  <a:schemeClr val="dk1"/>
                </a:solidFill>
                <a:latin typeface="Old Standard TT"/>
                <a:ea typeface="Old Standard TT"/>
                <a:cs typeface="Old Standard TT"/>
                <a:sym typeface="Old Standard TT"/>
              </a:defRPr>
            </a:lvl1pPr>
            <a:lvl2pPr lvl="1">
              <a:lnSpc>
                <a:spcPct val="115000"/>
              </a:lnSpc>
              <a:spcBef>
                <a:spcPts val="0"/>
              </a:spcBef>
              <a:spcAft>
                <a:spcPts val="1600"/>
              </a:spcAft>
              <a:buClr>
                <a:schemeClr val="dk1"/>
              </a:buClr>
              <a:buFont typeface="Old Standard TT"/>
              <a:defRPr>
                <a:solidFill>
                  <a:schemeClr val="dk1"/>
                </a:solidFill>
                <a:latin typeface="Old Standard TT"/>
                <a:ea typeface="Old Standard TT"/>
                <a:cs typeface="Old Standard TT"/>
                <a:sym typeface="Old Standard TT"/>
              </a:defRPr>
            </a:lvl2pPr>
            <a:lvl3pPr lvl="2">
              <a:lnSpc>
                <a:spcPct val="115000"/>
              </a:lnSpc>
              <a:spcBef>
                <a:spcPts val="0"/>
              </a:spcBef>
              <a:spcAft>
                <a:spcPts val="1600"/>
              </a:spcAft>
              <a:buClr>
                <a:schemeClr val="dk1"/>
              </a:buClr>
              <a:buFont typeface="Old Standard TT"/>
              <a:defRPr>
                <a:solidFill>
                  <a:schemeClr val="dk1"/>
                </a:solidFill>
                <a:latin typeface="Old Standard TT"/>
                <a:ea typeface="Old Standard TT"/>
                <a:cs typeface="Old Standard TT"/>
                <a:sym typeface="Old Standard TT"/>
              </a:defRPr>
            </a:lvl3pPr>
            <a:lvl4pPr lvl="3">
              <a:lnSpc>
                <a:spcPct val="115000"/>
              </a:lnSpc>
              <a:spcBef>
                <a:spcPts val="0"/>
              </a:spcBef>
              <a:spcAft>
                <a:spcPts val="1600"/>
              </a:spcAft>
              <a:buClr>
                <a:schemeClr val="dk1"/>
              </a:buClr>
              <a:buFont typeface="Old Standard TT"/>
              <a:defRPr>
                <a:solidFill>
                  <a:schemeClr val="dk1"/>
                </a:solidFill>
                <a:latin typeface="Old Standard TT"/>
                <a:ea typeface="Old Standard TT"/>
                <a:cs typeface="Old Standard TT"/>
                <a:sym typeface="Old Standard TT"/>
              </a:defRPr>
            </a:lvl4pPr>
            <a:lvl5pPr lvl="4">
              <a:lnSpc>
                <a:spcPct val="115000"/>
              </a:lnSpc>
              <a:spcBef>
                <a:spcPts val="0"/>
              </a:spcBef>
              <a:spcAft>
                <a:spcPts val="1600"/>
              </a:spcAft>
              <a:buClr>
                <a:schemeClr val="dk1"/>
              </a:buClr>
              <a:buFont typeface="Old Standard TT"/>
              <a:defRPr>
                <a:solidFill>
                  <a:schemeClr val="dk1"/>
                </a:solidFill>
                <a:latin typeface="Old Standard TT"/>
                <a:ea typeface="Old Standard TT"/>
                <a:cs typeface="Old Standard TT"/>
                <a:sym typeface="Old Standard TT"/>
              </a:defRPr>
            </a:lvl5pPr>
            <a:lvl6pPr lvl="5">
              <a:lnSpc>
                <a:spcPct val="115000"/>
              </a:lnSpc>
              <a:spcBef>
                <a:spcPts val="0"/>
              </a:spcBef>
              <a:spcAft>
                <a:spcPts val="1600"/>
              </a:spcAft>
              <a:buClr>
                <a:schemeClr val="dk1"/>
              </a:buClr>
              <a:buFont typeface="Old Standard TT"/>
              <a:defRPr>
                <a:solidFill>
                  <a:schemeClr val="dk1"/>
                </a:solidFill>
                <a:latin typeface="Old Standard TT"/>
                <a:ea typeface="Old Standard TT"/>
                <a:cs typeface="Old Standard TT"/>
                <a:sym typeface="Old Standard TT"/>
              </a:defRPr>
            </a:lvl6pPr>
            <a:lvl7pPr lvl="6">
              <a:lnSpc>
                <a:spcPct val="115000"/>
              </a:lnSpc>
              <a:spcBef>
                <a:spcPts val="0"/>
              </a:spcBef>
              <a:spcAft>
                <a:spcPts val="1600"/>
              </a:spcAft>
              <a:buClr>
                <a:schemeClr val="dk1"/>
              </a:buClr>
              <a:buFont typeface="Old Standard TT"/>
              <a:defRPr>
                <a:solidFill>
                  <a:schemeClr val="dk1"/>
                </a:solidFill>
                <a:latin typeface="Old Standard TT"/>
                <a:ea typeface="Old Standard TT"/>
                <a:cs typeface="Old Standard TT"/>
                <a:sym typeface="Old Standard TT"/>
              </a:defRPr>
            </a:lvl7pPr>
            <a:lvl8pPr lvl="7">
              <a:lnSpc>
                <a:spcPct val="115000"/>
              </a:lnSpc>
              <a:spcBef>
                <a:spcPts val="0"/>
              </a:spcBef>
              <a:spcAft>
                <a:spcPts val="1600"/>
              </a:spcAft>
              <a:buClr>
                <a:schemeClr val="dk1"/>
              </a:buClr>
              <a:buFont typeface="Old Standard TT"/>
              <a:defRPr>
                <a:solidFill>
                  <a:schemeClr val="dk1"/>
                </a:solidFill>
                <a:latin typeface="Old Standard TT"/>
                <a:ea typeface="Old Standard TT"/>
                <a:cs typeface="Old Standard TT"/>
                <a:sym typeface="Old Standard TT"/>
              </a:defRPr>
            </a:lvl8pPr>
            <a:lvl9pPr lvl="8">
              <a:lnSpc>
                <a:spcPct val="115000"/>
              </a:lnSpc>
              <a:spcBef>
                <a:spcPts val="0"/>
              </a:spcBef>
              <a:spcAft>
                <a:spcPts val="1600"/>
              </a:spcAft>
              <a:buClr>
                <a:schemeClr val="dk1"/>
              </a:buClr>
              <a:buFont typeface="Old Standard TT"/>
              <a:defRPr>
                <a:solidFill>
                  <a:schemeClr val="dk1"/>
                </a:solidFill>
                <a:latin typeface="Old Standard TT"/>
                <a:ea typeface="Old Standard TT"/>
                <a:cs typeface="Old Standard TT"/>
                <a:sym typeface="Old Standard TT"/>
              </a:defRPr>
            </a:lvl9pPr>
          </a:lstStyle>
          <a:p>
            <a:endParaRPr/>
          </a:p>
        </p:txBody>
      </p:sp>
      <p:sp>
        <p:nvSpPr>
          <p:cNvPr id="8" name="Shape 8"/>
          <p:cNvSpPr txBox="1">
            <a:spLocks noGrp="1"/>
          </p:cNvSpPr>
          <p:nvPr>
            <p:ph type="sldNum" idx="12"/>
          </p:nvPr>
        </p:nvSpPr>
        <p:spPr>
          <a:xfrm>
            <a:off x="8472457" y="4663216"/>
            <a:ext cx="548699" cy="393600"/>
          </a:xfrm>
          <a:prstGeom prst="rect">
            <a:avLst/>
          </a:prstGeom>
          <a:noFill/>
          <a:ln>
            <a:noFill/>
          </a:ln>
        </p:spPr>
        <p:txBody>
          <a:bodyPr lIns="91425" tIns="91425" rIns="91425" bIns="91425" anchor="ctr" anchorCtr="0">
            <a:noAutofit/>
          </a:bodyPr>
          <a:lstStyle/>
          <a:p>
            <a:pPr lvl="0" algn="r">
              <a:spcBef>
                <a:spcPts val="0"/>
              </a:spcBef>
              <a:buNone/>
            </a:pPr>
            <a:fld id="{00000000-1234-1234-1234-123412341234}" type="slidenum">
              <a:rPr lang="en" sz="1000">
                <a:solidFill>
                  <a:schemeClr val="dk1"/>
                </a:solidFill>
                <a:latin typeface="Old Standard TT"/>
                <a:ea typeface="Old Standard TT"/>
                <a:cs typeface="Old Standard TT"/>
                <a:sym typeface="Old Standard TT"/>
              </a:rPr>
              <a:t>‹#›</a:t>
            </a:fld>
            <a:endParaRPr lang="en" sz="1000">
              <a:solidFill>
                <a:schemeClr val="dk1"/>
              </a:solidFill>
              <a:latin typeface="Old Standard TT"/>
              <a:ea typeface="Old Standard TT"/>
              <a:cs typeface="Old Standard TT"/>
              <a:sym typeface="Old Standard TT"/>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2.png"/><Relationship Id="rId5" Type="http://schemas.openxmlformats.org/officeDocument/2006/relationships/image" Target="../media/image13.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2.png"/><Relationship Id="rId5" Type="http://schemas.openxmlformats.org/officeDocument/2006/relationships/image" Target="../media/image14.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2.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2.png"/><Relationship Id="rId5" Type="http://schemas.openxmlformats.org/officeDocument/2006/relationships/image" Target="../media/image15.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2.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2.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2.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media" Target="../media/media3.m4a"/><Relationship Id="rId7" Type="http://schemas.openxmlformats.org/officeDocument/2006/relationships/image" Target="../media/image3.png"/><Relationship Id="rId2" Type="http://schemas.microsoft.com/office/2007/relationships/media" Target="../media/media2.m4a"/><Relationship Id="rId1" Type="http://schemas.openxmlformats.org/officeDocument/2006/relationships/audio" Target="NULL" TargetMode="External"/><Relationship Id="rId6" Type="http://schemas.openxmlformats.org/officeDocument/2006/relationships/notesSlide" Target="../notesSlides/notesSlide2.xml"/><Relationship Id="rId5" Type="http://schemas.openxmlformats.org/officeDocument/2006/relationships/slideLayout" Target="../slideLayouts/slideLayout3.xml"/><Relationship Id="rId4" Type="http://schemas.openxmlformats.org/officeDocument/2006/relationships/audio" Target="../media/media3.m4a"/><Relationship Id="rId9" Type="http://schemas.openxmlformats.org/officeDocument/2006/relationships/image" Target="../media/image2.png"/></Relationships>
</file>

<file path=ppt/slides/_rels/slide3.xml.rels><?xml version="1.0" encoding="UTF-8" standalone="yes"?>
<Relationships xmlns="http://schemas.openxmlformats.org/package/2006/relationships"><Relationship Id="rId8" Type="http://schemas.openxmlformats.org/officeDocument/2006/relationships/image" Target="../media/image6.png"/><Relationship Id="rId3" Type="http://schemas.microsoft.com/office/2007/relationships/media" Target="../media/media5.m4a"/><Relationship Id="rId7" Type="http://schemas.openxmlformats.org/officeDocument/2006/relationships/image" Target="../media/image5.png"/><Relationship Id="rId2" Type="http://schemas.microsoft.com/office/2007/relationships/media" Target="../media/media4.m4a"/><Relationship Id="rId1" Type="http://schemas.openxmlformats.org/officeDocument/2006/relationships/audio" Target="NULL" TargetMode="External"/><Relationship Id="rId6" Type="http://schemas.openxmlformats.org/officeDocument/2006/relationships/notesSlide" Target="../notesSlides/notesSlide3.xml"/><Relationship Id="rId5" Type="http://schemas.openxmlformats.org/officeDocument/2006/relationships/slideLayout" Target="../slideLayouts/slideLayout3.xml"/><Relationship Id="rId10" Type="http://schemas.openxmlformats.org/officeDocument/2006/relationships/image" Target="../media/image2.png"/><Relationship Id="rId4" Type="http://schemas.openxmlformats.org/officeDocument/2006/relationships/audio" Target="../media/media5.m4a"/><Relationship Id="rId9"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2.png"/><Relationship Id="rId5" Type="http://schemas.openxmlformats.org/officeDocument/2006/relationships/image" Target="../media/image8.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2.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image" Target="../media/image11.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2.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2.png"/><Relationship Id="rId5" Type="http://schemas.openxmlformats.org/officeDocument/2006/relationships/image" Target="../media/image12.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2.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58"/>
        <p:cNvGrpSpPr/>
        <p:nvPr/>
      </p:nvGrpSpPr>
      <p:grpSpPr>
        <a:xfrm>
          <a:off x="0" y="0"/>
          <a:ext cx="0" cy="0"/>
          <a:chOff x="0" y="0"/>
          <a:chExt cx="0" cy="0"/>
        </a:xfrm>
      </p:grpSpPr>
      <p:sp>
        <p:nvSpPr>
          <p:cNvPr id="59" name="Shape 59"/>
          <p:cNvSpPr txBox="1">
            <a:spLocks noGrp="1"/>
          </p:cNvSpPr>
          <p:nvPr>
            <p:ph type="ctrTitle"/>
          </p:nvPr>
        </p:nvSpPr>
        <p:spPr>
          <a:prstGeom prst="rect">
            <a:avLst/>
          </a:prstGeom>
        </p:spPr>
        <p:txBody>
          <a:bodyPr lIns="91425" tIns="91425" rIns="91425" bIns="91425" anchor="b" anchorCtr="0">
            <a:noAutofit/>
          </a:bodyPr>
          <a:lstStyle/>
          <a:p>
            <a:pPr lvl="0">
              <a:spcBef>
                <a:spcPts val="0"/>
              </a:spcBef>
              <a:buNone/>
            </a:pPr>
            <a:r>
              <a:rPr lang="en"/>
              <a:t>THESES</a:t>
            </a:r>
          </a:p>
        </p:txBody>
      </p:sp>
      <p:sp>
        <p:nvSpPr>
          <p:cNvPr id="2" name="Subtitle 1"/>
          <p:cNvSpPr>
            <a:spLocks noGrp="1"/>
          </p:cNvSpPr>
          <p:nvPr>
            <p:ph type="subTitle" idx="1"/>
          </p:nvPr>
        </p:nvSpPr>
        <p:spPr/>
        <p:txBody>
          <a:bodyPr/>
          <a:lstStyle/>
          <a:p>
            <a:endParaRPr lang="en-US"/>
          </a:p>
        </p:txBody>
      </p:sp>
      <p:pic>
        <p:nvPicPr>
          <p:cNvPr id="61" name="Shape 61"/>
          <p:cNvPicPr preferRelativeResize="0"/>
          <p:nvPr/>
        </p:nvPicPr>
        <p:blipFill>
          <a:blip r:embed="rId5">
            <a:alphaModFix/>
          </a:blip>
          <a:stretch>
            <a:fillRect/>
          </a:stretch>
        </p:blipFill>
        <p:spPr>
          <a:xfrm>
            <a:off x="3405900" y="868750"/>
            <a:ext cx="4762500" cy="3571875"/>
          </a:xfrm>
          <a:prstGeom prst="rect">
            <a:avLst/>
          </a:prstGeom>
          <a:noFill/>
          <a:ln>
            <a:noFill/>
          </a:ln>
        </p:spPr>
      </p:pic>
      <p:pic>
        <p:nvPicPr>
          <p:cNvPr id="3" name="#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44900" y="466625"/>
            <a:ext cx="609600" cy="609600"/>
          </a:xfrm>
          <a:prstGeom prst="rect">
            <a:avLst/>
          </a:prstGeom>
        </p:spPr>
      </p:pic>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41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pic>
        <p:nvPicPr>
          <p:cNvPr id="129" name="Shape 129"/>
          <p:cNvPicPr preferRelativeResize="0"/>
          <p:nvPr/>
        </p:nvPicPr>
        <p:blipFill>
          <a:blip r:embed="rId5">
            <a:alphaModFix amt="61000"/>
          </a:blip>
          <a:stretch>
            <a:fillRect/>
          </a:stretch>
        </p:blipFill>
        <p:spPr>
          <a:xfrm>
            <a:off x="4424118" y="2027309"/>
            <a:ext cx="4479899" cy="2273699"/>
          </a:xfrm>
          <a:prstGeom prst="rect">
            <a:avLst/>
          </a:prstGeom>
          <a:noFill/>
          <a:ln>
            <a:noFill/>
          </a:ln>
        </p:spPr>
      </p:pic>
      <p:sp>
        <p:nvSpPr>
          <p:cNvPr id="127" name="Shape 127"/>
          <p:cNvSpPr txBox="1">
            <a:spLocks noGrp="1"/>
          </p:cNvSpPr>
          <p:nvPr>
            <p:ph type="title"/>
          </p:nvPr>
        </p:nvSpPr>
        <p:spPr>
          <a:xfrm>
            <a:off x="311700" y="445025"/>
            <a:ext cx="8520599" cy="613200"/>
          </a:xfrm>
          <a:prstGeom prst="rect">
            <a:avLst/>
          </a:prstGeom>
        </p:spPr>
        <p:txBody>
          <a:bodyPr lIns="91425" tIns="91425" rIns="91425" bIns="91425" anchor="t" anchorCtr="0">
            <a:noAutofit/>
          </a:bodyPr>
          <a:lstStyle/>
          <a:p>
            <a:pPr lvl="0">
              <a:spcBef>
                <a:spcPts val="0"/>
              </a:spcBef>
              <a:buNone/>
            </a:pPr>
            <a:r>
              <a:rPr lang="en"/>
              <a:t>Too Narrow</a:t>
            </a:r>
          </a:p>
        </p:txBody>
      </p:sp>
      <p:sp>
        <p:nvSpPr>
          <p:cNvPr id="128" name="Shape 128"/>
          <p:cNvSpPr txBox="1">
            <a:spLocks noGrp="1"/>
          </p:cNvSpPr>
          <p:nvPr>
            <p:ph type="body" idx="1"/>
          </p:nvPr>
        </p:nvSpPr>
        <p:spPr>
          <a:xfrm>
            <a:off x="311700" y="1171600"/>
            <a:ext cx="8520599" cy="3397200"/>
          </a:xfrm>
          <a:prstGeom prst="rect">
            <a:avLst/>
          </a:prstGeom>
        </p:spPr>
        <p:txBody>
          <a:bodyPr lIns="91425" tIns="91425" rIns="91425" bIns="91425" anchor="t" anchorCtr="0">
            <a:noAutofit/>
          </a:bodyPr>
          <a:lstStyle/>
          <a:p>
            <a:pPr lvl="0" rtl="0">
              <a:spcBef>
                <a:spcPts val="0"/>
              </a:spcBef>
              <a:spcAft>
                <a:spcPts val="0"/>
              </a:spcAft>
              <a:buClr>
                <a:schemeClr val="dk1"/>
              </a:buClr>
              <a:buSzPct val="45833"/>
              <a:buFont typeface="Arial"/>
              <a:buNone/>
            </a:pPr>
            <a:r>
              <a:rPr lang="en" sz="2400" u="sng" dirty="0">
                <a:latin typeface="Times New Roman"/>
                <a:ea typeface="Times New Roman"/>
                <a:cs typeface="Times New Roman"/>
                <a:sym typeface="Times New Roman"/>
              </a:rPr>
              <a:t>Original:</a:t>
            </a:r>
            <a:r>
              <a:rPr lang="en" sz="2400" dirty="0">
                <a:latin typeface="Times New Roman"/>
                <a:ea typeface="Times New Roman"/>
                <a:cs typeface="Times New Roman"/>
                <a:sym typeface="Times New Roman"/>
              </a:rPr>
              <a:t> The colors in the Toyota advertisement represent the connection that Toyota wants its consumers to make between their cars and the preservation of the environment.</a:t>
            </a:r>
          </a:p>
          <a:p>
            <a:pPr lvl="0" rtl="0">
              <a:spcBef>
                <a:spcPts val="0"/>
              </a:spcBef>
              <a:spcAft>
                <a:spcPts val="0"/>
              </a:spcAft>
              <a:buNone/>
            </a:pPr>
            <a:endParaRPr sz="2400" u="sng" dirty="0">
              <a:latin typeface="Times New Roman"/>
              <a:ea typeface="Times New Roman"/>
              <a:cs typeface="Times New Roman"/>
              <a:sym typeface="Times New Roman"/>
            </a:endParaRPr>
          </a:p>
          <a:p>
            <a:pPr lvl="0" rtl="0">
              <a:spcBef>
                <a:spcPts val="0"/>
              </a:spcBef>
              <a:spcAft>
                <a:spcPts val="0"/>
              </a:spcAft>
              <a:buClr>
                <a:schemeClr val="dk1"/>
              </a:buClr>
              <a:buSzPct val="45833"/>
              <a:buFont typeface="Arial"/>
              <a:buNone/>
            </a:pPr>
            <a:r>
              <a:rPr lang="en" sz="2400" u="sng" dirty="0">
                <a:latin typeface="Times New Roman"/>
                <a:ea typeface="Times New Roman"/>
                <a:cs typeface="Times New Roman"/>
                <a:sym typeface="Times New Roman"/>
              </a:rPr>
              <a:t>Revised: </a:t>
            </a:r>
            <a:r>
              <a:rPr lang="en" sz="2400" dirty="0">
                <a:latin typeface="Times New Roman"/>
                <a:ea typeface="Times New Roman"/>
                <a:cs typeface="Times New Roman"/>
                <a:sym typeface="Times New Roman"/>
              </a:rPr>
              <a:t>Toyota markets their product by appealing to an eco-conscious consuming audience.</a:t>
            </a:r>
          </a:p>
          <a:p>
            <a:pPr lvl="0">
              <a:spcBef>
                <a:spcPts val="0"/>
              </a:spcBef>
              <a:buNone/>
            </a:pPr>
            <a:endParaRPr dirty="0"/>
          </a:p>
        </p:txBody>
      </p:sp>
      <p:pic>
        <p:nvPicPr>
          <p:cNvPr id="3" name="#1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207623" y="294208"/>
            <a:ext cx="609600" cy="609600"/>
          </a:xfrm>
          <a:prstGeom prst="rect">
            <a:avLst/>
          </a:prstGeom>
        </p:spPr>
      </p:pic>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75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Shape 134"/>
          <p:cNvSpPr txBox="1">
            <a:spLocks noGrp="1"/>
          </p:cNvSpPr>
          <p:nvPr>
            <p:ph type="title"/>
          </p:nvPr>
        </p:nvSpPr>
        <p:spPr>
          <a:xfrm>
            <a:off x="311700" y="445025"/>
            <a:ext cx="8520599" cy="613200"/>
          </a:xfrm>
          <a:prstGeom prst="rect">
            <a:avLst/>
          </a:prstGeom>
        </p:spPr>
        <p:txBody>
          <a:bodyPr lIns="91425" tIns="91425" rIns="91425" bIns="91425" anchor="t" anchorCtr="0">
            <a:noAutofit/>
          </a:bodyPr>
          <a:lstStyle/>
          <a:p>
            <a:pPr lvl="0">
              <a:spcBef>
                <a:spcPts val="0"/>
              </a:spcBef>
              <a:buNone/>
            </a:pPr>
            <a:r>
              <a:rPr lang="en"/>
              <a:t>Let’s Practice:</a:t>
            </a:r>
          </a:p>
        </p:txBody>
      </p:sp>
      <p:sp>
        <p:nvSpPr>
          <p:cNvPr id="135" name="Shape 135"/>
          <p:cNvSpPr txBox="1">
            <a:spLocks noGrp="1"/>
          </p:cNvSpPr>
          <p:nvPr>
            <p:ph type="body" idx="1"/>
          </p:nvPr>
        </p:nvSpPr>
        <p:spPr>
          <a:xfrm>
            <a:off x="238350" y="804950"/>
            <a:ext cx="8520599" cy="3397200"/>
          </a:xfrm>
          <a:prstGeom prst="rect">
            <a:avLst/>
          </a:prstGeom>
        </p:spPr>
        <p:txBody>
          <a:bodyPr lIns="91425" tIns="91425" rIns="91425" bIns="91425" anchor="t" anchorCtr="0">
            <a:noAutofit/>
          </a:bodyPr>
          <a:lstStyle/>
          <a:p>
            <a:pPr lvl="0" rtl="0">
              <a:spcBef>
                <a:spcPts val="0"/>
              </a:spcBef>
              <a:buNone/>
            </a:pPr>
            <a:endParaRPr sz="3600"/>
          </a:p>
          <a:p>
            <a:pPr lvl="0" algn="ctr">
              <a:spcBef>
                <a:spcPts val="0"/>
              </a:spcBef>
              <a:buNone/>
            </a:pPr>
            <a:r>
              <a:rPr lang="en" sz="4800"/>
              <a:t>Teenagers should not get married. </a:t>
            </a:r>
          </a:p>
        </p:txBody>
      </p:sp>
      <p:pic>
        <p:nvPicPr>
          <p:cNvPr id="136" name="Shape 136"/>
          <p:cNvPicPr preferRelativeResize="0"/>
          <p:nvPr/>
        </p:nvPicPr>
        <p:blipFill>
          <a:blip r:embed="rId5">
            <a:alphaModFix/>
          </a:blip>
          <a:stretch>
            <a:fillRect/>
          </a:stretch>
        </p:blipFill>
        <p:spPr>
          <a:xfrm>
            <a:off x="5766250" y="3124300"/>
            <a:ext cx="3119299" cy="1559649"/>
          </a:xfrm>
          <a:prstGeom prst="rect">
            <a:avLst/>
          </a:prstGeom>
          <a:noFill/>
          <a:ln>
            <a:noFill/>
          </a:ln>
        </p:spPr>
      </p:pic>
      <p:pic>
        <p:nvPicPr>
          <p:cNvPr id="2" name="#1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08561" y="3528650"/>
            <a:ext cx="609600" cy="609600"/>
          </a:xfrm>
          <a:prstGeom prst="rect">
            <a:avLst/>
          </a:prstGeom>
        </p:spPr>
      </p:pic>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35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141" name="Shape 141"/>
          <p:cNvSpPr txBox="1">
            <a:spLocks noGrp="1"/>
          </p:cNvSpPr>
          <p:nvPr>
            <p:ph type="title"/>
          </p:nvPr>
        </p:nvSpPr>
        <p:spPr>
          <a:xfrm>
            <a:off x="311700" y="445025"/>
            <a:ext cx="8520599" cy="613200"/>
          </a:xfrm>
          <a:prstGeom prst="rect">
            <a:avLst/>
          </a:prstGeom>
        </p:spPr>
        <p:txBody>
          <a:bodyPr lIns="91425" tIns="91425" rIns="91425" bIns="91425" anchor="t" anchorCtr="0">
            <a:noAutofit/>
          </a:bodyPr>
          <a:lstStyle/>
          <a:p>
            <a:pPr lvl="0">
              <a:spcBef>
                <a:spcPts val="0"/>
              </a:spcBef>
              <a:buNone/>
            </a:pPr>
            <a:r>
              <a:rPr lang="en"/>
              <a:t>Revision:</a:t>
            </a:r>
          </a:p>
        </p:txBody>
      </p:sp>
      <p:sp>
        <p:nvSpPr>
          <p:cNvPr id="142" name="Shape 142"/>
          <p:cNvSpPr txBox="1">
            <a:spLocks noGrp="1"/>
          </p:cNvSpPr>
          <p:nvPr>
            <p:ph type="body" idx="1"/>
          </p:nvPr>
        </p:nvSpPr>
        <p:spPr>
          <a:xfrm>
            <a:off x="311700" y="1171600"/>
            <a:ext cx="8520599" cy="3397200"/>
          </a:xfrm>
          <a:prstGeom prst="rect">
            <a:avLst/>
          </a:prstGeom>
        </p:spPr>
        <p:txBody>
          <a:bodyPr lIns="91425" tIns="91425" rIns="91425" bIns="91425" anchor="t" anchorCtr="0">
            <a:noAutofit/>
          </a:bodyPr>
          <a:lstStyle/>
          <a:p>
            <a:pPr lvl="0" rtl="0">
              <a:spcBef>
                <a:spcPts val="0"/>
              </a:spcBef>
              <a:spcAft>
                <a:spcPts val="0"/>
              </a:spcAft>
              <a:buClr>
                <a:schemeClr val="dk2"/>
              </a:buClr>
              <a:buSzPct val="30555"/>
              <a:buFont typeface="Arial"/>
              <a:buNone/>
            </a:pPr>
            <a:r>
              <a:rPr lang="en" sz="3600"/>
              <a:t>Teenagers should not get married because they are not emotionally or financially mature enough to handle the stresses of marriage.</a:t>
            </a:r>
          </a:p>
          <a:p>
            <a:pPr lvl="0">
              <a:spcBef>
                <a:spcPts val="0"/>
              </a:spcBef>
              <a:buNone/>
            </a:pPr>
            <a:endParaRPr/>
          </a:p>
        </p:txBody>
      </p:sp>
      <p:pic>
        <p:nvPicPr>
          <p:cNvPr id="2" name="#1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05838" y="3862286"/>
            <a:ext cx="609600" cy="609600"/>
          </a:xfrm>
          <a:prstGeom prst="rect">
            <a:avLst/>
          </a:prstGeom>
        </p:spPr>
      </p:pic>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09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sp>
        <p:nvSpPr>
          <p:cNvPr id="147" name="Shape 147"/>
          <p:cNvSpPr txBox="1">
            <a:spLocks noGrp="1"/>
          </p:cNvSpPr>
          <p:nvPr>
            <p:ph type="title"/>
          </p:nvPr>
        </p:nvSpPr>
        <p:spPr>
          <a:xfrm>
            <a:off x="311700" y="445025"/>
            <a:ext cx="8520599" cy="613200"/>
          </a:xfrm>
          <a:prstGeom prst="rect">
            <a:avLst/>
          </a:prstGeom>
        </p:spPr>
        <p:txBody>
          <a:bodyPr lIns="91425" tIns="91425" rIns="91425" bIns="91425" anchor="t" anchorCtr="0">
            <a:noAutofit/>
          </a:bodyPr>
          <a:lstStyle/>
          <a:p>
            <a:pPr lvl="0">
              <a:spcBef>
                <a:spcPts val="0"/>
              </a:spcBef>
              <a:buNone/>
            </a:pPr>
            <a:endParaRPr/>
          </a:p>
        </p:txBody>
      </p:sp>
      <p:sp>
        <p:nvSpPr>
          <p:cNvPr id="148" name="Shape 148"/>
          <p:cNvSpPr txBox="1">
            <a:spLocks noGrp="1"/>
          </p:cNvSpPr>
          <p:nvPr>
            <p:ph type="body" idx="1"/>
          </p:nvPr>
        </p:nvSpPr>
        <p:spPr>
          <a:xfrm>
            <a:off x="311700" y="1171600"/>
            <a:ext cx="8520599" cy="3397200"/>
          </a:xfrm>
          <a:prstGeom prst="rect">
            <a:avLst/>
          </a:prstGeom>
        </p:spPr>
        <p:txBody>
          <a:bodyPr lIns="91425" tIns="91425" rIns="91425" bIns="91425" anchor="t" anchorCtr="0">
            <a:noAutofit/>
          </a:bodyPr>
          <a:lstStyle/>
          <a:p>
            <a:pPr lvl="0">
              <a:spcBef>
                <a:spcPts val="0"/>
              </a:spcBef>
              <a:buNone/>
            </a:pPr>
            <a:r>
              <a:rPr lang="en" sz="4800"/>
              <a:t>The government has the right to limit free speech.</a:t>
            </a:r>
          </a:p>
        </p:txBody>
      </p:sp>
      <p:pic>
        <p:nvPicPr>
          <p:cNvPr id="149" name="Shape 149"/>
          <p:cNvPicPr preferRelativeResize="0"/>
          <p:nvPr/>
        </p:nvPicPr>
        <p:blipFill>
          <a:blip r:embed="rId5">
            <a:alphaModFix/>
          </a:blip>
          <a:stretch>
            <a:fillRect/>
          </a:stretch>
        </p:blipFill>
        <p:spPr>
          <a:xfrm>
            <a:off x="5559300" y="1945800"/>
            <a:ext cx="2990850" cy="2990850"/>
          </a:xfrm>
          <a:prstGeom prst="rect">
            <a:avLst/>
          </a:prstGeom>
          <a:noFill/>
          <a:ln>
            <a:noFill/>
          </a:ln>
        </p:spPr>
      </p:pic>
      <p:pic>
        <p:nvPicPr>
          <p:cNvPr id="3" name="#1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7174" y="3311052"/>
            <a:ext cx="609600" cy="609600"/>
          </a:xfrm>
          <a:prstGeom prst="rect">
            <a:avLst/>
          </a:prstGeom>
        </p:spPr>
      </p:pic>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32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154" name="Shape 154"/>
          <p:cNvSpPr txBox="1">
            <a:spLocks noGrp="1"/>
          </p:cNvSpPr>
          <p:nvPr>
            <p:ph type="title"/>
          </p:nvPr>
        </p:nvSpPr>
        <p:spPr>
          <a:xfrm>
            <a:off x="311700" y="445025"/>
            <a:ext cx="8520599" cy="613200"/>
          </a:xfrm>
          <a:prstGeom prst="rect">
            <a:avLst/>
          </a:prstGeom>
        </p:spPr>
        <p:txBody>
          <a:bodyPr lIns="91425" tIns="91425" rIns="91425" bIns="91425" anchor="t" anchorCtr="0">
            <a:noAutofit/>
          </a:bodyPr>
          <a:lstStyle/>
          <a:p>
            <a:pPr lvl="0">
              <a:spcBef>
                <a:spcPts val="0"/>
              </a:spcBef>
              <a:buNone/>
            </a:pPr>
            <a:r>
              <a:rPr lang="en"/>
              <a:t>Revision:</a:t>
            </a:r>
          </a:p>
        </p:txBody>
      </p:sp>
      <p:sp>
        <p:nvSpPr>
          <p:cNvPr id="155" name="Shape 155"/>
          <p:cNvSpPr txBox="1">
            <a:spLocks noGrp="1"/>
          </p:cNvSpPr>
          <p:nvPr>
            <p:ph type="body" idx="1"/>
          </p:nvPr>
        </p:nvSpPr>
        <p:spPr>
          <a:xfrm>
            <a:off x="311700" y="1058225"/>
            <a:ext cx="8520599" cy="3397200"/>
          </a:xfrm>
          <a:prstGeom prst="rect">
            <a:avLst/>
          </a:prstGeom>
        </p:spPr>
        <p:txBody>
          <a:bodyPr lIns="91425" tIns="91425" rIns="91425" bIns="91425" anchor="t" anchorCtr="0">
            <a:noAutofit/>
          </a:bodyPr>
          <a:lstStyle/>
          <a:p>
            <a:pPr lvl="0">
              <a:spcBef>
                <a:spcPts val="0"/>
              </a:spcBef>
              <a:buNone/>
            </a:pPr>
            <a:r>
              <a:rPr lang="en" sz="3600"/>
              <a:t>The government has the right to limit free speech in cases of overtly racist or sexist language because the failure to address such abuses would effectively suggest that society condones such ignorant and hateful views. </a:t>
            </a:r>
          </a:p>
        </p:txBody>
      </p:sp>
      <p:pic>
        <p:nvPicPr>
          <p:cNvPr id="2" name="#1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467600" y="321609"/>
            <a:ext cx="609600" cy="609600"/>
          </a:xfrm>
          <a:prstGeom prst="rect">
            <a:avLst/>
          </a:prstGeom>
        </p:spPr>
      </p:pic>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63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sp>
        <p:nvSpPr>
          <p:cNvPr id="160" name="Shape 160"/>
          <p:cNvSpPr txBox="1">
            <a:spLocks noGrp="1"/>
          </p:cNvSpPr>
          <p:nvPr>
            <p:ph type="title"/>
          </p:nvPr>
        </p:nvSpPr>
        <p:spPr>
          <a:xfrm>
            <a:off x="311700" y="445025"/>
            <a:ext cx="8520599" cy="613200"/>
          </a:xfrm>
          <a:prstGeom prst="rect">
            <a:avLst/>
          </a:prstGeom>
        </p:spPr>
        <p:txBody>
          <a:bodyPr lIns="91425" tIns="91425" rIns="91425" bIns="91425" anchor="t" anchorCtr="0">
            <a:noAutofit/>
          </a:bodyPr>
          <a:lstStyle/>
          <a:p>
            <a:pPr lvl="0">
              <a:spcBef>
                <a:spcPts val="0"/>
              </a:spcBef>
              <a:buNone/>
            </a:pPr>
            <a:endParaRPr/>
          </a:p>
        </p:txBody>
      </p:sp>
      <p:sp>
        <p:nvSpPr>
          <p:cNvPr id="161" name="Shape 161"/>
          <p:cNvSpPr txBox="1">
            <a:spLocks noGrp="1"/>
          </p:cNvSpPr>
          <p:nvPr>
            <p:ph type="body" idx="1"/>
          </p:nvPr>
        </p:nvSpPr>
        <p:spPr>
          <a:xfrm>
            <a:off x="311700" y="1171600"/>
            <a:ext cx="8520599" cy="3397200"/>
          </a:xfrm>
          <a:prstGeom prst="rect">
            <a:avLst/>
          </a:prstGeom>
        </p:spPr>
        <p:txBody>
          <a:bodyPr lIns="91425" tIns="91425" rIns="91425" bIns="91425" anchor="t" anchorCtr="0">
            <a:noAutofit/>
          </a:bodyPr>
          <a:lstStyle/>
          <a:p>
            <a:pPr lvl="0">
              <a:spcBef>
                <a:spcPts val="0"/>
              </a:spcBef>
              <a:buNone/>
            </a:pPr>
            <a:r>
              <a:rPr lang="en" sz="4800"/>
              <a:t>This paper will consider the advantages and disadvantages of certain restrictions on free speech.</a:t>
            </a:r>
          </a:p>
        </p:txBody>
      </p:sp>
      <p:pic>
        <p:nvPicPr>
          <p:cNvPr id="2" name="#1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393021" y="3959200"/>
            <a:ext cx="609600" cy="609600"/>
          </a:xfrm>
          <a:prstGeom prst="rect">
            <a:avLst/>
          </a:prstGeom>
        </p:spPr>
      </p:pic>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97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sp>
        <p:nvSpPr>
          <p:cNvPr id="166" name="Shape 166"/>
          <p:cNvSpPr txBox="1">
            <a:spLocks noGrp="1"/>
          </p:cNvSpPr>
          <p:nvPr>
            <p:ph type="title"/>
          </p:nvPr>
        </p:nvSpPr>
        <p:spPr>
          <a:xfrm>
            <a:off x="311700" y="445025"/>
            <a:ext cx="8520599" cy="613200"/>
          </a:xfrm>
          <a:prstGeom prst="rect">
            <a:avLst/>
          </a:prstGeom>
        </p:spPr>
        <p:txBody>
          <a:bodyPr lIns="91425" tIns="91425" rIns="91425" bIns="91425" anchor="t" anchorCtr="0">
            <a:noAutofit/>
          </a:bodyPr>
          <a:lstStyle/>
          <a:p>
            <a:pPr lvl="0">
              <a:spcBef>
                <a:spcPts val="0"/>
              </a:spcBef>
              <a:buNone/>
            </a:pPr>
            <a:r>
              <a:rPr lang="en" dirty="0" smtClean="0"/>
              <a:t>Revision:</a:t>
            </a:r>
            <a:endParaRPr lang="en" dirty="0"/>
          </a:p>
        </p:txBody>
      </p:sp>
      <p:sp>
        <p:nvSpPr>
          <p:cNvPr id="167" name="Shape 167"/>
          <p:cNvSpPr txBox="1">
            <a:spLocks noGrp="1"/>
          </p:cNvSpPr>
          <p:nvPr>
            <p:ph type="body" idx="1"/>
          </p:nvPr>
        </p:nvSpPr>
        <p:spPr>
          <a:xfrm>
            <a:off x="311700" y="1171600"/>
            <a:ext cx="8520599" cy="3397200"/>
          </a:xfrm>
          <a:prstGeom prst="rect">
            <a:avLst/>
          </a:prstGeom>
        </p:spPr>
        <p:txBody>
          <a:bodyPr lIns="91425" tIns="91425" rIns="91425" bIns="91425" anchor="t" anchorCtr="0">
            <a:noAutofit/>
          </a:bodyPr>
          <a:lstStyle/>
          <a:p>
            <a:pPr lvl="0">
              <a:spcBef>
                <a:spcPts val="0"/>
              </a:spcBef>
              <a:buNone/>
            </a:pPr>
            <a:r>
              <a:rPr lang="en" sz="3600"/>
              <a:t>Even though there may be considerable advantages to restricting hate speech, the possibility of chilling open dialogue on crucial racial issues is too great and too high a price to pay.</a:t>
            </a:r>
          </a:p>
        </p:txBody>
      </p:sp>
      <p:pic>
        <p:nvPicPr>
          <p:cNvPr id="3" name="#1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2266950"/>
            <a:ext cx="609600" cy="609600"/>
          </a:xfrm>
          <a:prstGeom prst="rect">
            <a:avLst/>
          </a:prstGeom>
        </p:spPr>
      </p:pic>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75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lumMod val="65000"/>
          </a:schemeClr>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5918544" y="697817"/>
            <a:ext cx="2769915" cy="3229721"/>
          </a:xfrm>
          <a:prstGeom prst="rect">
            <a:avLst/>
          </a:prstGeom>
        </p:spPr>
      </p:pic>
      <p:sp>
        <p:nvSpPr>
          <p:cNvPr id="2" name="Title 1"/>
          <p:cNvSpPr>
            <a:spLocks noGrp="1"/>
          </p:cNvSpPr>
          <p:nvPr>
            <p:ph type="title"/>
          </p:nvPr>
        </p:nvSpPr>
        <p:spPr>
          <a:xfrm>
            <a:off x="246812" y="1758132"/>
            <a:ext cx="5537904" cy="1109090"/>
          </a:xfrm>
        </p:spPr>
        <p:txBody>
          <a:bodyPr/>
          <a:lstStyle/>
          <a:p>
            <a:pPr algn="ctr"/>
            <a:r>
              <a:rPr lang="en-US" dirty="0" smtClean="0">
                <a:effectLst>
                  <a:outerShdw blurRad="38100" dist="38100" dir="2700000" algn="tl">
                    <a:srgbClr val="000000">
                      <a:alpha val="43137"/>
                    </a:srgbClr>
                  </a:outerShdw>
                </a:effectLst>
              </a:rPr>
              <a:t>Happy Writing!</a:t>
            </a:r>
            <a:endParaRPr lang="en-US"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71792730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sp>
        <p:nvSpPr>
          <p:cNvPr id="66" name="Shape 66"/>
          <p:cNvSpPr txBox="1">
            <a:spLocks noGrp="1"/>
          </p:cNvSpPr>
          <p:nvPr>
            <p:ph type="title"/>
          </p:nvPr>
        </p:nvSpPr>
        <p:spPr>
          <a:xfrm>
            <a:off x="311700" y="445025"/>
            <a:ext cx="8520599" cy="613200"/>
          </a:xfrm>
          <a:prstGeom prst="rect">
            <a:avLst/>
          </a:prstGeom>
        </p:spPr>
        <p:txBody>
          <a:bodyPr lIns="91425" tIns="91425" rIns="91425" bIns="91425" anchor="t" anchorCtr="0">
            <a:noAutofit/>
          </a:bodyPr>
          <a:lstStyle/>
          <a:p>
            <a:pPr lvl="0">
              <a:spcBef>
                <a:spcPts val="0"/>
              </a:spcBef>
              <a:buNone/>
            </a:pPr>
            <a:r>
              <a:rPr lang="en"/>
              <a:t>What is a thesis statement?</a:t>
            </a:r>
          </a:p>
        </p:txBody>
      </p:sp>
      <p:sp>
        <p:nvSpPr>
          <p:cNvPr id="67" name="Shape 67"/>
          <p:cNvSpPr txBox="1">
            <a:spLocks noGrp="1"/>
          </p:cNvSpPr>
          <p:nvPr>
            <p:ph type="body" idx="1"/>
          </p:nvPr>
        </p:nvSpPr>
        <p:spPr>
          <a:xfrm>
            <a:off x="311700" y="1171600"/>
            <a:ext cx="8520599" cy="3397200"/>
          </a:xfrm>
          <a:prstGeom prst="rect">
            <a:avLst/>
          </a:prstGeom>
        </p:spPr>
        <p:txBody>
          <a:bodyPr lIns="91425" tIns="91425" rIns="91425" bIns="91425" anchor="t" anchorCtr="0">
            <a:noAutofit/>
          </a:bodyPr>
          <a:lstStyle/>
          <a:p>
            <a:pPr lvl="0" rtl="0">
              <a:spcBef>
                <a:spcPts val="0"/>
              </a:spcBef>
              <a:buNone/>
            </a:pPr>
            <a:r>
              <a:rPr lang="en"/>
              <a:t>-A roadmap for your readers</a:t>
            </a:r>
          </a:p>
          <a:p>
            <a:pPr lvl="0" rtl="0">
              <a:spcBef>
                <a:spcPts val="0"/>
              </a:spcBef>
              <a:buNone/>
            </a:pPr>
            <a:r>
              <a:rPr lang="en"/>
              <a:t>-The central focus of your paper (all your points </a:t>
            </a:r>
          </a:p>
          <a:p>
            <a:pPr lvl="0" rtl="0">
              <a:spcBef>
                <a:spcPts val="0"/>
              </a:spcBef>
              <a:buNone/>
            </a:pPr>
            <a:r>
              <a:rPr lang="en"/>
              <a:t>should connect back to your thesis)</a:t>
            </a:r>
          </a:p>
          <a:p>
            <a:pPr lvl="0" rtl="0">
              <a:spcBef>
                <a:spcPts val="0"/>
              </a:spcBef>
              <a:buNone/>
            </a:pPr>
            <a:r>
              <a:rPr lang="en"/>
              <a:t>-A promise you are making to </a:t>
            </a:r>
          </a:p>
          <a:p>
            <a:pPr lvl="0">
              <a:spcBef>
                <a:spcPts val="0"/>
              </a:spcBef>
              <a:buNone/>
            </a:pPr>
            <a:r>
              <a:rPr lang="en"/>
              <a:t>your reader  </a:t>
            </a:r>
          </a:p>
        </p:txBody>
      </p:sp>
      <p:pic>
        <p:nvPicPr>
          <p:cNvPr id="68" name="Shape 68"/>
          <p:cNvPicPr preferRelativeResize="0"/>
          <p:nvPr/>
        </p:nvPicPr>
        <p:blipFill>
          <a:blip r:embed="rId7">
            <a:alphaModFix/>
          </a:blip>
          <a:stretch>
            <a:fillRect/>
          </a:stretch>
        </p:blipFill>
        <p:spPr>
          <a:xfrm>
            <a:off x="5388403" y="802074"/>
            <a:ext cx="3301065" cy="3397200"/>
          </a:xfrm>
          <a:prstGeom prst="rect">
            <a:avLst/>
          </a:prstGeom>
          <a:noFill/>
          <a:ln>
            <a:noFill/>
          </a:ln>
        </p:spPr>
      </p:pic>
      <p:pic>
        <p:nvPicPr>
          <p:cNvPr id="69" name="Shape 69"/>
          <p:cNvPicPr preferRelativeResize="0"/>
          <p:nvPr/>
        </p:nvPicPr>
        <p:blipFill>
          <a:blip r:embed="rId8">
            <a:alphaModFix/>
          </a:blip>
          <a:stretch>
            <a:fillRect/>
          </a:stretch>
        </p:blipFill>
        <p:spPr>
          <a:xfrm>
            <a:off x="3301475" y="2811974"/>
            <a:ext cx="1756825" cy="1756825"/>
          </a:xfrm>
          <a:prstGeom prst="rect">
            <a:avLst/>
          </a:prstGeom>
          <a:noFill/>
          <a:ln>
            <a:noFill/>
          </a:ln>
        </p:spPr>
      </p:pic>
      <p:pic>
        <p:nvPicPr>
          <p:cNvPr id="9" name="#2">
            <a:hlinkClick r:id="" action="ppaction://media"/>
          </p:cNvPr>
          <p:cNvPicPr>
            <a:picLocks noChangeAspect="1"/>
          </p:cNvPicPr>
          <p:nvPr>
            <a:audioFile r:link="rId1"/>
            <p:extLst>
              <p:ext uri="{DAA4B4D4-6D71-4841-9C94-3DE7FCFB9230}">
                <p14:media xmlns:p14="http://schemas.microsoft.com/office/powerpoint/2010/main" r:embed="rId2">
                  <p14:trim end="682.5170000000001"/>
                </p14:media>
              </p:ext>
            </p:extLst>
          </p:nvPr>
        </p:nvPicPr>
        <p:blipFill>
          <a:blip r:embed="rId9"/>
          <a:stretch>
            <a:fillRect/>
          </a:stretch>
        </p:blipFill>
        <p:spPr>
          <a:xfrm>
            <a:off x="4267200" y="2266950"/>
            <a:ext cx="609600" cy="609600"/>
          </a:xfrm>
          <a:prstGeom prst="rect">
            <a:avLst/>
          </a:prstGeom>
        </p:spPr>
      </p:pic>
      <p:pic>
        <p:nvPicPr>
          <p:cNvPr id="11" name="2b">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2026024" y="3959199"/>
            <a:ext cx="609600" cy="609600"/>
          </a:xfrm>
          <a:prstGeom prst="rect">
            <a:avLst/>
          </a:prstGeom>
        </p:spPr>
      </p:pic>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000" fill="hold"/>
                                        <p:tgtEl>
                                          <p:spTgt spid="9"/>
                                        </p:tgtEl>
                                      </p:cBhvr>
                                    </p:cmd>
                                  </p:childTnLst>
                                </p:cTn>
                              </p:par>
                            </p:childTnLst>
                          </p:cTn>
                        </p:par>
                        <p:par>
                          <p:cTn id="7" fill="hold">
                            <p:stCondLst>
                              <p:cond delay="20000"/>
                            </p:stCondLst>
                            <p:childTnLst>
                              <p:par>
                                <p:cTn id="8" presetID="1" presetClass="mediacall" presetSubtype="0" fill="hold" nodeType="afterEffect">
                                  <p:stCondLst>
                                    <p:cond delay="0"/>
                                  </p:stCondLst>
                                  <p:childTnLst>
                                    <p:cmd type="call" cmd="playFrom(0.0)">
                                      <p:cBhvr>
                                        <p:cTn id="9" dur="10883"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9"/>
                </p:tgtEl>
              </p:cMediaNode>
            </p:audio>
            <p:audio>
              <p:cMediaNode vol="80000" showWhenStopped="0">
                <p:cTn id="11" fill="hold" display="0">
                  <p:stCondLst>
                    <p:cond delay="indefinite"/>
                  </p:stCondLst>
                  <p:endCondLst>
                    <p:cond evt="onStopAudio" delay="0">
                      <p:tgtEl>
                        <p:sldTgt/>
                      </p:tgtEl>
                    </p:cond>
                  </p:endCondLst>
                </p:cTn>
                <p:tgtEl>
                  <p:spTgt spid="11"/>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3"/>
        <p:cNvGrpSpPr/>
        <p:nvPr/>
      </p:nvGrpSpPr>
      <p:grpSpPr>
        <a:xfrm>
          <a:off x="0" y="0"/>
          <a:ext cx="0" cy="0"/>
          <a:chOff x="0" y="0"/>
          <a:chExt cx="0" cy="0"/>
        </a:xfrm>
      </p:grpSpPr>
      <p:sp>
        <p:nvSpPr>
          <p:cNvPr id="74" name="Shape 74"/>
          <p:cNvSpPr txBox="1">
            <a:spLocks noGrp="1"/>
          </p:cNvSpPr>
          <p:nvPr>
            <p:ph type="title"/>
          </p:nvPr>
        </p:nvSpPr>
        <p:spPr>
          <a:xfrm>
            <a:off x="311700" y="445025"/>
            <a:ext cx="8520599" cy="613200"/>
          </a:xfrm>
          <a:prstGeom prst="rect">
            <a:avLst/>
          </a:prstGeom>
        </p:spPr>
        <p:txBody>
          <a:bodyPr lIns="91425" tIns="91425" rIns="91425" bIns="91425" anchor="t" anchorCtr="0">
            <a:noAutofit/>
          </a:bodyPr>
          <a:lstStyle/>
          <a:p>
            <a:pPr lvl="0">
              <a:spcBef>
                <a:spcPts val="0"/>
              </a:spcBef>
              <a:buNone/>
            </a:pPr>
            <a:r>
              <a:rPr lang="en"/>
              <a:t>Basic Formula for a Thesis                  +</a:t>
            </a:r>
          </a:p>
        </p:txBody>
      </p:sp>
      <p:sp>
        <p:nvSpPr>
          <p:cNvPr id="75" name="Shape 75"/>
          <p:cNvSpPr txBox="1">
            <a:spLocks noGrp="1"/>
          </p:cNvSpPr>
          <p:nvPr>
            <p:ph type="body" idx="1"/>
          </p:nvPr>
        </p:nvSpPr>
        <p:spPr>
          <a:xfrm>
            <a:off x="311700" y="1110525"/>
            <a:ext cx="8520599" cy="3397200"/>
          </a:xfrm>
          <a:prstGeom prst="rect">
            <a:avLst/>
          </a:prstGeom>
        </p:spPr>
        <p:txBody>
          <a:bodyPr lIns="91425" tIns="91425" rIns="91425" bIns="91425" anchor="t" anchorCtr="0">
            <a:noAutofit/>
          </a:bodyPr>
          <a:lstStyle/>
          <a:p>
            <a:pPr lvl="0" rtl="0">
              <a:spcBef>
                <a:spcPts val="0"/>
              </a:spcBef>
              <a:buNone/>
            </a:pPr>
            <a:endParaRPr dirty="0"/>
          </a:p>
          <a:p>
            <a:pPr lvl="0" rtl="0">
              <a:spcBef>
                <a:spcPts val="0"/>
              </a:spcBef>
              <a:buNone/>
            </a:pPr>
            <a:endParaRPr dirty="0"/>
          </a:p>
          <a:p>
            <a:pPr lvl="0" algn="ctr" rtl="0">
              <a:spcBef>
                <a:spcPts val="0"/>
              </a:spcBef>
              <a:spcAft>
                <a:spcPts val="0"/>
              </a:spcAft>
              <a:buNone/>
            </a:pPr>
            <a:endParaRPr sz="1200" u="sng" dirty="0">
              <a:solidFill>
                <a:srgbClr val="000000"/>
              </a:solidFill>
              <a:latin typeface="Times New Roman"/>
              <a:ea typeface="Times New Roman"/>
              <a:cs typeface="Times New Roman"/>
              <a:sym typeface="Times New Roman"/>
            </a:endParaRPr>
          </a:p>
          <a:p>
            <a:pPr lvl="0" rtl="0">
              <a:spcBef>
                <a:spcPts val="0"/>
              </a:spcBef>
              <a:buNone/>
            </a:pPr>
            <a:endParaRPr dirty="0"/>
          </a:p>
          <a:p>
            <a:pPr lvl="0">
              <a:spcBef>
                <a:spcPts val="0"/>
              </a:spcBef>
              <a:buNone/>
            </a:pPr>
            <a:endParaRPr dirty="0"/>
          </a:p>
        </p:txBody>
      </p:sp>
      <p:pic>
        <p:nvPicPr>
          <p:cNvPr id="76" name="Shape 76"/>
          <p:cNvPicPr preferRelativeResize="0"/>
          <p:nvPr/>
        </p:nvPicPr>
        <p:blipFill rotWithShape="1">
          <a:blip r:embed="rId7">
            <a:alphaModFix/>
          </a:blip>
          <a:srcRect t="33604" r="3222" b="24442"/>
          <a:stretch/>
        </p:blipFill>
        <p:spPr>
          <a:xfrm>
            <a:off x="238100" y="1990400"/>
            <a:ext cx="8814449" cy="2157949"/>
          </a:xfrm>
          <a:prstGeom prst="rect">
            <a:avLst/>
          </a:prstGeom>
          <a:noFill/>
          <a:ln>
            <a:noFill/>
          </a:ln>
        </p:spPr>
      </p:pic>
      <p:pic>
        <p:nvPicPr>
          <p:cNvPr id="77" name="Shape 77"/>
          <p:cNvPicPr preferRelativeResize="0"/>
          <p:nvPr/>
        </p:nvPicPr>
        <p:blipFill>
          <a:blip r:embed="rId8">
            <a:alphaModFix/>
          </a:blip>
          <a:stretch>
            <a:fillRect/>
          </a:stretch>
        </p:blipFill>
        <p:spPr>
          <a:xfrm>
            <a:off x="5046598" y="483287"/>
            <a:ext cx="1677525" cy="1144300"/>
          </a:xfrm>
          <a:prstGeom prst="rect">
            <a:avLst/>
          </a:prstGeom>
          <a:noFill/>
          <a:ln>
            <a:noFill/>
          </a:ln>
        </p:spPr>
      </p:pic>
      <p:pic>
        <p:nvPicPr>
          <p:cNvPr id="78" name="Shape 78"/>
          <p:cNvPicPr preferRelativeResize="0"/>
          <p:nvPr/>
        </p:nvPicPr>
        <p:blipFill>
          <a:blip r:embed="rId9">
            <a:alphaModFix/>
          </a:blip>
          <a:stretch>
            <a:fillRect/>
          </a:stretch>
        </p:blipFill>
        <p:spPr>
          <a:xfrm>
            <a:off x="7185025" y="216662"/>
            <a:ext cx="1677524" cy="1677524"/>
          </a:xfrm>
          <a:prstGeom prst="rect">
            <a:avLst/>
          </a:prstGeom>
          <a:noFill/>
          <a:ln>
            <a:noFill/>
          </a:ln>
        </p:spPr>
      </p:pic>
      <p:pic>
        <p:nvPicPr>
          <p:cNvPr id="2" name="#3">
            <a:hlinkClick r:id="" action="ppaction://media"/>
          </p:cNvPr>
          <p:cNvPicPr>
            <a:picLocks noChangeAspect="1"/>
          </p:cNvPicPr>
          <p:nvPr>
            <a:audioFile r:link="rId1"/>
            <p:extLst>
              <p:ext uri="{DAA4B4D4-6D71-4841-9C94-3DE7FCFB9230}">
                <p14:media xmlns:p14="http://schemas.microsoft.com/office/powerpoint/2010/main" r:embed="rId2">
                  <p14:trim end="1042.5623"/>
                </p14:media>
              </p:ext>
            </p:extLst>
          </p:nvPr>
        </p:nvPicPr>
        <p:blipFill>
          <a:blip r:embed="rId10"/>
          <a:stretch>
            <a:fillRect/>
          </a:stretch>
        </p:blipFill>
        <p:spPr>
          <a:xfrm>
            <a:off x="3325906" y="1027893"/>
            <a:ext cx="609600" cy="609600"/>
          </a:xfrm>
          <a:prstGeom prst="rect">
            <a:avLst/>
          </a:prstGeom>
        </p:spPr>
      </p:pic>
      <p:pic>
        <p:nvPicPr>
          <p:cNvPr id="6" name="3b">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4267200" y="2266950"/>
            <a:ext cx="609600" cy="609600"/>
          </a:xfrm>
          <a:prstGeom prst="rect">
            <a:avLst/>
          </a:prstGeom>
        </p:spPr>
      </p:pic>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900" fill="hold"/>
                                        <p:tgtEl>
                                          <p:spTgt spid="2"/>
                                        </p:tgtEl>
                                      </p:cBhvr>
                                    </p:cmd>
                                  </p:childTnLst>
                                </p:cTn>
                              </p:par>
                            </p:childTnLst>
                          </p:cTn>
                        </p:par>
                        <p:par>
                          <p:cTn id="7" fill="hold">
                            <p:stCondLst>
                              <p:cond delay="16900"/>
                            </p:stCondLst>
                            <p:childTnLst>
                              <p:par>
                                <p:cTn id="8" presetID="1" presetClass="mediacall" presetSubtype="0" fill="hold" nodeType="afterEffect">
                                  <p:stCondLst>
                                    <p:cond delay="0"/>
                                  </p:stCondLst>
                                  <p:childTnLst>
                                    <p:cmd type="call" cmd="playFrom(0.0)">
                                      <p:cBhvr>
                                        <p:cTn id="9" dur="1666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2"/>
                </p:tgtEl>
              </p:cMediaNode>
            </p:audio>
            <p:audio>
              <p:cMediaNode vol="80000" showWhenStopped="0">
                <p:cTn id="11"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2"/>
        <p:cNvGrpSpPr/>
        <p:nvPr/>
      </p:nvGrpSpPr>
      <p:grpSpPr>
        <a:xfrm>
          <a:off x="0" y="0"/>
          <a:ext cx="0" cy="0"/>
          <a:chOff x="0" y="0"/>
          <a:chExt cx="0" cy="0"/>
        </a:xfrm>
      </p:grpSpPr>
      <p:sp>
        <p:nvSpPr>
          <p:cNvPr id="83" name="Shape 83"/>
          <p:cNvSpPr txBox="1">
            <a:spLocks noGrp="1"/>
          </p:cNvSpPr>
          <p:nvPr>
            <p:ph type="title"/>
          </p:nvPr>
        </p:nvSpPr>
        <p:spPr>
          <a:xfrm>
            <a:off x="311700" y="2074150"/>
            <a:ext cx="8520599" cy="1309500"/>
          </a:xfrm>
          <a:prstGeom prst="rect">
            <a:avLst/>
          </a:prstGeom>
        </p:spPr>
        <p:txBody>
          <a:bodyPr lIns="91425" tIns="91425" rIns="91425" bIns="91425" anchor="t" anchorCtr="0">
            <a:noAutofit/>
          </a:bodyPr>
          <a:lstStyle/>
          <a:p>
            <a:pPr lvl="0">
              <a:spcBef>
                <a:spcPts val="0"/>
              </a:spcBef>
              <a:buNone/>
            </a:pPr>
            <a:r>
              <a:rPr lang="en" sz="3600"/>
              <a:t>Now let’s look at some common errors...</a:t>
            </a:r>
          </a:p>
        </p:txBody>
      </p:sp>
      <p:pic>
        <p:nvPicPr>
          <p:cNvPr id="84" name="Shape 84"/>
          <p:cNvPicPr preferRelativeResize="0"/>
          <p:nvPr/>
        </p:nvPicPr>
        <p:blipFill>
          <a:blip r:embed="rId5">
            <a:alphaModFix/>
          </a:blip>
          <a:stretch>
            <a:fillRect/>
          </a:stretch>
        </p:blipFill>
        <p:spPr>
          <a:xfrm>
            <a:off x="1763751" y="2845625"/>
            <a:ext cx="1929874" cy="1917024"/>
          </a:xfrm>
          <a:prstGeom prst="rect">
            <a:avLst/>
          </a:prstGeom>
          <a:noFill/>
          <a:ln>
            <a:noFill/>
          </a:ln>
        </p:spPr>
      </p:pic>
      <p:pic>
        <p:nvPicPr>
          <p:cNvPr id="85" name="Shape 85"/>
          <p:cNvPicPr preferRelativeResize="0"/>
          <p:nvPr/>
        </p:nvPicPr>
        <p:blipFill>
          <a:blip r:embed="rId5">
            <a:alphaModFix/>
          </a:blip>
          <a:stretch>
            <a:fillRect/>
          </a:stretch>
        </p:blipFill>
        <p:spPr>
          <a:xfrm>
            <a:off x="6808201" y="157125"/>
            <a:ext cx="1929874" cy="1917024"/>
          </a:xfrm>
          <a:prstGeom prst="rect">
            <a:avLst/>
          </a:prstGeom>
          <a:noFill/>
          <a:ln>
            <a:noFill/>
          </a:ln>
        </p:spPr>
      </p:pic>
      <p:pic>
        <p:nvPicPr>
          <p:cNvPr id="86" name="Shape 86"/>
          <p:cNvPicPr preferRelativeResize="0"/>
          <p:nvPr/>
        </p:nvPicPr>
        <p:blipFill>
          <a:blip r:embed="rId5">
            <a:alphaModFix/>
          </a:blip>
          <a:stretch>
            <a:fillRect/>
          </a:stretch>
        </p:blipFill>
        <p:spPr>
          <a:xfrm>
            <a:off x="3442201" y="236175"/>
            <a:ext cx="1929874" cy="1917024"/>
          </a:xfrm>
          <a:prstGeom prst="rect">
            <a:avLst/>
          </a:prstGeom>
          <a:noFill/>
          <a:ln>
            <a:noFill/>
          </a:ln>
        </p:spPr>
      </p:pic>
      <p:pic>
        <p:nvPicPr>
          <p:cNvPr id="87" name="Shape 87"/>
          <p:cNvPicPr preferRelativeResize="0"/>
          <p:nvPr/>
        </p:nvPicPr>
        <p:blipFill>
          <a:blip r:embed="rId5">
            <a:alphaModFix/>
          </a:blip>
          <a:stretch>
            <a:fillRect/>
          </a:stretch>
        </p:blipFill>
        <p:spPr>
          <a:xfrm>
            <a:off x="251501" y="236175"/>
            <a:ext cx="1929874" cy="1917024"/>
          </a:xfrm>
          <a:prstGeom prst="rect">
            <a:avLst/>
          </a:prstGeom>
          <a:noFill/>
          <a:ln>
            <a:noFill/>
          </a:ln>
        </p:spPr>
      </p:pic>
      <p:pic>
        <p:nvPicPr>
          <p:cNvPr id="88" name="Shape 88"/>
          <p:cNvPicPr preferRelativeResize="0"/>
          <p:nvPr/>
        </p:nvPicPr>
        <p:blipFill>
          <a:blip r:embed="rId5">
            <a:alphaModFix/>
          </a:blip>
          <a:stretch>
            <a:fillRect/>
          </a:stretch>
        </p:blipFill>
        <p:spPr>
          <a:xfrm>
            <a:off x="5128376" y="2845625"/>
            <a:ext cx="1929874" cy="1917024"/>
          </a:xfrm>
          <a:prstGeom prst="rect">
            <a:avLst/>
          </a:prstGeom>
          <a:noFill/>
          <a:ln>
            <a:noFill/>
          </a:ln>
        </p:spPr>
      </p:pic>
      <p:pic>
        <p:nvPicPr>
          <p:cNvPr id="2" name="#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82621" y="3686374"/>
            <a:ext cx="609600" cy="609600"/>
          </a:xfrm>
          <a:prstGeom prst="rect">
            <a:avLst/>
          </a:prstGeom>
        </p:spPr>
      </p:pic>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51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sp>
        <p:nvSpPr>
          <p:cNvPr id="93" name="Shape 93"/>
          <p:cNvSpPr txBox="1">
            <a:spLocks noGrp="1"/>
          </p:cNvSpPr>
          <p:nvPr>
            <p:ph type="body" idx="1"/>
          </p:nvPr>
        </p:nvSpPr>
        <p:spPr>
          <a:xfrm>
            <a:off x="311700" y="1171600"/>
            <a:ext cx="8520599" cy="3397200"/>
          </a:xfrm>
          <a:prstGeom prst="rect">
            <a:avLst/>
          </a:prstGeom>
        </p:spPr>
        <p:txBody>
          <a:bodyPr lIns="91425" tIns="91425" rIns="91425" bIns="91425" anchor="t" anchorCtr="0">
            <a:noAutofit/>
          </a:bodyPr>
          <a:lstStyle/>
          <a:p>
            <a:pPr lvl="0" rtl="0">
              <a:spcBef>
                <a:spcPts val="0"/>
              </a:spcBef>
              <a:spcAft>
                <a:spcPts val="0"/>
              </a:spcAft>
              <a:buClr>
                <a:schemeClr val="dk1"/>
              </a:buClr>
              <a:buSzPct val="45833"/>
              <a:buFont typeface="Arial"/>
              <a:buNone/>
            </a:pPr>
            <a:r>
              <a:rPr lang="en" sz="2400" u="sng" dirty="0">
                <a:latin typeface="Times New Roman"/>
                <a:ea typeface="Times New Roman"/>
                <a:cs typeface="Times New Roman"/>
                <a:sym typeface="Times New Roman"/>
              </a:rPr>
              <a:t>Original</a:t>
            </a:r>
            <a:r>
              <a:rPr lang="en" sz="2400" dirty="0">
                <a:latin typeface="Times New Roman"/>
                <a:ea typeface="Times New Roman"/>
                <a:cs typeface="Times New Roman"/>
                <a:sym typeface="Times New Roman"/>
              </a:rPr>
              <a:t>: Schizophrenia patients present as having limited emotional responses.</a:t>
            </a:r>
          </a:p>
          <a:p>
            <a:pPr lvl="0" rtl="0">
              <a:spcBef>
                <a:spcPts val="0"/>
              </a:spcBef>
              <a:spcAft>
                <a:spcPts val="0"/>
              </a:spcAft>
              <a:buNone/>
            </a:pPr>
            <a:endParaRPr sz="2400" u="sng" dirty="0">
              <a:latin typeface="Times New Roman"/>
              <a:ea typeface="Times New Roman"/>
              <a:cs typeface="Times New Roman"/>
              <a:sym typeface="Times New Roman"/>
            </a:endParaRPr>
          </a:p>
          <a:p>
            <a:pPr lvl="0" rtl="0">
              <a:spcBef>
                <a:spcPts val="0"/>
              </a:spcBef>
              <a:spcAft>
                <a:spcPts val="0"/>
              </a:spcAft>
              <a:buClr>
                <a:schemeClr val="dk1"/>
              </a:buClr>
              <a:buSzPct val="45833"/>
              <a:buFont typeface="Arial"/>
              <a:buNone/>
            </a:pPr>
            <a:r>
              <a:rPr lang="en" sz="2400" u="sng" dirty="0">
                <a:latin typeface="Times New Roman"/>
                <a:ea typeface="Times New Roman"/>
                <a:cs typeface="Times New Roman"/>
                <a:sym typeface="Times New Roman"/>
              </a:rPr>
              <a:t>Revised: </a:t>
            </a:r>
            <a:r>
              <a:rPr lang="en" sz="2400" dirty="0">
                <a:latin typeface="Times New Roman"/>
                <a:ea typeface="Times New Roman"/>
                <a:cs typeface="Times New Roman"/>
                <a:sym typeface="Times New Roman"/>
              </a:rPr>
              <a:t>Patients with schizophrenia present as having limited typical emotional responses, often helping to identify accompanying symptoms of the illness such as paranoia and delusions. </a:t>
            </a:r>
          </a:p>
          <a:p>
            <a:pPr lvl="0">
              <a:spcBef>
                <a:spcPts val="0"/>
              </a:spcBef>
              <a:buNone/>
            </a:pPr>
            <a:endParaRPr sz="2400" dirty="0">
              <a:latin typeface="Times New Roman"/>
              <a:ea typeface="Times New Roman"/>
              <a:cs typeface="Times New Roman"/>
              <a:sym typeface="Times New Roman"/>
            </a:endParaRPr>
          </a:p>
        </p:txBody>
      </p:sp>
      <p:sp>
        <p:nvSpPr>
          <p:cNvPr id="94" name="Shape 94"/>
          <p:cNvSpPr txBox="1">
            <a:spLocks noGrp="1"/>
          </p:cNvSpPr>
          <p:nvPr>
            <p:ph type="title"/>
          </p:nvPr>
        </p:nvSpPr>
        <p:spPr>
          <a:xfrm>
            <a:off x="311700" y="445025"/>
            <a:ext cx="8520599" cy="613200"/>
          </a:xfrm>
          <a:prstGeom prst="rect">
            <a:avLst/>
          </a:prstGeom>
        </p:spPr>
        <p:txBody>
          <a:bodyPr lIns="91425" tIns="91425" rIns="91425" bIns="91425" anchor="t" anchorCtr="0">
            <a:noAutofit/>
          </a:bodyPr>
          <a:lstStyle/>
          <a:p>
            <a:pPr lvl="0" rtl="0">
              <a:spcBef>
                <a:spcPts val="0"/>
              </a:spcBef>
              <a:buNone/>
            </a:pPr>
            <a:r>
              <a:rPr lang="en" dirty="0"/>
              <a:t>No Perceptive Point</a:t>
            </a:r>
          </a:p>
        </p:txBody>
      </p:sp>
      <p:pic>
        <p:nvPicPr>
          <p:cNvPr id="2" name="#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2266950"/>
            <a:ext cx="609600" cy="609600"/>
          </a:xfrm>
          <a:prstGeom prst="rect">
            <a:avLst/>
          </a:prstGeom>
        </p:spPr>
      </p:pic>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75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99" name="Shape 99"/>
          <p:cNvSpPr txBox="1">
            <a:spLocks noGrp="1"/>
          </p:cNvSpPr>
          <p:nvPr>
            <p:ph type="title"/>
          </p:nvPr>
        </p:nvSpPr>
        <p:spPr>
          <a:xfrm>
            <a:off x="311700" y="445025"/>
            <a:ext cx="8520599" cy="613200"/>
          </a:xfrm>
          <a:prstGeom prst="rect">
            <a:avLst/>
          </a:prstGeom>
        </p:spPr>
        <p:txBody>
          <a:bodyPr lIns="91425" tIns="91425" rIns="91425" bIns="91425" anchor="t" anchorCtr="0">
            <a:noAutofit/>
          </a:bodyPr>
          <a:lstStyle/>
          <a:p>
            <a:pPr lvl="0">
              <a:spcBef>
                <a:spcPts val="0"/>
              </a:spcBef>
              <a:buNone/>
            </a:pPr>
            <a:r>
              <a:rPr lang="en"/>
              <a:t>Self-Evident Statement</a:t>
            </a:r>
          </a:p>
        </p:txBody>
      </p:sp>
      <p:sp>
        <p:nvSpPr>
          <p:cNvPr id="100" name="Shape 100"/>
          <p:cNvSpPr txBox="1">
            <a:spLocks noGrp="1"/>
          </p:cNvSpPr>
          <p:nvPr>
            <p:ph type="body" idx="1"/>
          </p:nvPr>
        </p:nvSpPr>
        <p:spPr>
          <a:xfrm>
            <a:off x="311700" y="1171600"/>
            <a:ext cx="8520599" cy="3397200"/>
          </a:xfrm>
          <a:prstGeom prst="rect">
            <a:avLst/>
          </a:prstGeom>
        </p:spPr>
        <p:txBody>
          <a:bodyPr lIns="91425" tIns="91425" rIns="91425" bIns="91425" anchor="t" anchorCtr="0">
            <a:noAutofit/>
          </a:bodyPr>
          <a:lstStyle/>
          <a:p>
            <a:pPr lvl="0" rtl="0">
              <a:spcBef>
                <a:spcPts val="0"/>
              </a:spcBef>
              <a:spcAft>
                <a:spcPts val="0"/>
              </a:spcAft>
              <a:buClr>
                <a:schemeClr val="dk1"/>
              </a:buClr>
              <a:buSzPct val="45833"/>
              <a:buFont typeface="Arial"/>
              <a:buNone/>
            </a:pPr>
            <a:r>
              <a:rPr lang="en" sz="2400" u="sng">
                <a:latin typeface="Times New Roman"/>
                <a:ea typeface="Times New Roman"/>
                <a:cs typeface="Times New Roman"/>
                <a:sym typeface="Times New Roman"/>
              </a:rPr>
              <a:t>Original:</a:t>
            </a:r>
            <a:r>
              <a:rPr lang="en" sz="2400">
                <a:latin typeface="Times New Roman"/>
                <a:ea typeface="Times New Roman"/>
                <a:cs typeface="Times New Roman"/>
                <a:sym typeface="Times New Roman"/>
              </a:rPr>
              <a:t> Shakespeare’s play </a:t>
            </a:r>
            <a:r>
              <a:rPr lang="en" sz="2400" i="1">
                <a:latin typeface="Times New Roman"/>
                <a:ea typeface="Times New Roman"/>
                <a:cs typeface="Times New Roman"/>
                <a:sym typeface="Times New Roman"/>
              </a:rPr>
              <a:t>Romeo and Juliet </a:t>
            </a:r>
            <a:r>
              <a:rPr lang="en" sz="2400">
                <a:latin typeface="Times New Roman"/>
                <a:ea typeface="Times New Roman"/>
                <a:cs typeface="Times New Roman"/>
                <a:sym typeface="Times New Roman"/>
              </a:rPr>
              <a:t>is a tragic love story.</a:t>
            </a:r>
          </a:p>
          <a:p>
            <a:pPr lvl="0" rtl="0">
              <a:spcBef>
                <a:spcPts val="0"/>
              </a:spcBef>
              <a:spcAft>
                <a:spcPts val="0"/>
              </a:spcAft>
              <a:buNone/>
            </a:pPr>
            <a:endParaRPr sz="2400" u="sng">
              <a:latin typeface="Times New Roman"/>
              <a:ea typeface="Times New Roman"/>
              <a:cs typeface="Times New Roman"/>
              <a:sym typeface="Times New Roman"/>
            </a:endParaRPr>
          </a:p>
          <a:p>
            <a:pPr lvl="0" rtl="0">
              <a:spcBef>
                <a:spcPts val="0"/>
              </a:spcBef>
              <a:spcAft>
                <a:spcPts val="0"/>
              </a:spcAft>
              <a:buClr>
                <a:schemeClr val="dk1"/>
              </a:buClr>
              <a:buSzPct val="45833"/>
              <a:buFont typeface="Arial"/>
              <a:buNone/>
            </a:pPr>
            <a:r>
              <a:rPr lang="en" sz="2400" u="sng">
                <a:latin typeface="Times New Roman"/>
                <a:ea typeface="Times New Roman"/>
                <a:cs typeface="Times New Roman"/>
                <a:sym typeface="Times New Roman"/>
              </a:rPr>
              <a:t>Revised:</a:t>
            </a:r>
            <a:r>
              <a:rPr lang="en" sz="2400">
                <a:latin typeface="Times New Roman"/>
                <a:ea typeface="Times New Roman"/>
                <a:cs typeface="Times New Roman"/>
                <a:sym typeface="Times New Roman"/>
              </a:rPr>
              <a:t> Shakespeare’s play </a:t>
            </a:r>
            <a:r>
              <a:rPr lang="en" sz="2400" i="1">
                <a:latin typeface="Times New Roman"/>
                <a:ea typeface="Times New Roman"/>
                <a:cs typeface="Times New Roman"/>
                <a:sym typeface="Times New Roman"/>
              </a:rPr>
              <a:t>Romeo and Juliet</a:t>
            </a:r>
            <a:r>
              <a:rPr lang="en" sz="2400">
                <a:latin typeface="Times New Roman"/>
                <a:ea typeface="Times New Roman"/>
                <a:cs typeface="Times New Roman"/>
                <a:sym typeface="Times New Roman"/>
              </a:rPr>
              <a:t> presents the view that love redefines the social order.</a:t>
            </a:r>
          </a:p>
          <a:p>
            <a:pPr lvl="0">
              <a:spcBef>
                <a:spcPts val="0"/>
              </a:spcBef>
              <a:buNone/>
            </a:pPr>
            <a:endParaRPr/>
          </a:p>
        </p:txBody>
      </p:sp>
      <p:pic>
        <p:nvPicPr>
          <p:cNvPr id="101" name="Shape 101"/>
          <p:cNvPicPr preferRelativeResize="0"/>
          <p:nvPr/>
        </p:nvPicPr>
        <p:blipFill>
          <a:blip r:embed="rId5">
            <a:alphaModFix/>
          </a:blip>
          <a:stretch>
            <a:fillRect/>
          </a:stretch>
        </p:blipFill>
        <p:spPr>
          <a:xfrm>
            <a:off x="6547225" y="3245823"/>
            <a:ext cx="1375624" cy="1726875"/>
          </a:xfrm>
          <a:prstGeom prst="rect">
            <a:avLst/>
          </a:prstGeom>
          <a:noFill/>
          <a:ln>
            <a:noFill/>
          </a:ln>
        </p:spPr>
      </p:pic>
      <p:pic>
        <p:nvPicPr>
          <p:cNvPr id="102" name="Shape 102"/>
          <p:cNvPicPr preferRelativeResize="0"/>
          <p:nvPr/>
        </p:nvPicPr>
        <p:blipFill>
          <a:blip r:embed="rId6">
            <a:alphaModFix/>
          </a:blip>
          <a:stretch>
            <a:fillRect/>
          </a:stretch>
        </p:blipFill>
        <p:spPr>
          <a:xfrm>
            <a:off x="722825" y="3400700"/>
            <a:ext cx="1698049" cy="1512325"/>
          </a:xfrm>
          <a:prstGeom prst="rect">
            <a:avLst/>
          </a:prstGeom>
          <a:noFill/>
          <a:ln>
            <a:noFill/>
          </a:ln>
        </p:spPr>
      </p:pic>
      <p:pic>
        <p:nvPicPr>
          <p:cNvPr id="103" name="Shape 103"/>
          <p:cNvPicPr preferRelativeResize="0"/>
          <p:nvPr/>
        </p:nvPicPr>
        <p:blipFill>
          <a:blip r:embed="rId7">
            <a:alphaModFix/>
          </a:blip>
          <a:stretch>
            <a:fillRect/>
          </a:stretch>
        </p:blipFill>
        <p:spPr>
          <a:xfrm>
            <a:off x="3239149" y="3400698"/>
            <a:ext cx="2577049" cy="1572000"/>
          </a:xfrm>
          <a:prstGeom prst="rect">
            <a:avLst/>
          </a:prstGeom>
          <a:noFill/>
          <a:ln>
            <a:noFill/>
          </a:ln>
        </p:spPr>
      </p:pic>
      <p:pic>
        <p:nvPicPr>
          <p:cNvPr id="3" name="#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4267200" y="2266950"/>
            <a:ext cx="609600" cy="609600"/>
          </a:xfrm>
          <a:prstGeom prst="rect">
            <a:avLst/>
          </a:prstGeom>
        </p:spPr>
      </p:pic>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61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108" name="Shape 108"/>
          <p:cNvSpPr txBox="1">
            <a:spLocks noGrp="1"/>
          </p:cNvSpPr>
          <p:nvPr>
            <p:ph type="title"/>
          </p:nvPr>
        </p:nvSpPr>
        <p:spPr>
          <a:xfrm>
            <a:off x="311700" y="445025"/>
            <a:ext cx="8520599" cy="613200"/>
          </a:xfrm>
          <a:prstGeom prst="rect">
            <a:avLst/>
          </a:prstGeom>
        </p:spPr>
        <p:txBody>
          <a:bodyPr lIns="91425" tIns="91425" rIns="91425" bIns="91425" anchor="t" anchorCtr="0">
            <a:noAutofit/>
          </a:bodyPr>
          <a:lstStyle/>
          <a:p>
            <a:pPr lvl="0">
              <a:spcBef>
                <a:spcPts val="0"/>
              </a:spcBef>
              <a:buNone/>
            </a:pPr>
            <a:r>
              <a:rPr lang="en"/>
              <a:t>Statement of Fact</a:t>
            </a:r>
          </a:p>
        </p:txBody>
      </p:sp>
      <p:sp>
        <p:nvSpPr>
          <p:cNvPr id="109" name="Shape 109"/>
          <p:cNvSpPr txBox="1">
            <a:spLocks noGrp="1"/>
          </p:cNvSpPr>
          <p:nvPr>
            <p:ph type="body" idx="1"/>
          </p:nvPr>
        </p:nvSpPr>
        <p:spPr>
          <a:xfrm>
            <a:off x="311700" y="1171600"/>
            <a:ext cx="8520599" cy="3397200"/>
          </a:xfrm>
          <a:prstGeom prst="rect">
            <a:avLst/>
          </a:prstGeom>
        </p:spPr>
        <p:txBody>
          <a:bodyPr lIns="91425" tIns="91425" rIns="91425" bIns="91425" anchor="t" anchorCtr="0">
            <a:noAutofit/>
          </a:bodyPr>
          <a:lstStyle/>
          <a:p>
            <a:pPr lvl="0" rtl="0">
              <a:spcBef>
                <a:spcPts val="0"/>
              </a:spcBef>
              <a:spcAft>
                <a:spcPts val="0"/>
              </a:spcAft>
              <a:buClr>
                <a:schemeClr val="dk1"/>
              </a:buClr>
              <a:buSzPct val="45833"/>
              <a:buFont typeface="Arial"/>
              <a:buNone/>
            </a:pPr>
            <a:r>
              <a:rPr lang="en" sz="2400" u="sng">
                <a:latin typeface="Times New Roman"/>
                <a:ea typeface="Times New Roman"/>
                <a:cs typeface="Times New Roman"/>
                <a:sym typeface="Times New Roman"/>
              </a:rPr>
              <a:t>Original: </a:t>
            </a:r>
            <a:r>
              <a:rPr lang="en" sz="2400">
                <a:latin typeface="Times New Roman"/>
                <a:ea typeface="Times New Roman"/>
                <a:cs typeface="Times New Roman"/>
                <a:sym typeface="Times New Roman"/>
              </a:rPr>
              <a:t>Computers have changed the world.</a:t>
            </a:r>
          </a:p>
          <a:p>
            <a:pPr lvl="0" rtl="0">
              <a:spcBef>
                <a:spcPts val="0"/>
              </a:spcBef>
              <a:spcAft>
                <a:spcPts val="0"/>
              </a:spcAft>
              <a:buNone/>
            </a:pPr>
            <a:endParaRPr sz="2400" u="sng">
              <a:latin typeface="Times New Roman"/>
              <a:ea typeface="Times New Roman"/>
              <a:cs typeface="Times New Roman"/>
              <a:sym typeface="Times New Roman"/>
            </a:endParaRPr>
          </a:p>
          <a:p>
            <a:pPr lvl="0" rtl="0">
              <a:spcBef>
                <a:spcPts val="0"/>
              </a:spcBef>
              <a:spcAft>
                <a:spcPts val="0"/>
              </a:spcAft>
              <a:buClr>
                <a:schemeClr val="dk1"/>
              </a:buClr>
              <a:buSzPct val="45833"/>
              <a:buFont typeface="Arial"/>
              <a:buNone/>
            </a:pPr>
            <a:r>
              <a:rPr lang="en" sz="2400" u="sng">
                <a:latin typeface="Times New Roman"/>
                <a:ea typeface="Times New Roman"/>
                <a:cs typeface="Times New Roman"/>
                <a:sym typeface="Times New Roman"/>
              </a:rPr>
              <a:t>Revised:</a:t>
            </a:r>
            <a:r>
              <a:rPr lang="en" sz="2400">
                <a:latin typeface="Times New Roman"/>
                <a:ea typeface="Times New Roman"/>
                <a:cs typeface="Times New Roman"/>
                <a:sym typeface="Times New Roman"/>
              </a:rPr>
              <a:t> Most people believe that computers are a welcomed change to modern life, but ironically they have increased rather than decreased the amount of time we spend at work.</a:t>
            </a:r>
          </a:p>
          <a:p>
            <a:pPr lvl="0">
              <a:spcBef>
                <a:spcPts val="0"/>
              </a:spcBef>
              <a:buNone/>
            </a:pPr>
            <a:endParaRPr/>
          </a:p>
        </p:txBody>
      </p:sp>
      <p:pic>
        <p:nvPicPr>
          <p:cNvPr id="3" name="#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714565" y="505313"/>
            <a:ext cx="609600" cy="609600"/>
          </a:xfrm>
          <a:prstGeom prst="rect">
            <a:avLst/>
          </a:prstGeom>
        </p:spPr>
      </p:pic>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28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114" name="Shape 114"/>
          <p:cNvSpPr txBox="1">
            <a:spLocks noGrp="1"/>
          </p:cNvSpPr>
          <p:nvPr>
            <p:ph type="title"/>
          </p:nvPr>
        </p:nvSpPr>
        <p:spPr>
          <a:xfrm>
            <a:off x="311700" y="445025"/>
            <a:ext cx="8520599" cy="613200"/>
          </a:xfrm>
          <a:prstGeom prst="rect">
            <a:avLst/>
          </a:prstGeom>
        </p:spPr>
        <p:txBody>
          <a:bodyPr lIns="91425" tIns="91425" rIns="91425" bIns="91425" anchor="t" anchorCtr="0">
            <a:noAutofit/>
          </a:bodyPr>
          <a:lstStyle/>
          <a:p>
            <a:pPr lvl="0">
              <a:spcBef>
                <a:spcPts val="0"/>
              </a:spcBef>
              <a:buNone/>
            </a:pPr>
            <a:r>
              <a:rPr lang="en"/>
              <a:t>Statement of Summary</a:t>
            </a:r>
          </a:p>
        </p:txBody>
      </p:sp>
      <p:sp>
        <p:nvSpPr>
          <p:cNvPr id="115" name="Shape 115"/>
          <p:cNvSpPr txBox="1">
            <a:spLocks noGrp="1"/>
          </p:cNvSpPr>
          <p:nvPr>
            <p:ph type="body" idx="1"/>
          </p:nvPr>
        </p:nvSpPr>
        <p:spPr>
          <a:xfrm>
            <a:off x="311700" y="1171600"/>
            <a:ext cx="8520599" cy="3397200"/>
          </a:xfrm>
          <a:prstGeom prst="rect">
            <a:avLst/>
          </a:prstGeom>
        </p:spPr>
        <p:txBody>
          <a:bodyPr lIns="91425" tIns="91425" rIns="91425" bIns="91425" anchor="t" anchorCtr="0">
            <a:noAutofit/>
          </a:bodyPr>
          <a:lstStyle/>
          <a:p>
            <a:pPr lvl="0" rtl="0">
              <a:spcBef>
                <a:spcPts val="0"/>
              </a:spcBef>
              <a:spcAft>
                <a:spcPts val="0"/>
              </a:spcAft>
              <a:buClr>
                <a:schemeClr val="dk1"/>
              </a:buClr>
              <a:buSzPct val="45833"/>
              <a:buFont typeface="Arial"/>
              <a:buNone/>
            </a:pPr>
            <a:r>
              <a:rPr lang="en" sz="2400" u="sng">
                <a:latin typeface="Times New Roman"/>
                <a:ea typeface="Times New Roman"/>
                <a:cs typeface="Times New Roman"/>
                <a:sym typeface="Times New Roman"/>
              </a:rPr>
              <a:t>Original:</a:t>
            </a:r>
            <a:r>
              <a:rPr lang="en" sz="2400">
                <a:latin typeface="Times New Roman"/>
                <a:ea typeface="Times New Roman"/>
                <a:cs typeface="Times New Roman"/>
                <a:sym typeface="Times New Roman"/>
              </a:rPr>
              <a:t> Steven Spielberg’s </a:t>
            </a:r>
            <a:r>
              <a:rPr lang="en" sz="2400" i="1">
                <a:latin typeface="Times New Roman"/>
                <a:ea typeface="Times New Roman"/>
                <a:cs typeface="Times New Roman"/>
                <a:sym typeface="Times New Roman"/>
              </a:rPr>
              <a:t>Saving Private Ryan </a:t>
            </a:r>
            <a:r>
              <a:rPr lang="en" sz="2400">
                <a:latin typeface="Times New Roman"/>
                <a:ea typeface="Times New Roman"/>
                <a:cs typeface="Times New Roman"/>
                <a:sym typeface="Times New Roman"/>
              </a:rPr>
              <a:t>presents the horrors of war.</a:t>
            </a:r>
          </a:p>
          <a:p>
            <a:pPr lvl="0" rtl="0">
              <a:spcBef>
                <a:spcPts val="0"/>
              </a:spcBef>
              <a:spcAft>
                <a:spcPts val="0"/>
              </a:spcAft>
              <a:buNone/>
            </a:pPr>
            <a:endParaRPr sz="2400" u="sng">
              <a:latin typeface="Times New Roman"/>
              <a:ea typeface="Times New Roman"/>
              <a:cs typeface="Times New Roman"/>
              <a:sym typeface="Times New Roman"/>
            </a:endParaRPr>
          </a:p>
          <a:p>
            <a:pPr lvl="0" rtl="0">
              <a:spcBef>
                <a:spcPts val="0"/>
              </a:spcBef>
              <a:spcAft>
                <a:spcPts val="0"/>
              </a:spcAft>
              <a:buClr>
                <a:schemeClr val="dk1"/>
              </a:buClr>
              <a:buSzPct val="45833"/>
              <a:buFont typeface="Arial"/>
              <a:buNone/>
            </a:pPr>
            <a:r>
              <a:rPr lang="en" sz="2400" u="sng">
                <a:latin typeface="Times New Roman"/>
                <a:ea typeface="Times New Roman"/>
                <a:cs typeface="Times New Roman"/>
                <a:sym typeface="Times New Roman"/>
              </a:rPr>
              <a:t>Revised: </a:t>
            </a:r>
            <a:r>
              <a:rPr lang="en" sz="2400">
                <a:latin typeface="Times New Roman"/>
                <a:ea typeface="Times New Roman"/>
                <a:cs typeface="Times New Roman"/>
                <a:sym typeface="Times New Roman"/>
              </a:rPr>
              <a:t>Steven Spielberg’s </a:t>
            </a:r>
            <a:r>
              <a:rPr lang="en" sz="2400" i="1">
                <a:latin typeface="Times New Roman"/>
                <a:ea typeface="Times New Roman"/>
                <a:cs typeface="Times New Roman"/>
                <a:sym typeface="Times New Roman"/>
              </a:rPr>
              <a:t>Saving Private Ryan </a:t>
            </a:r>
            <a:r>
              <a:rPr lang="en" sz="2400">
                <a:latin typeface="Times New Roman"/>
                <a:ea typeface="Times New Roman"/>
                <a:cs typeface="Times New Roman"/>
                <a:sym typeface="Times New Roman"/>
              </a:rPr>
              <a:t>argues that the horrors of war bring out the goodness of humans.</a:t>
            </a:r>
          </a:p>
          <a:p>
            <a:pPr lvl="0">
              <a:spcBef>
                <a:spcPts val="0"/>
              </a:spcBef>
              <a:buNone/>
            </a:pPr>
            <a:endParaRPr/>
          </a:p>
        </p:txBody>
      </p:sp>
      <p:pic>
        <p:nvPicPr>
          <p:cNvPr id="116" name="Shape 116"/>
          <p:cNvPicPr preferRelativeResize="0"/>
          <p:nvPr/>
        </p:nvPicPr>
        <p:blipFill>
          <a:blip r:embed="rId5">
            <a:alphaModFix amt="40000"/>
          </a:blip>
          <a:stretch>
            <a:fillRect/>
          </a:stretch>
        </p:blipFill>
        <p:spPr>
          <a:xfrm>
            <a:off x="5930250" y="319325"/>
            <a:ext cx="2902051" cy="1632400"/>
          </a:xfrm>
          <a:prstGeom prst="rect">
            <a:avLst/>
          </a:prstGeom>
          <a:noFill/>
          <a:ln>
            <a:noFill/>
          </a:ln>
        </p:spPr>
      </p:pic>
      <p:pic>
        <p:nvPicPr>
          <p:cNvPr id="3" name="#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771675" y="3853703"/>
            <a:ext cx="609600" cy="609600"/>
          </a:xfrm>
          <a:prstGeom prst="rect">
            <a:avLst/>
          </a:prstGeom>
        </p:spPr>
      </p:pic>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47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1" name="Shape 121"/>
          <p:cNvSpPr txBox="1">
            <a:spLocks noGrp="1"/>
          </p:cNvSpPr>
          <p:nvPr>
            <p:ph type="title"/>
          </p:nvPr>
        </p:nvSpPr>
        <p:spPr>
          <a:xfrm>
            <a:off x="311700" y="445025"/>
            <a:ext cx="8520599" cy="613200"/>
          </a:xfrm>
          <a:prstGeom prst="rect">
            <a:avLst/>
          </a:prstGeom>
        </p:spPr>
        <p:txBody>
          <a:bodyPr lIns="91425" tIns="91425" rIns="91425" bIns="91425" anchor="t" anchorCtr="0">
            <a:noAutofit/>
          </a:bodyPr>
          <a:lstStyle/>
          <a:p>
            <a:pPr lvl="0">
              <a:spcBef>
                <a:spcPts val="0"/>
              </a:spcBef>
              <a:buNone/>
            </a:pPr>
            <a:r>
              <a:rPr lang="en"/>
              <a:t>Too Broad</a:t>
            </a:r>
          </a:p>
        </p:txBody>
      </p:sp>
      <p:sp>
        <p:nvSpPr>
          <p:cNvPr id="122" name="Shape 122"/>
          <p:cNvSpPr txBox="1">
            <a:spLocks noGrp="1"/>
          </p:cNvSpPr>
          <p:nvPr>
            <p:ph type="body" idx="1"/>
          </p:nvPr>
        </p:nvSpPr>
        <p:spPr>
          <a:xfrm>
            <a:off x="311700" y="1171600"/>
            <a:ext cx="8520599" cy="3397200"/>
          </a:xfrm>
          <a:prstGeom prst="rect">
            <a:avLst/>
          </a:prstGeom>
        </p:spPr>
        <p:txBody>
          <a:bodyPr lIns="91425" tIns="91425" rIns="91425" bIns="91425" anchor="t" anchorCtr="0">
            <a:noAutofit/>
          </a:bodyPr>
          <a:lstStyle/>
          <a:p>
            <a:pPr lvl="0" rtl="0">
              <a:spcBef>
                <a:spcPts val="0"/>
              </a:spcBef>
              <a:spcAft>
                <a:spcPts val="0"/>
              </a:spcAft>
              <a:buClr>
                <a:schemeClr val="dk1"/>
              </a:buClr>
              <a:buSzPct val="45833"/>
              <a:buFont typeface="Arial"/>
              <a:buNone/>
            </a:pPr>
            <a:r>
              <a:rPr lang="en" sz="2400" u="sng">
                <a:latin typeface="Times New Roman"/>
                <a:ea typeface="Times New Roman"/>
                <a:cs typeface="Times New Roman"/>
                <a:sym typeface="Times New Roman"/>
              </a:rPr>
              <a:t>Original:</a:t>
            </a:r>
            <a:r>
              <a:rPr lang="en" sz="2400">
                <a:latin typeface="Times New Roman"/>
                <a:ea typeface="Times New Roman"/>
                <a:cs typeface="Times New Roman"/>
                <a:sym typeface="Times New Roman"/>
              </a:rPr>
              <a:t> Newspapers cater to the taste of the American public.</a:t>
            </a:r>
          </a:p>
          <a:p>
            <a:pPr lvl="0" rtl="0">
              <a:spcBef>
                <a:spcPts val="0"/>
              </a:spcBef>
              <a:spcAft>
                <a:spcPts val="0"/>
              </a:spcAft>
              <a:buNone/>
            </a:pPr>
            <a:endParaRPr sz="2400" u="sng">
              <a:latin typeface="Times New Roman"/>
              <a:ea typeface="Times New Roman"/>
              <a:cs typeface="Times New Roman"/>
              <a:sym typeface="Times New Roman"/>
            </a:endParaRPr>
          </a:p>
          <a:p>
            <a:pPr lvl="0" rtl="0">
              <a:spcBef>
                <a:spcPts val="0"/>
              </a:spcBef>
              <a:spcAft>
                <a:spcPts val="0"/>
              </a:spcAft>
              <a:buClr>
                <a:schemeClr val="dk1"/>
              </a:buClr>
              <a:buSzPct val="45833"/>
              <a:buFont typeface="Arial"/>
              <a:buNone/>
            </a:pPr>
            <a:r>
              <a:rPr lang="en" sz="2400" u="sng">
                <a:latin typeface="Times New Roman"/>
                <a:ea typeface="Times New Roman"/>
                <a:cs typeface="Times New Roman"/>
                <a:sym typeface="Times New Roman"/>
              </a:rPr>
              <a:t>Revised:</a:t>
            </a:r>
            <a:r>
              <a:rPr lang="en" sz="2400">
                <a:latin typeface="Times New Roman"/>
                <a:ea typeface="Times New Roman"/>
                <a:cs typeface="Times New Roman"/>
                <a:sym typeface="Times New Roman"/>
              </a:rPr>
              <a:t> The success of </a:t>
            </a:r>
            <a:r>
              <a:rPr lang="en" sz="2400" i="1">
                <a:latin typeface="Times New Roman"/>
                <a:ea typeface="Times New Roman"/>
                <a:cs typeface="Times New Roman"/>
                <a:sym typeface="Times New Roman"/>
              </a:rPr>
              <a:t>USA Today </a:t>
            </a:r>
            <a:r>
              <a:rPr lang="en" sz="2400">
                <a:latin typeface="Times New Roman"/>
                <a:ea typeface="Times New Roman"/>
                <a:cs typeface="Times New Roman"/>
                <a:sym typeface="Times New Roman"/>
              </a:rPr>
              <a:t>indicates that people want newspapers that are easy to read and entertaining.</a:t>
            </a:r>
          </a:p>
          <a:p>
            <a:pPr lvl="0">
              <a:spcBef>
                <a:spcPts val="0"/>
              </a:spcBef>
              <a:buNone/>
            </a:pPr>
            <a:endParaRPr/>
          </a:p>
        </p:txBody>
      </p:sp>
      <p:pic>
        <p:nvPicPr>
          <p:cNvPr id="2" name="#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867835" y="3423397"/>
            <a:ext cx="609600" cy="609600"/>
          </a:xfrm>
          <a:prstGeom prst="rect">
            <a:avLst/>
          </a:prstGeom>
        </p:spPr>
      </p:pic>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64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paperback">
  <a:themeElements>
    <a:clrScheme name="Paperback">
      <a:dk1>
        <a:srgbClr val="000000"/>
      </a:dk1>
      <a:lt1>
        <a:srgbClr val="FFFFFF"/>
      </a:lt1>
      <a:dk2>
        <a:srgbClr val="00695C"/>
      </a:dk2>
      <a:lt2>
        <a:srgbClr val="26A69A"/>
      </a:lt2>
      <a:accent1>
        <a:srgbClr val="FFFBF0"/>
      </a:accent1>
      <a:accent2>
        <a:srgbClr val="B7B7B7"/>
      </a:accent2>
      <a:accent3>
        <a:srgbClr val="FB8C00"/>
      </a:accent3>
      <a:accent4>
        <a:srgbClr val="80CBC4"/>
      </a:accent4>
      <a:accent5>
        <a:srgbClr val="AF4345"/>
      </a:accent5>
      <a:accent6>
        <a:srgbClr val="F58F8F"/>
      </a:accent6>
      <a:hlink>
        <a:srgbClr val="AF4345"/>
      </a:hlink>
      <a:folHlink>
        <a:srgbClr val="AF434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82</TotalTime>
  <Words>509</Words>
  <Application>Microsoft Office PowerPoint</Application>
  <PresentationFormat>On-screen Show (16:9)</PresentationFormat>
  <Paragraphs>68</Paragraphs>
  <Slides>17</Slides>
  <Notes>17</Notes>
  <HiddenSlides>0</HiddenSlides>
  <MMClips>18</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17</vt:i4>
      </vt:variant>
    </vt:vector>
  </HeadingPairs>
  <TitlesOfParts>
    <vt:vector size="21" baseType="lpstr">
      <vt:lpstr>Times New Roman</vt:lpstr>
      <vt:lpstr>Old Standard TT</vt:lpstr>
      <vt:lpstr>Arial</vt:lpstr>
      <vt:lpstr>paperback</vt:lpstr>
      <vt:lpstr>THESES</vt:lpstr>
      <vt:lpstr>What is a thesis statement?</vt:lpstr>
      <vt:lpstr>Basic Formula for a Thesis                  +</vt:lpstr>
      <vt:lpstr>Now let’s look at some common errors...</vt:lpstr>
      <vt:lpstr>No Perceptive Point</vt:lpstr>
      <vt:lpstr>Self-Evident Statement</vt:lpstr>
      <vt:lpstr>Statement of Fact</vt:lpstr>
      <vt:lpstr>Statement of Summary</vt:lpstr>
      <vt:lpstr>Too Broad</vt:lpstr>
      <vt:lpstr>Too Narrow</vt:lpstr>
      <vt:lpstr>Let’s Practice:</vt:lpstr>
      <vt:lpstr>Revision:</vt:lpstr>
      <vt:lpstr>PowerPoint Presentation</vt:lpstr>
      <vt:lpstr>Revision:</vt:lpstr>
      <vt:lpstr>PowerPoint Presentation</vt:lpstr>
      <vt:lpstr>Revision:</vt:lpstr>
      <vt:lpstr>Happy Writing!</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THESES</dc:title>
  <dc:creator>Natalie Mckemy</dc:creator>
  <cp:lastModifiedBy>Natalie Mckemy</cp:lastModifiedBy>
  <cp:revision>10</cp:revision>
  <dcterms:modified xsi:type="dcterms:W3CDTF">2016-02-04T18:41:17Z</dcterms:modified>
</cp:coreProperties>
</file>