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57" r:id="rId5"/>
    <p:sldId id="259" r:id="rId6"/>
    <p:sldId id="262" r:id="rId7"/>
    <p:sldId id="272" r:id="rId8"/>
    <p:sldId id="297" r:id="rId9"/>
    <p:sldId id="293" r:id="rId10"/>
    <p:sldId id="294" r:id="rId11"/>
    <p:sldId id="295" r:id="rId12"/>
    <p:sldId id="296" r:id="rId13"/>
    <p:sldId id="298" r:id="rId14"/>
    <p:sldId id="299" r:id="rId15"/>
    <p:sldId id="301" r:id="rId16"/>
    <p:sldId id="300" r:id="rId17"/>
    <p:sldId id="302" r:id="rId18"/>
    <p:sldId id="256" r:id="rId19"/>
    <p:sldId id="281" r:id="rId20"/>
    <p:sldId id="27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4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13" autoAdjust="0"/>
    <p:restoredTop sz="96327"/>
  </p:normalViewPr>
  <p:slideViewPr>
    <p:cSldViewPr snapToGrid="0">
      <p:cViewPr varScale="1">
        <p:scale>
          <a:sx n="122" d="100"/>
          <a:sy n="122" d="100"/>
        </p:scale>
        <p:origin x="208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01AC1-FE37-9F41-B159-B4488AB5B3F0}" type="datetimeFigureOut">
              <a:rPr lang="en-US" smtClean="0"/>
              <a:t>4/22/26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77E41-5310-BB40-8EAD-8498FEB9D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771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JEnn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A2E7E3-9AF0-A84C-A264-44C943F312E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956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After cohort model: In order to allow students to finish their bachelor’s within three years, we have embedded </a:t>
            </a:r>
            <a:r>
              <a:rPr lang="en-US" sz="1200">
                <a:solidFill>
                  <a:schemeClr val="tx2"/>
                </a:solidFill>
              </a:rPr>
              <a:t>Specialized experiential learning and paid work experience during the summers to help students accelerate their education while providing critical experiential opportunities.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C2907-ABFA-426F-939D-060FA6F6572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443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91B1-1C9A-4492-93A8-2D939A104F53}" type="datetimeFigureOut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0DB7-850B-44EA-8FFE-ADA20E9E2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009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652157" cy="6858000"/>
          </a:xfrm>
          <a:custGeom>
            <a:avLst/>
            <a:gdLst>
              <a:gd name="connsiteX0" fmla="*/ 0 w 4652157"/>
              <a:gd name="connsiteY0" fmla="*/ 0 h 6858000"/>
              <a:gd name="connsiteX1" fmla="*/ 4652157 w 4652157"/>
              <a:gd name="connsiteY1" fmla="*/ 0 h 6858000"/>
              <a:gd name="connsiteX2" fmla="*/ 0 w 4652157"/>
              <a:gd name="connsiteY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52157" h="6858000">
                <a:moveTo>
                  <a:pt x="0" y="0"/>
                </a:moveTo>
                <a:lnTo>
                  <a:pt x="4652157" y="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75907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 rot="5400000">
            <a:off x="5105401" y="-781051"/>
            <a:ext cx="1981200" cy="12192001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3"/>
              </a:gs>
              <a:gs pos="88000">
                <a:srgbClr val="154077"/>
              </a:gs>
              <a:gs pos="44000">
                <a:schemeClr val="accent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662768" y="0"/>
            <a:ext cx="2919632" cy="6858000"/>
          </a:xfrm>
          <a:custGeom>
            <a:avLst/>
            <a:gdLst>
              <a:gd name="connsiteX0" fmla="*/ 0 w 2919632"/>
              <a:gd name="connsiteY0" fmla="*/ 0 h 6858000"/>
              <a:gd name="connsiteX1" fmla="*/ 2919632 w 2919632"/>
              <a:gd name="connsiteY1" fmla="*/ 0 h 6858000"/>
              <a:gd name="connsiteX2" fmla="*/ 2919632 w 2919632"/>
              <a:gd name="connsiteY2" fmla="*/ 6858000 h 6858000"/>
              <a:gd name="connsiteX3" fmla="*/ 0 w 291963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9632" h="6858000">
                <a:moveTo>
                  <a:pt x="0" y="0"/>
                </a:moveTo>
                <a:lnTo>
                  <a:pt x="2919632" y="0"/>
                </a:lnTo>
                <a:lnTo>
                  <a:pt x="2919632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56247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3043319" y="0"/>
            <a:ext cx="5781368" cy="6858000"/>
          </a:xfrm>
          <a:custGeom>
            <a:avLst/>
            <a:gdLst>
              <a:gd name="connsiteX0" fmla="*/ 2445056 w 5781368"/>
              <a:gd name="connsiteY0" fmla="*/ 0 h 6858000"/>
              <a:gd name="connsiteX1" fmla="*/ 5781368 w 5781368"/>
              <a:gd name="connsiteY1" fmla="*/ 0 h 6858000"/>
              <a:gd name="connsiteX2" fmla="*/ 3336312 w 5781368"/>
              <a:gd name="connsiteY2" fmla="*/ 6858000 h 6858000"/>
              <a:gd name="connsiteX3" fmla="*/ 0 w 578136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81368" h="6858000">
                <a:moveTo>
                  <a:pt x="2445056" y="0"/>
                </a:moveTo>
                <a:lnTo>
                  <a:pt x="5781368" y="0"/>
                </a:lnTo>
                <a:lnTo>
                  <a:pt x="3336312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57313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654710" cy="6858000"/>
          </a:xfrm>
          <a:custGeom>
            <a:avLst/>
            <a:gdLst>
              <a:gd name="connsiteX0" fmla="*/ 0 w 2654710"/>
              <a:gd name="connsiteY0" fmla="*/ 0 h 6858000"/>
              <a:gd name="connsiteX1" fmla="*/ 2654710 w 2654710"/>
              <a:gd name="connsiteY1" fmla="*/ 0 h 6858000"/>
              <a:gd name="connsiteX2" fmla="*/ 2654710 w 2654710"/>
              <a:gd name="connsiteY2" fmla="*/ 6858000 h 6858000"/>
              <a:gd name="connsiteX3" fmla="*/ 0 w 26547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4710" h="6858000">
                <a:moveTo>
                  <a:pt x="0" y="0"/>
                </a:moveTo>
                <a:lnTo>
                  <a:pt x="2654710" y="0"/>
                </a:lnTo>
                <a:lnTo>
                  <a:pt x="2654710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16966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795798" y="678426"/>
            <a:ext cx="6428000" cy="5524029"/>
          </a:xfrm>
          <a:custGeom>
            <a:avLst/>
            <a:gdLst>
              <a:gd name="connsiteX0" fmla="*/ 2286248 w 6428000"/>
              <a:gd name="connsiteY0" fmla="*/ 0 h 5524029"/>
              <a:gd name="connsiteX1" fmla="*/ 4674361 w 6428000"/>
              <a:gd name="connsiteY1" fmla="*/ 0 h 5524029"/>
              <a:gd name="connsiteX2" fmla="*/ 5021782 w 6428000"/>
              <a:gd name="connsiteY2" fmla="*/ 0 h 5524029"/>
              <a:gd name="connsiteX3" fmla="*/ 6428000 w 6428000"/>
              <a:gd name="connsiteY3" fmla="*/ 0 h 5524029"/>
              <a:gd name="connsiteX4" fmla="*/ 4039887 w 6428000"/>
              <a:gd name="connsiteY4" fmla="*/ 5524028 h 5524029"/>
              <a:gd name="connsiteX5" fmla="*/ 2286248 w 6428000"/>
              <a:gd name="connsiteY5" fmla="*/ 5524028 h 5524029"/>
              <a:gd name="connsiteX6" fmla="*/ 2286248 w 6428000"/>
              <a:gd name="connsiteY6" fmla="*/ 5524029 h 5524029"/>
              <a:gd name="connsiteX7" fmla="*/ 0 w 6428000"/>
              <a:gd name="connsiteY7" fmla="*/ 5524029 h 5524029"/>
              <a:gd name="connsiteX8" fmla="*/ 0 w 6428000"/>
              <a:gd name="connsiteY8" fmla="*/ 1 h 5524029"/>
              <a:gd name="connsiteX9" fmla="*/ 2286248 w 6428000"/>
              <a:gd name="connsiteY9" fmla="*/ 1 h 5524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28000" h="5524029">
                <a:moveTo>
                  <a:pt x="2286248" y="0"/>
                </a:moveTo>
                <a:lnTo>
                  <a:pt x="4674361" y="0"/>
                </a:lnTo>
                <a:lnTo>
                  <a:pt x="5021782" y="0"/>
                </a:lnTo>
                <a:lnTo>
                  <a:pt x="6428000" y="0"/>
                </a:lnTo>
                <a:lnTo>
                  <a:pt x="4039887" y="5524028"/>
                </a:lnTo>
                <a:lnTo>
                  <a:pt x="2286248" y="5524028"/>
                </a:lnTo>
                <a:lnTo>
                  <a:pt x="2286248" y="5524029"/>
                </a:lnTo>
                <a:lnTo>
                  <a:pt x="0" y="5524029"/>
                </a:lnTo>
                <a:lnTo>
                  <a:pt x="0" y="1"/>
                </a:lnTo>
                <a:lnTo>
                  <a:pt x="2286248" y="1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987252" y="678426"/>
            <a:ext cx="6428000" cy="5524029"/>
          </a:xfrm>
          <a:custGeom>
            <a:avLst/>
            <a:gdLst>
              <a:gd name="connsiteX0" fmla="*/ 4141752 w 6428000"/>
              <a:gd name="connsiteY0" fmla="*/ 0 h 5524029"/>
              <a:gd name="connsiteX1" fmla="*/ 6428000 w 6428000"/>
              <a:gd name="connsiteY1" fmla="*/ 0 h 5524029"/>
              <a:gd name="connsiteX2" fmla="*/ 6428000 w 6428000"/>
              <a:gd name="connsiteY2" fmla="*/ 5524028 h 5524029"/>
              <a:gd name="connsiteX3" fmla="*/ 4141752 w 6428000"/>
              <a:gd name="connsiteY3" fmla="*/ 5524028 h 5524029"/>
              <a:gd name="connsiteX4" fmla="*/ 4141752 w 6428000"/>
              <a:gd name="connsiteY4" fmla="*/ 5524029 h 5524029"/>
              <a:gd name="connsiteX5" fmla="*/ 1753640 w 6428000"/>
              <a:gd name="connsiteY5" fmla="*/ 5524029 h 5524029"/>
              <a:gd name="connsiteX6" fmla="*/ 1406219 w 6428000"/>
              <a:gd name="connsiteY6" fmla="*/ 5524029 h 5524029"/>
              <a:gd name="connsiteX7" fmla="*/ 0 w 6428000"/>
              <a:gd name="connsiteY7" fmla="*/ 5524029 h 5524029"/>
              <a:gd name="connsiteX8" fmla="*/ 2388113 w 6428000"/>
              <a:gd name="connsiteY8" fmla="*/ 1 h 5524029"/>
              <a:gd name="connsiteX9" fmla="*/ 4141752 w 6428000"/>
              <a:gd name="connsiteY9" fmla="*/ 1 h 5524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28000" h="5524029">
                <a:moveTo>
                  <a:pt x="4141752" y="0"/>
                </a:moveTo>
                <a:lnTo>
                  <a:pt x="6428000" y="0"/>
                </a:lnTo>
                <a:lnTo>
                  <a:pt x="6428000" y="5524028"/>
                </a:lnTo>
                <a:lnTo>
                  <a:pt x="4141752" y="5524028"/>
                </a:lnTo>
                <a:lnTo>
                  <a:pt x="4141752" y="5524029"/>
                </a:lnTo>
                <a:lnTo>
                  <a:pt x="1753640" y="5524029"/>
                </a:lnTo>
                <a:lnTo>
                  <a:pt x="1406219" y="5524029"/>
                </a:lnTo>
                <a:lnTo>
                  <a:pt x="0" y="5524029"/>
                </a:lnTo>
                <a:lnTo>
                  <a:pt x="2388113" y="1"/>
                </a:lnTo>
                <a:lnTo>
                  <a:pt x="4141752" y="1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36539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217538" y="0"/>
            <a:ext cx="2324100" cy="2151169"/>
          </a:xfrm>
          <a:custGeom>
            <a:avLst/>
            <a:gdLst>
              <a:gd name="connsiteX0" fmla="*/ 0 w 2324100"/>
              <a:gd name="connsiteY0" fmla="*/ 0 h 2151169"/>
              <a:gd name="connsiteX1" fmla="*/ 2324100 w 2324100"/>
              <a:gd name="connsiteY1" fmla="*/ 0 h 2151169"/>
              <a:gd name="connsiteX2" fmla="*/ 2324100 w 2324100"/>
              <a:gd name="connsiteY2" fmla="*/ 2151169 h 2151169"/>
              <a:gd name="connsiteX3" fmla="*/ 0 w 2324100"/>
              <a:gd name="connsiteY3" fmla="*/ 2151169 h 215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100" h="2151169">
                <a:moveTo>
                  <a:pt x="0" y="0"/>
                </a:moveTo>
                <a:lnTo>
                  <a:pt x="2324100" y="0"/>
                </a:lnTo>
                <a:lnTo>
                  <a:pt x="2324100" y="2151169"/>
                </a:lnTo>
                <a:lnTo>
                  <a:pt x="0" y="215116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1"/>
          </p:nvPr>
        </p:nvSpPr>
        <p:spPr>
          <a:xfrm>
            <a:off x="2754261" y="0"/>
            <a:ext cx="2324100" cy="2151169"/>
          </a:xfrm>
          <a:custGeom>
            <a:avLst/>
            <a:gdLst>
              <a:gd name="connsiteX0" fmla="*/ 0 w 2324100"/>
              <a:gd name="connsiteY0" fmla="*/ 0 h 2151169"/>
              <a:gd name="connsiteX1" fmla="*/ 2324100 w 2324100"/>
              <a:gd name="connsiteY1" fmla="*/ 0 h 2151169"/>
              <a:gd name="connsiteX2" fmla="*/ 2324100 w 2324100"/>
              <a:gd name="connsiteY2" fmla="*/ 2151169 h 2151169"/>
              <a:gd name="connsiteX3" fmla="*/ 0 w 2324100"/>
              <a:gd name="connsiteY3" fmla="*/ 2151169 h 215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100" h="2151169">
                <a:moveTo>
                  <a:pt x="0" y="0"/>
                </a:moveTo>
                <a:lnTo>
                  <a:pt x="2324100" y="0"/>
                </a:lnTo>
                <a:lnTo>
                  <a:pt x="2324100" y="2151169"/>
                </a:lnTo>
                <a:lnTo>
                  <a:pt x="0" y="215116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2"/>
          </p:nvPr>
        </p:nvSpPr>
        <p:spPr>
          <a:xfrm>
            <a:off x="2754261" y="2353415"/>
            <a:ext cx="2324100" cy="2151169"/>
          </a:xfrm>
          <a:custGeom>
            <a:avLst/>
            <a:gdLst>
              <a:gd name="connsiteX0" fmla="*/ 0 w 2324100"/>
              <a:gd name="connsiteY0" fmla="*/ 0 h 2151169"/>
              <a:gd name="connsiteX1" fmla="*/ 2324100 w 2324100"/>
              <a:gd name="connsiteY1" fmla="*/ 0 h 2151169"/>
              <a:gd name="connsiteX2" fmla="*/ 2324100 w 2324100"/>
              <a:gd name="connsiteY2" fmla="*/ 2151169 h 2151169"/>
              <a:gd name="connsiteX3" fmla="*/ 0 w 2324100"/>
              <a:gd name="connsiteY3" fmla="*/ 2151169 h 215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100" h="2151169">
                <a:moveTo>
                  <a:pt x="0" y="0"/>
                </a:moveTo>
                <a:lnTo>
                  <a:pt x="2324100" y="0"/>
                </a:lnTo>
                <a:lnTo>
                  <a:pt x="2324100" y="2151169"/>
                </a:lnTo>
                <a:lnTo>
                  <a:pt x="0" y="215116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3"/>
          </p:nvPr>
        </p:nvSpPr>
        <p:spPr>
          <a:xfrm>
            <a:off x="217538" y="2353416"/>
            <a:ext cx="2324100" cy="2151169"/>
          </a:xfrm>
          <a:custGeom>
            <a:avLst/>
            <a:gdLst>
              <a:gd name="connsiteX0" fmla="*/ 0 w 2324100"/>
              <a:gd name="connsiteY0" fmla="*/ 0 h 2151169"/>
              <a:gd name="connsiteX1" fmla="*/ 2324100 w 2324100"/>
              <a:gd name="connsiteY1" fmla="*/ 0 h 2151169"/>
              <a:gd name="connsiteX2" fmla="*/ 2324100 w 2324100"/>
              <a:gd name="connsiteY2" fmla="*/ 2151169 h 2151169"/>
              <a:gd name="connsiteX3" fmla="*/ 0 w 2324100"/>
              <a:gd name="connsiteY3" fmla="*/ 2151169 h 215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100" h="2151169">
                <a:moveTo>
                  <a:pt x="0" y="0"/>
                </a:moveTo>
                <a:lnTo>
                  <a:pt x="2324100" y="0"/>
                </a:lnTo>
                <a:lnTo>
                  <a:pt x="2324100" y="2151169"/>
                </a:lnTo>
                <a:lnTo>
                  <a:pt x="0" y="215116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217538" y="4706831"/>
            <a:ext cx="2324100" cy="2151169"/>
          </a:xfrm>
          <a:custGeom>
            <a:avLst/>
            <a:gdLst>
              <a:gd name="connsiteX0" fmla="*/ 0 w 2324100"/>
              <a:gd name="connsiteY0" fmla="*/ 0 h 2151169"/>
              <a:gd name="connsiteX1" fmla="*/ 2324100 w 2324100"/>
              <a:gd name="connsiteY1" fmla="*/ 0 h 2151169"/>
              <a:gd name="connsiteX2" fmla="*/ 2324100 w 2324100"/>
              <a:gd name="connsiteY2" fmla="*/ 2151169 h 2151169"/>
              <a:gd name="connsiteX3" fmla="*/ 0 w 2324100"/>
              <a:gd name="connsiteY3" fmla="*/ 2151169 h 215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100" h="2151169">
                <a:moveTo>
                  <a:pt x="0" y="0"/>
                </a:moveTo>
                <a:lnTo>
                  <a:pt x="2324100" y="0"/>
                </a:lnTo>
                <a:lnTo>
                  <a:pt x="2324100" y="2151169"/>
                </a:lnTo>
                <a:lnTo>
                  <a:pt x="0" y="215116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5"/>
          </p:nvPr>
        </p:nvSpPr>
        <p:spPr>
          <a:xfrm>
            <a:off x="2754261" y="4706831"/>
            <a:ext cx="2324100" cy="2151169"/>
          </a:xfrm>
          <a:custGeom>
            <a:avLst/>
            <a:gdLst>
              <a:gd name="connsiteX0" fmla="*/ 0 w 2324100"/>
              <a:gd name="connsiteY0" fmla="*/ 0 h 2151169"/>
              <a:gd name="connsiteX1" fmla="*/ 2324100 w 2324100"/>
              <a:gd name="connsiteY1" fmla="*/ 0 h 2151169"/>
              <a:gd name="connsiteX2" fmla="*/ 2324100 w 2324100"/>
              <a:gd name="connsiteY2" fmla="*/ 2151169 h 2151169"/>
              <a:gd name="connsiteX3" fmla="*/ 0 w 2324100"/>
              <a:gd name="connsiteY3" fmla="*/ 2151169 h 215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100" h="2151169">
                <a:moveTo>
                  <a:pt x="0" y="0"/>
                </a:moveTo>
                <a:lnTo>
                  <a:pt x="2324100" y="0"/>
                </a:lnTo>
                <a:lnTo>
                  <a:pt x="2324100" y="2151169"/>
                </a:lnTo>
                <a:lnTo>
                  <a:pt x="0" y="215116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91598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835742" y="707923"/>
            <a:ext cx="3313548" cy="5442154"/>
          </a:xfrm>
          <a:custGeom>
            <a:avLst/>
            <a:gdLst>
              <a:gd name="connsiteX0" fmla="*/ 0 w 3313548"/>
              <a:gd name="connsiteY0" fmla="*/ 0 h 5442154"/>
              <a:gd name="connsiteX1" fmla="*/ 3313548 w 3313548"/>
              <a:gd name="connsiteY1" fmla="*/ 0 h 5442154"/>
              <a:gd name="connsiteX2" fmla="*/ 3313548 w 3313548"/>
              <a:gd name="connsiteY2" fmla="*/ 5442154 h 5442154"/>
              <a:gd name="connsiteX3" fmla="*/ 0 w 3313548"/>
              <a:gd name="connsiteY3" fmla="*/ 5442154 h 5442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3548" h="5442154">
                <a:moveTo>
                  <a:pt x="0" y="0"/>
                </a:moveTo>
                <a:lnTo>
                  <a:pt x="3313548" y="0"/>
                </a:lnTo>
                <a:lnTo>
                  <a:pt x="3313548" y="5442154"/>
                </a:lnTo>
                <a:lnTo>
                  <a:pt x="0" y="544215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4439226" y="707923"/>
            <a:ext cx="3313548" cy="5442154"/>
          </a:xfrm>
          <a:custGeom>
            <a:avLst/>
            <a:gdLst>
              <a:gd name="connsiteX0" fmla="*/ 0 w 3313548"/>
              <a:gd name="connsiteY0" fmla="*/ 0 h 5442154"/>
              <a:gd name="connsiteX1" fmla="*/ 3313548 w 3313548"/>
              <a:gd name="connsiteY1" fmla="*/ 0 h 5442154"/>
              <a:gd name="connsiteX2" fmla="*/ 3313548 w 3313548"/>
              <a:gd name="connsiteY2" fmla="*/ 5442154 h 5442154"/>
              <a:gd name="connsiteX3" fmla="*/ 0 w 3313548"/>
              <a:gd name="connsiteY3" fmla="*/ 5442154 h 5442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3548" h="5442154">
                <a:moveTo>
                  <a:pt x="0" y="0"/>
                </a:moveTo>
                <a:lnTo>
                  <a:pt x="3313548" y="0"/>
                </a:lnTo>
                <a:lnTo>
                  <a:pt x="3313548" y="5442154"/>
                </a:lnTo>
                <a:lnTo>
                  <a:pt x="0" y="544215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8042710" y="707923"/>
            <a:ext cx="3313548" cy="5442154"/>
          </a:xfrm>
          <a:custGeom>
            <a:avLst/>
            <a:gdLst>
              <a:gd name="connsiteX0" fmla="*/ 0 w 3313548"/>
              <a:gd name="connsiteY0" fmla="*/ 0 h 5442154"/>
              <a:gd name="connsiteX1" fmla="*/ 3313548 w 3313548"/>
              <a:gd name="connsiteY1" fmla="*/ 0 h 5442154"/>
              <a:gd name="connsiteX2" fmla="*/ 3313548 w 3313548"/>
              <a:gd name="connsiteY2" fmla="*/ 5442154 h 5442154"/>
              <a:gd name="connsiteX3" fmla="*/ 0 w 3313548"/>
              <a:gd name="connsiteY3" fmla="*/ 5442154 h 5442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3548" h="5442154">
                <a:moveTo>
                  <a:pt x="0" y="0"/>
                </a:moveTo>
                <a:lnTo>
                  <a:pt x="3313548" y="0"/>
                </a:lnTo>
                <a:lnTo>
                  <a:pt x="3313548" y="5442154"/>
                </a:lnTo>
                <a:lnTo>
                  <a:pt x="0" y="544215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3663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3622829" y="685800"/>
            <a:ext cx="2644079" cy="5559614"/>
          </a:xfrm>
          <a:custGeom>
            <a:avLst/>
            <a:gdLst>
              <a:gd name="connsiteX0" fmla="*/ 0 w 2644079"/>
              <a:gd name="connsiteY0" fmla="*/ 0 h 5559614"/>
              <a:gd name="connsiteX1" fmla="*/ 2644079 w 2644079"/>
              <a:gd name="connsiteY1" fmla="*/ 0 h 5559614"/>
              <a:gd name="connsiteX2" fmla="*/ 2644079 w 2644079"/>
              <a:gd name="connsiteY2" fmla="*/ 5559614 h 5559614"/>
              <a:gd name="connsiteX3" fmla="*/ 0 w 2644079"/>
              <a:gd name="connsiteY3" fmla="*/ 5559614 h 555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4079" h="5559614">
                <a:moveTo>
                  <a:pt x="0" y="0"/>
                </a:moveTo>
                <a:lnTo>
                  <a:pt x="2644079" y="0"/>
                </a:lnTo>
                <a:lnTo>
                  <a:pt x="2644079" y="5559614"/>
                </a:lnTo>
                <a:lnTo>
                  <a:pt x="0" y="555961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69375" y="685800"/>
            <a:ext cx="2644079" cy="2688814"/>
          </a:xfrm>
          <a:custGeom>
            <a:avLst/>
            <a:gdLst>
              <a:gd name="connsiteX0" fmla="*/ 0 w 2644079"/>
              <a:gd name="connsiteY0" fmla="*/ 0 h 2688814"/>
              <a:gd name="connsiteX1" fmla="*/ 2644079 w 2644079"/>
              <a:gd name="connsiteY1" fmla="*/ 0 h 2688814"/>
              <a:gd name="connsiteX2" fmla="*/ 2644079 w 2644079"/>
              <a:gd name="connsiteY2" fmla="*/ 2688814 h 2688814"/>
              <a:gd name="connsiteX3" fmla="*/ 0 w 2644079"/>
              <a:gd name="connsiteY3" fmla="*/ 2688814 h 2688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4079" h="2688814">
                <a:moveTo>
                  <a:pt x="0" y="0"/>
                </a:moveTo>
                <a:lnTo>
                  <a:pt x="2644079" y="0"/>
                </a:lnTo>
                <a:lnTo>
                  <a:pt x="2644079" y="2688814"/>
                </a:lnTo>
                <a:lnTo>
                  <a:pt x="0" y="268881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769374" y="3556600"/>
            <a:ext cx="2644079" cy="2688814"/>
          </a:xfrm>
          <a:custGeom>
            <a:avLst/>
            <a:gdLst>
              <a:gd name="connsiteX0" fmla="*/ 0 w 2644079"/>
              <a:gd name="connsiteY0" fmla="*/ 0 h 2688814"/>
              <a:gd name="connsiteX1" fmla="*/ 2644079 w 2644079"/>
              <a:gd name="connsiteY1" fmla="*/ 0 h 2688814"/>
              <a:gd name="connsiteX2" fmla="*/ 2644079 w 2644079"/>
              <a:gd name="connsiteY2" fmla="*/ 2688814 h 2688814"/>
              <a:gd name="connsiteX3" fmla="*/ 0 w 2644079"/>
              <a:gd name="connsiteY3" fmla="*/ 2688814 h 2688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4079" h="2688814">
                <a:moveTo>
                  <a:pt x="0" y="0"/>
                </a:moveTo>
                <a:lnTo>
                  <a:pt x="2644079" y="0"/>
                </a:lnTo>
                <a:lnTo>
                  <a:pt x="2644079" y="2688814"/>
                </a:lnTo>
                <a:lnTo>
                  <a:pt x="0" y="268881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203552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0" y="707923"/>
            <a:ext cx="3274142" cy="2743200"/>
          </a:xfrm>
          <a:custGeom>
            <a:avLst/>
            <a:gdLst>
              <a:gd name="connsiteX0" fmla="*/ 0 w 3274142"/>
              <a:gd name="connsiteY0" fmla="*/ 0 h 2743200"/>
              <a:gd name="connsiteX1" fmla="*/ 3274142 w 3274142"/>
              <a:gd name="connsiteY1" fmla="*/ 0 h 2743200"/>
              <a:gd name="connsiteX2" fmla="*/ 3274142 w 3274142"/>
              <a:gd name="connsiteY2" fmla="*/ 2743200 h 2743200"/>
              <a:gd name="connsiteX3" fmla="*/ 0 w 3274142"/>
              <a:gd name="connsiteY3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4142" h="2743200">
                <a:moveTo>
                  <a:pt x="0" y="0"/>
                </a:moveTo>
                <a:lnTo>
                  <a:pt x="3274142" y="0"/>
                </a:lnTo>
                <a:lnTo>
                  <a:pt x="3274142" y="2743200"/>
                </a:lnTo>
                <a:lnTo>
                  <a:pt x="0" y="27432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0" y="3451123"/>
            <a:ext cx="3274142" cy="2743200"/>
          </a:xfrm>
          <a:custGeom>
            <a:avLst/>
            <a:gdLst>
              <a:gd name="connsiteX0" fmla="*/ 0 w 3274142"/>
              <a:gd name="connsiteY0" fmla="*/ 0 h 2743200"/>
              <a:gd name="connsiteX1" fmla="*/ 3274142 w 3274142"/>
              <a:gd name="connsiteY1" fmla="*/ 0 h 2743200"/>
              <a:gd name="connsiteX2" fmla="*/ 3274142 w 3274142"/>
              <a:gd name="connsiteY2" fmla="*/ 2743200 h 2743200"/>
              <a:gd name="connsiteX3" fmla="*/ 0 w 3274142"/>
              <a:gd name="connsiteY3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4142" h="2743200">
                <a:moveTo>
                  <a:pt x="0" y="0"/>
                </a:moveTo>
                <a:lnTo>
                  <a:pt x="3274142" y="0"/>
                </a:lnTo>
                <a:lnTo>
                  <a:pt x="3274142" y="2743200"/>
                </a:lnTo>
                <a:lnTo>
                  <a:pt x="0" y="27432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8917858" y="707923"/>
            <a:ext cx="3274142" cy="2743200"/>
          </a:xfrm>
          <a:custGeom>
            <a:avLst/>
            <a:gdLst>
              <a:gd name="connsiteX0" fmla="*/ 0 w 3274142"/>
              <a:gd name="connsiteY0" fmla="*/ 0 h 2743200"/>
              <a:gd name="connsiteX1" fmla="*/ 3274142 w 3274142"/>
              <a:gd name="connsiteY1" fmla="*/ 0 h 2743200"/>
              <a:gd name="connsiteX2" fmla="*/ 3274142 w 3274142"/>
              <a:gd name="connsiteY2" fmla="*/ 2743200 h 2743200"/>
              <a:gd name="connsiteX3" fmla="*/ 0 w 3274142"/>
              <a:gd name="connsiteY3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4142" h="2743200">
                <a:moveTo>
                  <a:pt x="0" y="0"/>
                </a:moveTo>
                <a:lnTo>
                  <a:pt x="3274142" y="0"/>
                </a:lnTo>
                <a:lnTo>
                  <a:pt x="3274142" y="2743200"/>
                </a:lnTo>
                <a:lnTo>
                  <a:pt x="0" y="27432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8917858" y="3451123"/>
            <a:ext cx="3274142" cy="2743200"/>
          </a:xfrm>
          <a:custGeom>
            <a:avLst/>
            <a:gdLst>
              <a:gd name="connsiteX0" fmla="*/ 0 w 3274142"/>
              <a:gd name="connsiteY0" fmla="*/ 0 h 2743200"/>
              <a:gd name="connsiteX1" fmla="*/ 3274142 w 3274142"/>
              <a:gd name="connsiteY1" fmla="*/ 0 h 2743200"/>
              <a:gd name="connsiteX2" fmla="*/ 3274142 w 3274142"/>
              <a:gd name="connsiteY2" fmla="*/ 2743200 h 2743200"/>
              <a:gd name="connsiteX3" fmla="*/ 0 w 3274142"/>
              <a:gd name="connsiteY3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4142" h="2743200">
                <a:moveTo>
                  <a:pt x="0" y="0"/>
                </a:moveTo>
                <a:lnTo>
                  <a:pt x="3274142" y="0"/>
                </a:lnTo>
                <a:lnTo>
                  <a:pt x="3274142" y="2743200"/>
                </a:lnTo>
                <a:lnTo>
                  <a:pt x="0" y="27432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486513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819650" y="685800"/>
            <a:ext cx="7391400" cy="5503750"/>
          </a:xfrm>
          <a:custGeom>
            <a:avLst/>
            <a:gdLst>
              <a:gd name="connsiteX0" fmla="*/ 4762500 w 7391400"/>
              <a:gd name="connsiteY0" fmla="*/ 0 h 5503750"/>
              <a:gd name="connsiteX1" fmla="*/ 7391400 w 7391400"/>
              <a:gd name="connsiteY1" fmla="*/ 0 h 5503750"/>
              <a:gd name="connsiteX2" fmla="*/ 7391400 w 7391400"/>
              <a:gd name="connsiteY2" fmla="*/ 5503749 h 5503750"/>
              <a:gd name="connsiteX3" fmla="*/ 4762500 w 7391400"/>
              <a:gd name="connsiteY3" fmla="*/ 5503749 h 5503750"/>
              <a:gd name="connsiteX4" fmla="*/ 4762500 w 7391400"/>
              <a:gd name="connsiteY4" fmla="*/ 5503750 h 5503750"/>
              <a:gd name="connsiteX5" fmla="*/ 2016467 w 7391400"/>
              <a:gd name="connsiteY5" fmla="*/ 5503750 h 5503750"/>
              <a:gd name="connsiteX6" fmla="*/ 1616976 w 7391400"/>
              <a:gd name="connsiteY6" fmla="*/ 5503750 h 5503750"/>
              <a:gd name="connsiteX7" fmla="*/ 0 w 7391400"/>
              <a:gd name="connsiteY7" fmla="*/ 5503750 h 5503750"/>
              <a:gd name="connsiteX8" fmla="*/ 2746033 w 7391400"/>
              <a:gd name="connsiteY8" fmla="*/ 1 h 5503750"/>
              <a:gd name="connsiteX9" fmla="*/ 4762500 w 7391400"/>
              <a:gd name="connsiteY9" fmla="*/ 1 h 550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91400" h="5503750">
                <a:moveTo>
                  <a:pt x="4762500" y="0"/>
                </a:moveTo>
                <a:lnTo>
                  <a:pt x="7391400" y="0"/>
                </a:lnTo>
                <a:lnTo>
                  <a:pt x="7391400" y="5503749"/>
                </a:lnTo>
                <a:lnTo>
                  <a:pt x="4762500" y="5503749"/>
                </a:lnTo>
                <a:lnTo>
                  <a:pt x="4762500" y="5503750"/>
                </a:lnTo>
                <a:lnTo>
                  <a:pt x="2016467" y="5503750"/>
                </a:lnTo>
                <a:lnTo>
                  <a:pt x="1616976" y="5503750"/>
                </a:lnTo>
                <a:lnTo>
                  <a:pt x="0" y="5503750"/>
                </a:lnTo>
                <a:lnTo>
                  <a:pt x="2746033" y="1"/>
                </a:lnTo>
                <a:lnTo>
                  <a:pt x="4762500" y="1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91727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91B1-1C9A-4492-93A8-2D939A104F53}" type="datetimeFigureOut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0DB7-850B-44EA-8FFE-ADA20E9E2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9019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445342" y="0"/>
            <a:ext cx="4807974" cy="6858000"/>
          </a:xfrm>
          <a:custGeom>
            <a:avLst/>
            <a:gdLst>
              <a:gd name="connsiteX0" fmla="*/ 0 w 4807974"/>
              <a:gd name="connsiteY0" fmla="*/ 0 h 6858000"/>
              <a:gd name="connsiteX1" fmla="*/ 4807974 w 4807974"/>
              <a:gd name="connsiteY1" fmla="*/ 0 h 6858000"/>
              <a:gd name="connsiteX2" fmla="*/ 4807974 w 4807974"/>
              <a:gd name="connsiteY2" fmla="*/ 6858000 h 6858000"/>
              <a:gd name="connsiteX3" fmla="*/ 0 w 480797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07974" h="6858000">
                <a:moveTo>
                  <a:pt x="0" y="0"/>
                </a:moveTo>
                <a:lnTo>
                  <a:pt x="4807974" y="0"/>
                </a:lnTo>
                <a:lnTo>
                  <a:pt x="4807974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763984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825911" y="648930"/>
            <a:ext cx="2625213" cy="2625213"/>
          </a:xfrm>
          <a:custGeom>
            <a:avLst/>
            <a:gdLst>
              <a:gd name="connsiteX0" fmla="*/ 0 w 2625213"/>
              <a:gd name="connsiteY0" fmla="*/ 0 h 2625213"/>
              <a:gd name="connsiteX1" fmla="*/ 2625213 w 2625213"/>
              <a:gd name="connsiteY1" fmla="*/ 0 h 2625213"/>
              <a:gd name="connsiteX2" fmla="*/ 2625213 w 2625213"/>
              <a:gd name="connsiteY2" fmla="*/ 2625213 h 2625213"/>
              <a:gd name="connsiteX3" fmla="*/ 0 w 2625213"/>
              <a:gd name="connsiteY3" fmla="*/ 2625213 h 262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5213" h="2625213">
                <a:moveTo>
                  <a:pt x="0" y="0"/>
                </a:moveTo>
                <a:lnTo>
                  <a:pt x="2625213" y="0"/>
                </a:lnTo>
                <a:lnTo>
                  <a:pt x="2625213" y="2625213"/>
                </a:lnTo>
                <a:lnTo>
                  <a:pt x="0" y="2625213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3451124" y="648930"/>
            <a:ext cx="2625213" cy="2625213"/>
          </a:xfrm>
          <a:custGeom>
            <a:avLst/>
            <a:gdLst>
              <a:gd name="connsiteX0" fmla="*/ 0 w 2625213"/>
              <a:gd name="connsiteY0" fmla="*/ 0 h 2625213"/>
              <a:gd name="connsiteX1" fmla="*/ 2625213 w 2625213"/>
              <a:gd name="connsiteY1" fmla="*/ 0 h 2625213"/>
              <a:gd name="connsiteX2" fmla="*/ 2625213 w 2625213"/>
              <a:gd name="connsiteY2" fmla="*/ 2625213 h 2625213"/>
              <a:gd name="connsiteX3" fmla="*/ 0 w 2625213"/>
              <a:gd name="connsiteY3" fmla="*/ 2625213 h 262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5213" h="2625213">
                <a:moveTo>
                  <a:pt x="0" y="0"/>
                </a:moveTo>
                <a:lnTo>
                  <a:pt x="2625213" y="0"/>
                </a:lnTo>
                <a:lnTo>
                  <a:pt x="2625213" y="2625213"/>
                </a:lnTo>
                <a:lnTo>
                  <a:pt x="0" y="2625213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3451124" y="3599338"/>
            <a:ext cx="2625213" cy="2625213"/>
          </a:xfrm>
          <a:custGeom>
            <a:avLst/>
            <a:gdLst>
              <a:gd name="connsiteX0" fmla="*/ 0 w 2625213"/>
              <a:gd name="connsiteY0" fmla="*/ 0 h 2625213"/>
              <a:gd name="connsiteX1" fmla="*/ 2625213 w 2625213"/>
              <a:gd name="connsiteY1" fmla="*/ 0 h 2625213"/>
              <a:gd name="connsiteX2" fmla="*/ 2625213 w 2625213"/>
              <a:gd name="connsiteY2" fmla="*/ 2625213 h 2625213"/>
              <a:gd name="connsiteX3" fmla="*/ 0 w 2625213"/>
              <a:gd name="connsiteY3" fmla="*/ 2625213 h 262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5213" h="2625213">
                <a:moveTo>
                  <a:pt x="0" y="0"/>
                </a:moveTo>
                <a:lnTo>
                  <a:pt x="2625213" y="0"/>
                </a:lnTo>
                <a:lnTo>
                  <a:pt x="2625213" y="2625213"/>
                </a:lnTo>
                <a:lnTo>
                  <a:pt x="0" y="2625213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825911" y="3599338"/>
            <a:ext cx="2625213" cy="2625213"/>
          </a:xfrm>
          <a:custGeom>
            <a:avLst/>
            <a:gdLst>
              <a:gd name="connsiteX0" fmla="*/ 0 w 2625213"/>
              <a:gd name="connsiteY0" fmla="*/ 0 h 2625213"/>
              <a:gd name="connsiteX1" fmla="*/ 2625213 w 2625213"/>
              <a:gd name="connsiteY1" fmla="*/ 0 h 2625213"/>
              <a:gd name="connsiteX2" fmla="*/ 2625213 w 2625213"/>
              <a:gd name="connsiteY2" fmla="*/ 2625213 h 2625213"/>
              <a:gd name="connsiteX3" fmla="*/ 0 w 2625213"/>
              <a:gd name="connsiteY3" fmla="*/ 2625213 h 262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5213" h="2625213">
                <a:moveTo>
                  <a:pt x="0" y="0"/>
                </a:moveTo>
                <a:lnTo>
                  <a:pt x="2625213" y="0"/>
                </a:lnTo>
                <a:lnTo>
                  <a:pt x="2625213" y="2625213"/>
                </a:lnTo>
                <a:lnTo>
                  <a:pt x="0" y="2625213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534020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6220954" y="2655307"/>
            <a:ext cx="2471036" cy="2471036"/>
          </a:xfrm>
          <a:custGeom>
            <a:avLst/>
            <a:gdLst>
              <a:gd name="connsiteX0" fmla="*/ 0 w 2471036"/>
              <a:gd name="connsiteY0" fmla="*/ 0 h 2471036"/>
              <a:gd name="connsiteX1" fmla="*/ 2471036 w 2471036"/>
              <a:gd name="connsiteY1" fmla="*/ 0 h 2471036"/>
              <a:gd name="connsiteX2" fmla="*/ 2471036 w 2471036"/>
              <a:gd name="connsiteY2" fmla="*/ 2471036 h 2471036"/>
              <a:gd name="connsiteX3" fmla="*/ 0 w 2471036"/>
              <a:gd name="connsiteY3" fmla="*/ 2471036 h 247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036" h="2471036">
                <a:moveTo>
                  <a:pt x="0" y="0"/>
                </a:moveTo>
                <a:lnTo>
                  <a:pt x="2471036" y="0"/>
                </a:lnTo>
                <a:lnTo>
                  <a:pt x="2471036" y="2471036"/>
                </a:lnTo>
                <a:lnTo>
                  <a:pt x="0" y="2471036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521043" y="2655307"/>
            <a:ext cx="2471036" cy="2471036"/>
          </a:xfrm>
          <a:custGeom>
            <a:avLst/>
            <a:gdLst>
              <a:gd name="connsiteX0" fmla="*/ 0 w 2471036"/>
              <a:gd name="connsiteY0" fmla="*/ 0 h 2471036"/>
              <a:gd name="connsiteX1" fmla="*/ 2471036 w 2471036"/>
              <a:gd name="connsiteY1" fmla="*/ 0 h 2471036"/>
              <a:gd name="connsiteX2" fmla="*/ 2471036 w 2471036"/>
              <a:gd name="connsiteY2" fmla="*/ 2471036 h 2471036"/>
              <a:gd name="connsiteX3" fmla="*/ 0 w 2471036"/>
              <a:gd name="connsiteY3" fmla="*/ 2471036 h 247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036" h="2471036">
                <a:moveTo>
                  <a:pt x="0" y="0"/>
                </a:moveTo>
                <a:lnTo>
                  <a:pt x="2471036" y="0"/>
                </a:lnTo>
                <a:lnTo>
                  <a:pt x="2471036" y="2471036"/>
                </a:lnTo>
                <a:lnTo>
                  <a:pt x="0" y="2471036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821131" y="2655307"/>
            <a:ext cx="2471036" cy="2471036"/>
          </a:xfrm>
          <a:custGeom>
            <a:avLst/>
            <a:gdLst>
              <a:gd name="connsiteX0" fmla="*/ 0 w 2471036"/>
              <a:gd name="connsiteY0" fmla="*/ 0 h 2471036"/>
              <a:gd name="connsiteX1" fmla="*/ 2471036 w 2471036"/>
              <a:gd name="connsiteY1" fmla="*/ 0 h 2471036"/>
              <a:gd name="connsiteX2" fmla="*/ 2471036 w 2471036"/>
              <a:gd name="connsiteY2" fmla="*/ 2471036 h 2471036"/>
              <a:gd name="connsiteX3" fmla="*/ 0 w 2471036"/>
              <a:gd name="connsiteY3" fmla="*/ 2471036 h 247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036" h="2471036">
                <a:moveTo>
                  <a:pt x="0" y="0"/>
                </a:moveTo>
                <a:lnTo>
                  <a:pt x="2471036" y="0"/>
                </a:lnTo>
                <a:lnTo>
                  <a:pt x="2471036" y="2471036"/>
                </a:lnTo>
                <a:lnTo>
                  <a:pt x="0" y="2471036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40212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14515" y="884903"/>
            <a:ext cx="2834149" cy="5123838"/>
          </a:xfrm>
          <a:custGeom>
            <a:avLst/>
            <a:gdLst>
              <a:gd name="connsiteX0" fmla="*/ 0 w 2834149"/>
              <a:gd name="connsiteY0" fmla="*/ 0 h 5123838"/>
              <a:gd name="connsiteX1" fmla="*/ 2834149 w 2834149"/>
              <a:gd name="connsiteY1" fmla="*/ 0 h 5123838"/>
              <a:gd name="connsiteX2" fmla="*/ 2834149 w 2834149"/>
              <a:gd name="connsiteY2" fmla="*/ 5123838 h 5123838"/>
              <a:gd name="connsiteX3" fmla="*/ 0 w 2834149"/>
              <a:gd name="connsiteY3" fmla="*/ 5123838 h 5123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4149" h="5123838">
                <a:moveTo>
                  <a:pt x="0" y="0"/>
                </a:moveTo>
                <a:lnTo>
                  <a:pt x="2834149" y="0"/>
                </a:lnTo>
                <a:lnTo>
                  <a:pt x="2834149" y="5123838"/>
                </a:lnTo>
                <a:lnTo>
                  <a:pt x="0" y="5123838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3448664" y="884903"/>
            <a:ext cx="2834149" cy="5123838"/>
          </a:xfrm>
          <a:custGeom>
            <a:avLst/>
            <a:gdLst>
              <a:gd name="connsiteX0" fmla="*/ 0 w 2834149"/>
              <a:gd name="connsiteY0" fmla="*/ 0 h 5123838"/>
              <a:gd name="connsiteX1" fmla="*/ 2834149 w 2834149"/>
              <a:gd name="connsiteY1" fmla="*/ 0 h 5123838"/>
              <a:gd name="connsiteX2" fmla="*/ 2834149 w 2834149"/>
              <a:gd name="connsiteY2" fmla="*/ 5123838 h 5123838"/>
              <a:gd name="connsiteX3" fmla="*/ 0 w 2834149"/>
              <a:gd name="connsiteY3" fmla="*/ 5123838 h 5123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4149" h="5123838">
                <a:moveTo>
                  <a:pt x="0" y="0"/>
                </a:moveTo>
                <a:lnTo>
                  <a:pt x="2834149" y="0"/>
                </a:lnTo>
                <a:lnTo>
                  <a:pt x="2834149" y="5123838"/>
                </a:lnTo>
                <a:lnTo>
                  <a:pt x="0" y="5123838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831919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5CF3BF-F5B8-5545-816E-B21A88C3722C}"/>
              </a:ext>
            </a:extLst>
          </p:cNvPr>
          <p:cNvSpPr/>
          <p:nvPr userDrawn="1"/>
        </p:nvSpPr>
        <p:spPr>
          <a:xfrm rot="5400000">
            <a:off x="5413092" y="-3260202"/>
            <a:ext cx="1365816" cy="12192001"/>
          </a:xfrm>
          <a:prstGeom prst="rect">
            <a:avLst/>
          </a:prstGeom>
          <a:gradFill flip="none" rotWithShape="0">
            <a:gsLst>
              <a:gs pos="0">
                <a:schemeClr val="accent4"/>
              </a:gs>
              <a:gs pos="100000">
                <a:schemeClr val="accent3"/>
              </a:gs>
              <a:gs pos="88000">
                <a:srgbClr val="154077"/>
              </a:gs>
              <a:gs pos="44000">
                <a:schemeClr val="accent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057651" y="914400"/>
            <a:ext cx="4086225" cy="2324100"/>
          </a:xfrm>
          <a:custGeom>
            <a:avLst/>
            <a:gdLst>
              <a:gd name="connsiteX0" fmla="*/ 0 w 4086225"/>
              <a:gd name="connsiteY0" fmla="*/ 0 h 2324100"/>
              <a:gd name="connsiteX1" fmla="*/ 4086225 w 4086225"/>
              <a:gd name="connsiteY1" fmla="*/ 0 h 2324100"/>
              <a:gd name="connsiteX2" fmla="*/ 4086225 w 4086225"/>
              <a:gd name="connsiteY2" fmla="*/ 2324100 h 2324100"/>
              <a:gd name="connsiteX3" fmla="*/ 0 w 4086225"/>
              <a:gd name="connsiteY3" fmla="*/ 2324100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6225" h="2324100">
                <a:moveTo>
                  <a:pt x="0" y="0"/>
                </a:moveTo>
                <a:lnTo>
                  <a:pt x="4086225" y="0"/>
                </a:lnTo>
                <a:lnTo>
                  <a:pt x="4086225" y="2324100"/>
                </a:lnTo>
                <a:lnTo>
                  <a:pt x="0" y="23241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010421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 5"/>
          <p:cNvSpPr/>
          <p:nvPr userDrawn="1"/>
        </p:nvSpPr>
        <p:spPr>
          <a:xfrm flipH="1">
            <a:off x="589936" y="0"/>
            <a:ext cx="4100052" cy="6858000"/>
          </a:xfrm>
          <a:prstGeom prst="parallelogram">
            <a:avLst>
              <a:gd name="adj" fmla="val 42986"/>
            </a:avLst>
          </a:prstGeom>
          <a:gradFill flip="none" rotWithShape="0">
            <a:gsLst>
              <a:gs pos="0">
                <a:schemeClr val="accent4"/>
              </a:gs>
              <a:gs pos="100000">
                <a:schemeClr val="accent3"/>
              </a:gs>
              <a:gs pos="88000">
                <a:srgbClr val="154077"/>
              </a:gs>
              <a:gs pos="44000">
                <a:schemeClr val="accent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348353" y="1625822"/>
            <a:ext cx="2681206" cy="3533614"/>
          </a:xfrm>
          <a:custGeom>
            <a:avLst/>
            <a:gdLst>
              <a:gd name="connsiteX0" fmla="*/ 0 w 2681206"/>
              <a:gd name="connsiteY0" fmla="*/ 0 h 3533614"/>
              <a:gd name="connsiteX1" fmla="*/ 2681206 w 2681206"/>
              <a:gd name="connsiteY1" fmla="*/ 0 h 3533614"/>
              <a:gd name="connsiteX2" fmla="*/ 2681206 w 2681206"/>
              <a:gd name="connsiteY2" fmla="*/ 3533614 h 3533614"/>
              <a:gd name="connsiteX3" fmla="*/ 0 w 2681206"/>
              <a:gd name="connsiteY3" fmla="*/ 3533614 h 3533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81206" h="3533614">
                <a:moveTo>
                  <a:pt x="0" y="0"/>
                </a:moveTo>
                <a:lnTo>
                  <a:pt x="2681206" y="0"/>
                </a:lnTo>
                <a:lnTo>
                  <a:pt x="2681206" y="3533614"/>
                </a:lnTo>
                <a:lnTo>
                  <a:pt x="0" y="353361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155423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4172564" y="0"/>
            <a:ext cx="3866536" cy="685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rgbClr val="154077"/>
              </a:gs>
              <a:gs pos="56000">
                <a:schemeClr val="accent2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029534" y="1168400"/>
            <a:ext cx="2171366" cy="4640404"/>
          </a:xfrm>
          <a:custGeom>
            <a:avLst/>
            <a:gdLst>
              <a:gd name="connsiteX0" fmla="*/ 247601 w 2171366"/>
              <a:gd name="connsiteY0" fmla="*/ 0 h 4640404"/>
              <a:gd name="connsiteX1" fmla="*/ 1923765 w 2171366"/>
              <a:gd name="connsiteY1" fmla="*/ 0 h 4640404"/>
              <a:gd name="connsiteX2" fmla="*/ 2171366 w 2171366"/>
              <a:gd name="connsiteY2" fmla="*/ 247601 h 4640404"/>
              <a:gd name="connsiteX3" fmla="*/ 2171366 w 2171366"/>
              <a:gd name="connsiteY3" fmla="*/ 4392803 h 4640404"/>
              <a:gd name="connsiteX4" fmla="*/ 1923765 w 2171366"/>
              <a:gd name="connsiteY4" fmla="*/ 4640404 h 4640404"/>
              <a:gd name="connsiteX5" fmla="*/ 247601 w 2171366"/>
              <a:gd name="connsiteY5" fmla="*/ 4640404 h 4640404"/>
              <a:gd name="connsiteX6" fmla="*/ 0 w 2171366"/>
              <a:gd name="connsiteY6" fmla="*/ 4392803 h 4640404"/>
              <a:gd name="connsiteX7" fmla="*/ 0 w 2171366"/>
              <a:gd name="connsiteY7" fmla="*/ 247601 h 4640404"/>
              <a:gd name="connsiteX8" fmla="*/ 247601 w 2171366"/>
              <a:gd name="connsiteY8" fmla="*/ 0 h 4640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1366" h="4640404">
                <a:moveTo>
                  <a:pt x="247601" y="0"/>
                </a:moveTo>
                <a:lnTo>
                  <a:pt x="1923765" y="0"/>
                </a:lnTo>
                <a:cubicBezTo>
                  <a:pt x="2060511" y="0"/>
                  <a:pt x="2171366" y="110855"/>
                  <a:pt x="2171366" y="247601"/>
                </a:cubicBezTo>
                <a:lnTo>
                  <a:pt x="2171366" y="4392803"/>
                </a:lnTo>
                <a:cubicBezTo>
                  <a:pt x="2171366" y="4529549"/>
                  <a:pt x="2060511" y="4640404"/>
                  <a:pt x="1923765" y="4640404"/>
                </a:cubicBezTo>
                <a:lnTo>
                  <a:pt x="247601" y="4640404"/>
                </a:lnTo>
                <a:cubicBezTo>
                  <a:pt x="110855" y="4640404"/>
                  <a:pt x="0" y="4529549"/>
                  <a:pt x="0" y="4392803"/>
                </a:cubicBezTo>
                <a:lnTo>
                  <a:pt x="0" y="247601"/>
                </a:lnTo>
                <a:cubicBezTo>
                  <a:pt x="0" y="110855"/>
                  <a:pt x="110855" y="0"/>
                  <a:pt x="247601" y="0"/>
                </a:cubicBez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828974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>
            <a:extLst>
              <a:ext uri="{FF2B5EF4-FFF2-40B4-BE49-F238E27FC236}">
                <a16:creationId xmlns:a16="http://schemas.microsoft.com/office/drawing/2014/main" id="{10BA5813-771B-1740-B447-B557EE1882F3}"/>
              </a:ext>
            </a:extLst>
          </p:cNvPr>
          <p:cNvSpPr/>
          <p:nvPr userDrawn="1"/>
        </p:nvSpPr>
        <p:spPr>
          <a:xfrm flipH="1">
            <a:off x="589936" y="0"/>
            <a:ext cx="4100052" cy="6858000"/>
          </a:xfrm>
          <a:prstGeom prst="parallelogram">
            <a:avLst>
              <a:gd name="adj" fmla="val 42986"/>
            </a:avLst>
          </a:prstGeom>
          <a:gradFill flip="none" rotWithShape="0">
            <a:gsLst>
              <a:gs pos="0">
                <a:schemeClr val="accent4"/>
              </a:gs>
              <a:gs pos="100000">
                <a:schemeClr val="accent3"/>
              </a:gs>
              <a:gs pos="88000">
                <a:srgbClr val="154077"/>
              </a:gs>
              <a:gs pos="44000">
                <a:schemeClr val="accent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-3333750" y="1162050"/>
            <a:ext cx="6648450" cy="4210050"/>
          </a:xfrm>
          <a:custGeom>
            <a:avLst/>
            <a:gdLst>
              <a:gd name="connsiteX0" fmla="*/ 0 w 6648450"/>
              <a:gd name="connsiteY0" fmla="*/ 0 h 4210050"/>
              <a:gd name="connsiteX1" fmla="*/ 6648450 w 6648450"/>
              <a:gd name="connsiteY1" fmla="*/ 0 h 4210050"/>
              <a:gd name="connsiteX2" fmla="*/ 6648450 w 6648450"/>
              <a:gd name="connsiteY2" fmla="*/ 4210050 h 4210050"/>
              <a:gd name="connsiteX3" fmla="*/ 0 w 6648450"/>
              <a:gd name="connsiteY3" fmla="*/ 4210050 h 421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48450" h="4210050">
                <a:moveTo>
                  <a:pt x="0" y="0"/>
                </a:moveTo>
                <a:lnTo>
                  <a:pt x="6648450" y="0"/>
                </a:lnTo>
                <a:lnTo>
                  <a:pt x="6648450" y="4210050"/>
                </a:lnTo>
                <a:lnTo>
                  <a:pt x="0" y="421005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677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5930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12572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1085850"/>
            <a:ext cx="7391400" cy="4703650"/>
          </a:xfrm>
          <a:custGeom>
            <a:avLst/>
            <a:gdLst>
              <a:gd name="connsiteX0" fmla="*/ 0 w 7391400"/>
              <a:gd name="connsiteY0" fmla="*/ 0 h 4703650"/>
              <a:gd name="connsiteX1" fmla="*/ 2628900 w 7391400"/>
              <a:gd name="connsiteY1" fmla="*/ 0 h 4703650"/>
              <a:gd name="connsiteX2" fmla="*/ 2628900 w 7391400"/>
              <a:gd name="connsiteY2" fmla="*/ 1 h 4703650"/>
              <a:gd name="connsiteX3" fmla="*/ 5374933 w 7391400"/>
              <a:gd name="connsiteY3" fmla="*/ 1 h 4703650"/>
              <a:gd name="connsiteX4" fmla="*/ 5774424 w 7391400"/>
              <a:gd name="connsiteY4" fmla="*/ 1 h 4703650"/>
              <a:gd name="connsiteX5" fmla="*/ 7391400 w 7391400"/>
              <a:gd name="connsiteY5" fmla="*/ 1 h 4703650"/>
              <a:gd name="connsiteX6" fmla="*/ 4645368 w 7391400"/>
              <a:gd name="connsiteY6" fmla="*/ 4703650 h 4703650"/>
              <a:gd name="connsiteX7" fmla="*/ 2628900 w 7391400"/>
              <a:gd name="connsiteY7" fmla="*/ 4703650 h 4703650"/>
              <a:gd name="connsiteX8" fmla="*/ 2628900 w 7391400"/>
              <a:gd name="connsiteY8" fmla="*/ 4703649 h 4703650"/>
              <a:gd name="connsiteX9" fmla="*/ 0 w 7391400"/>
              <a:gd name="connsiteY9" fmla="*/ 4703649 h 4703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91400" h="4703650">
                <a:moveTo>
                  <a:pt x="0" y="0"/>
                </a:moveTo>
                <a:lnTo>
                  <a:pt x="2628900" y="0"/>
                </a:lnTo>
                <a:lnTo>
                  <a:pt x="2628900" y="1"/>
                </a:lnTo>
                <a:lnTo>
                  <a:pt x="5374933" y="1"/>
                </a:lnTo>
                <a:lnTo>
                  <a:pt x="5774424" y="1"/>
                </a:lnTo>
                <a:lnTo>
                  <a:pt x="7391400" y="1"/>
                </a:lnTo>
                <a:lnTo>
                  <a:pt x="4645368" y="4703650"/>
                </a:lnTo>
                <a:lnTo>
                  <a:pt x="2628900" y="4703650"/>
                </a:lnTo>
                <a:lnTo>
                  <a:pt x="2628900" y="4703649"/>
                </a:lnTo>
                <a:lnTo>
                  <a:pt x="0" y="470364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638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633884" y="0"/>
            <a:ext cx="4837470" cy="6858000"/>
          </a:xfrm>
          <a:custGeom>
            <a:avLst/>
            <a:gdLst>
              <a:gd name="connsiteX0" fmla="*/ 0 w 4837470"/>
              <a:gd name="connsiteY0" fmla="*/ 0 h 6858000"/>
              <a:gd name="connsiteX1" fmla="*/ 4837470 w 4837470"/>
              <a:gd name="connsiteY1" fmla="*/ 0 h 6858000"/>
              <a:gd name="connsiteX2" fmla="*/ 4837470 w 4837470"/>
              <a:gd name="connsiteY2" fmla="*/ 6858000 h 6858000"/>
              <a:gd name="connsiteX3" fmla="*/ 0 w 483747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37470" h="6858000">
                <a:moveTo>
                  <a:pt x="0" y="0"/>
                </a:moveTo>
                <a:lnTo>
                  <a:pt x="4837470" y="0"/>
                </a:lnTo>
                <a:lnTo>
                  <a:pt x="4837470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80883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791200" y="0"/>
            <a:ext cx="6400801" cy="6858000"/>
          </a:xfrm>
          <a:custGeom>
            <a:avLst/>
            <a:gdLst>
              <a:gd name="connsiteX0" fmla="*/ 3706015 w 6400801"/>
              <a:gd name="connsiteY0" fmla="*/ 0 h 6858000"/>
              <a:gd name="connsiteX1" fmla="*/ 6400800 w 6400801"/>
              <a:gd name="connsiteY1" fmla="*/ 0 h 6858000"/>
              <a:gd name="connsiteX2" fmla="*/ 6400798 w 6400801"/>
              <a:gd name="connsiteY2" fmla="*/ 6 h 6858000"/>
              <a:gd name="connsiteX3" fmla="*/ 6400801 w 6400801"/>
              <a:gd name="connsiteY3" fmla="*/ 0 h 6858000"/>
              <a:gd name="connsiteX4" fmla="*/ 6400801 w 6400801"/>
              <a:gd name="connsiteY4" fmla="*/ 6858000 h 6858000"/>
              <a:gd name="connsiteX5" fmla="*/ 3550191 w 6400801"/>
              <a:gd name="connsiteY5" fmla="*/ 6858000 h 6858000"/>
              <a:gd name="connsiteX6" fmla="*/ 2163872 w 6400801"/>
              <a:gd name="connsiteY6" fmla="*/ 6858000 h 6858000"/>
              <a:gd name="connsiteX7" fmla="*/ 0 w 640080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00801" h="6858000">
                <a:moveTo>
                  <a:pt x="3706015" y="0"/>
                </a:moveTo>
                <a:lnTo>
                  <a:pt x="6400800" y="0"/>
                </a:lnTo>
                <a:cubicBezTo>
                  <a:pt x="6400799" y="2"/>
                  <a:pt x="6400799" y="4"/>
                  <a:pt x="6400798" y="6"/>
                </a:cubicBezTo>
                <a:lnTo>
                  <a:pt x="6400801" y="0"/>
                </a:lnTo>
                <a:lnTo>
                  <a:pt x="6400801" y="6858000"/>
                </a:lnTo>
                <a:lnTo>
                  <a:pt x="3550191" y="6858000"/>
                </a:lnTo>
                <a:lnTo>
                  <a:pt x="2163872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76087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663515" y="514350"/>
            <a:ext cx="1402941" cy="634365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rgbClr val="154077"/>
              </a:gs>
              <a:gs pos="63000">
                <a:schemeClr val="accent2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3392129"/>
            <a:ext cx="11385754" cy="2802194"/>
          </a:xfrm>
          <a:custGeom>
            <a:avLst/>
            <a:gdLst>
              <a:gd name="connsiteX0" fmla="*/ 0 w 11385754"/>
              <a:gd name="connsiteY0" fmla="*/ 0 h 2802194"/>
              <a:gd name="connsiteX1" fmla="*/ 11385754 w 11385754"/>
              <a:gd name="connsiteY1" fmla="*/ 0 h 2802194"/>
              <a:gd name="connsiteX2" fmla="*/ 11385754 w 11385754"/>
              <a:gd name="connsiteY2" fmla="*/ 2802194 h 2802194"/>
              <a:gd name="connsiteX3" fmla="*/ 0 w 11385754"/>
              <a:gd name="connsiteY3" fmla="*/ 2802194 h 280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85754" h="2802194">
                <a:moveTo>
                  <a:pt x="0" y="0"/>
                </a:moveTo>
                <a:lnTo>
                  <a:pt x="11385754" y="0"/>
                </a:lnTo>
                <a:lnTo>
                  <a:pt x="11385754" y="2802194"/>
                </a:lnTo>
                <a:lnTo>
                  <a:pt x="0" y="280219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04845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825910" y="1"/>
            <a:ext cx="4129548" cy="6194323"/>
          </a:xfrm>
          <a:custGeom>
            <a:avLst/>
            <a:gdLst>
              <a:gd name="connsiteX0" fmla="*/ 0 w 4129548"/>
              <a:gd name="connsiteY0" fmla="*/ 0 h 6194323"/>
              <a:gd name="connsiteX1" fmla="*/ 4129548 w 4129548"/>
              <a:gd name="connsiteY1" fmla="*/ 0 h 6194323"/>
              <a:gd name="connsiteX2" fmla="*/ 4129548 w 4129548"/>
              <a:gd name="connsiteY2" fmla="*/ 6194323 h 6194323"/>
              <a:gd name="connsiteX3" fmla="*/ 0 w 4129548"/>
              <a:gd name="connsiteY3" fmla="*/ 6194323 h 619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9548" h="6194323">
                <a:moveTo>
                  <a:pt x="0" y="0"/>
                </a:moveTo>
                <a:lnTo>
                  <a:pt x="4129548" y="0"/>
                </a:lnTo>
                <a:lnTo>
                  <a:pt x="4129548" y="6194323"/>
                </a:lnTo>
                <a:lnTo>
                  <a:pt x="0" y="6194323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33741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591B1-1C9A-4492-93A8-2D939A104F53}" type="datetimeFigureOut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70DB7-850B-44EA-8FFE-ADA20E9E2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89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4" r:id="rId23"/>
    <p:sldLayoutId id="2147483675" r:id="rId24"/>
    <p:sldLayoutId id="2147483676" r:id="rId25"/>
    <p:sldLayoutId id="2147483677" r:id="rId26"/>
    <p:sldLayoutId id="2147483678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jpeg"/><Relationship Id="rId5" Type="http://schemas.openxmlformats.org/officeDocument/2006/relationships/image" Target="../media/image31.svg"/><Relationship Id="rId4" Type="http://schemas.openxmlformats.org/officeDocument/2006/relationships/image" Target="../media/image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Placeholder 41" descr="A view of a city&#10;&#10;Description automatically generated">
            <a:extLst>
              <a:ext uri="{FF2B5EF4-FFF2-40B4-BE49-F238E27FC236}">
                <a16:creationId xmlns:a16="http://schemas.microsoft.com/office/drawing/2014/main" id="{7717D482-28E6-5848-958E-B796DB72A28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239"/>
          <a:stretch/>
        </p:blipFill>
        <p:spPr>
          <a:xfrm>
            <a:off x="20658" y="0"/>
            <a:ext cx="12192000" cy="6858000"/>
          </a:xfrm>
        </p:spPr>
      </p:pic>
      <p:sp>
        <p:nvSpPr>
          <p:cNvPr id="7" name="Freeform 6"/>
          <p:cNvSpPr/>
          <p:nvPr/>
        </p:nvSpPr>
        <p:spPr>
          <a:xfrm flipV="1">
            <a:off x="0" y="-13063"/>
            <a:ext cx="8242663" cy="6858000"/>
          </a:xfrm>
          <a:custGeom>
            <a:avLst/>
            <a:gdLst>
              <a:gd name="connsiteX0" fmla="*/ 0 w 6894576"/>
              <a:gd name="connsiteY0" fmla="*/ 6858000 h 6858000"/>
              <a:gd name="connsiteX1" fmla="*/ 3975377 w 6894576"/>
              <a:gd name="connsiteY1" fmla="*/ 6858000 h 6858000"/>
              <a:gd name="connsiteX2" fmla="*/ 4553712 w 6894576"/>
              <a:gd name="connsiteY2" fmla="*/ 6858000 h 6858000"/>
              <a:gd name="connsiteX3" fmla="*/ 6894576 w 6894576"/>
              <a:gd name="connsiteY3" fmla="*/ 6858000 h 6858000"/>
              <a:gd name="connsiteX4" fmla="*/ 2919199 w 6894576"/>
              <a:gd name="connsiteY4" fmla="*/ 0 h 6858000"/>
              <a:gd name="connsiteX5" fmla="*/ 0 w 689457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94576" h="6858000">
                <a:moveTo>
                  <a:pt x="0" y="6858000"/>
                </a:moveTo>
                <a:lnTo>
                  <a:pt x="3975377" y="6858000"/>
                </a:lnTo>
                <a:lnTo>
                  <a:pt x="4553712" y="6858000"/>
                </a:lnTo>
                <a:lnTo>
                  <a:pt x="6894576" y="6858000"/>
                </a:lnTo>
                <a:lnTo>
                  <a:pt x="2919199" y="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/>
              </a:gs>
              <a:gs pos="98000">
                <a:schemeClr val="accent3"/>
              </a:gs>
              <a:gs pos="47000">
                <a:schemeClr val="accent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0545" y="833438"/>
            <a:ext cx="5666922" cy="2610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400" b="1" spc="600" dirty="0">
                <a:solidFill>
                  <a:srgbClr val="00B0F0"/>
                </a:solidFill>
                <a:latin typeface="+mj-lt"/>
              </a:rPr>
              <a:t>THE COLLEGE OF </a:t>
            </a:r>
            <a:r>
              <a:rPr lang="en-US" sz="3600" b="1" spc="600" dirty="0">
                <a:solidFill>
                  <a:schemeClr val="bg1"/>
                </a:solidFill>
                <a:latin typeface="+mj-lt"/>
              </a:rPr>
              <a:t>EDUCATION,</a:t>
            </a:r>
          </a:p>
          <a:p>
            <a:pPr>
              <a:lnSpc>
                <a:spcPts val="5000"/>
              </a:lnSpc>
            </a:pPr>
            <a:r>
              <a:rPr lang="en-US" sz="3600" b="1" spc="600" dirty="0">
                <a:solidFill>
                  <a:schemeClr val="bg1"/>
                </a:solidFill>
                <a:latin typeface="+mj-lt"/>
              </a:rPr>
              <a:t>HEALTH</a:t>
            </a:r>
            <a:r>
              <a:rPr lang="en-US" sz="2800" b="1" spc="600" dirty="0">
                <a:solidFill>
                  <a:srgbClr val="00B0F0"/>
                </a:solidFill>
                <a:latin typeface="+mj-lt"/>
              </a:rPr>
              <a:t>&amp;</a:t>
            </a:r>
          </a:p>
          <a:p>
            <a:pPr>
              <a:lnSpc>
                <a:spcPts val="5000"/>
              </a:lnSpc>
            </a:pPr>
            <a:r>
              <a:rPr lang="en-US" sz="3600" b="1" spc="600" dirty="0">
                <a:solidFill>
                  <a:schemeClr val="bg1"/>
                </a:solidFill>
                <a:latin typeface="+mj-lt"/>
              </a:rPr>
              <a:t>HUMAN SERVICES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1173" y="3457409"/>
            <a:ext cx="4794884" cy="5062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B0F0"/>
                </a:solidFill>
              </a:rPr>
              <a:t>(CEHHS)</a:t>
            </a:r>
          </a:p>
        </p:txBody>
      </p:sp>
      <p:sp>
        <p:nvSpPr>
          <p:cNvPr id="11" name="Parallelogram 10"/>
          <p:cNvSpPr/>
          <p:nvPr/>
        </p:nvSpPr>
        <p:spPr>
          <a:xfrm>
            <a:off x="7091650" y="13063"/>
            <a:ext cx="1753617" cy="2328093"/>
          </a:xfrm>
          <a:prstGeom prst="parallelogram">
            <a:avLst>
              <a:gd name="adj" fmla="val 93212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CA17937-77C9-1941-B415-0DC2C46CF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0463" y="781958"/>
            <a:ext cx="946771" cy="21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884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1FA228-1080-7E6F-3793-4E1025A8A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97" y="0"/>
            <a:ext cx="4102443" cy="29469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97F238-D31B-005B-9ECA-1DAD05C4B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6443" y="352376"/>
            <a:ext cx="5753903" cy="50013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3A3BED-CD64-D30C-631E-8FC4E5FB7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291" y="2979908"/>
            <a:ext cx="3958053" cy="387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569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FE34CC-450B-626C-ECD6-93BCBF0F5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34850" cy="38772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B395E0-24D7-9C04-D6E5-C16FA644D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30200"/>
            <a:ext cx="5696745" cy="55443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953F1B-4563-921D-E84B-8118753175C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6439"/>
          <a:stretch>
            <a:fillRect/>
          </a:stretch>
        </p:blipFill>
        <p:spPr>
          <a:xfrm>
            <a:off x="-9527" y="3952470"/>
            <a:ext cx="5753903" cy="9751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9915C4-D9ED-EF5F-7757-F089D12DE05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7548" b="11364"/>
          <a:stretch>
            <a:fillRect/>
          </a:stretch>
        </p:blipFill>
        <p:spPr>
          <a:xfrm>
            <a:off x="-19053" y="5002854"/>
            <a:ext cx="5753903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905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9B308-A539-D467-FCFC-8432654BB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68157CF-44AF-B2A3-083F-0BADD83833DF}"/>
              </a:ext>
            </a:extLst>
          </p:cNvPr>
          <p:cNvSpPr txBox="1"/>
          <p:nvPr/>
        </p:nvSpPr>
        <p:spPr>
          <a:xfrm>
            <a:off x="6807201" y="27412"/>
            <a:ext cx="3911600" cy="6564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Careers</a:t>
            </a:r>
            <a:endParaRPr lang="en-US" sz="20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Epidemiologist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Health Educator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Health Promotion Specialist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Community Health Worker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Health Policy Analyst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Global Health Specialist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Environmental Health Specialist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Occupational Health and Safety Specialist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Public Health Consultant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Infection Control Specialist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Maternal and Child Health Specialist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Health Program Coordinator/Manager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Health Data Analyst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Public Health Researcher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Public Health Administrator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990B20-FA55-AB5C-648E-B22F916A7437}"/>
              </a:ext>
            </a:extLst>
          </p:cNvPr>
          <p:cNvSpPr txBox="1"/>
          <p:nvPr/>
        </p:nvSpPr>
        <p:spPr>
          <a:xfrm>
            <a:off x="546099" y="453826"/>
            <a:ext cx="4851401" cy="5451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Concentration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sz="3600" b="1" kern="100" dirty="0">
              <a:solidFill>
                <a:schemeClr val="accent2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Public Health</a:t>
            </a:r>
          </a:p>
          <a:p>
            <a:pPr marR="0">
              <a:lnSpc>
                <a:spcPct val="115000"/>
              </a:lnSpc>
              <a:spcAft>
                <a:spcPts val="800"/>
              </a:spcAft>
            </a:pPr>
            <a:endParaRPr lang="en-US" sz="2800" b="1" i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15000"/>
              </a:lnSpc>
              <a:spcAft>
                <a:spcPts val="800"/>
              </a:spcAft>
            </a:pPr>
            <a:r>
              <a:rPr lang="en-US" sz="2800" b="1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Also:</a:t>
            </a:r>
          </a:p>
          <a:p>
            <a:pPr marR="0">
              <a:lnSpc>
                <a:spcPct val="115000"/>
              </a:lnSpc>
              <a:spcAft>
                <a:spcPts val="800"/>
              </a:spcAft>
            </a:pPr>
            <a:r>
              <a:rPr lang="en-US" sz="2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Minor in Public Health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sz="36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sz="36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CDC13F3-9FDE-E8F0-76EA-8F80833CF17B}"/>
              </a:ext>
            </a:extLst>
          </p:cNvPr>
          <p:cNvCxnSpPr/>
          <p:nvPr/>
        </p:nvCxnSpPr>
        <p:spPr>
          <a:xfrm>
            <a:off x="5867400" y="453826"/>
            <a:ext cx="0" cy="59503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238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C809FD-389D-775E-66DC-DA476E26A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72956" cy="38962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BAEC40-429F-EE38-1981-D6AA4660D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84" y="3896269"/>
            <a:ext cx="5639587" cy="25530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ACF3AD-8C2C-B94D-4D21-BA3001CEFF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5359"/>
            <a:ext cx="5887272" cy="542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9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EB452-58FC-4ADB-175F-AA10AD177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1E004C9-C488-7B9A-8832-1C190C93FAFB}"/>
              </a:ext>
            </a:extLst>
          </p:cNvPr>
          <p:cNvSpPr txBox="1"/>
          <p:nvPr/>
        </p:nvSpPr>
        <p:spPr>
          <a:xfrm>
            <a:off x="6881341" y="404399"/>
            <a:ext cx="3911600" cy="5456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Careers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Clinical Speech-Language Pathologist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School Speech-Language Pathologist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Pediatric Speech-Language Pathologist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Adult Speech-Language Pathologist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Medical Speech-Language Pathologist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Rehabilitation Speech-Language Pathologist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Private Practice Speech-Language Pathologist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Research Speech-Language Pathologist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Accent Modification Specialist</a:t>
            </a:r>
            <a:endParaRPr lang="en-US" sz="16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ptos" panose="020B0004020202020204" pitchFamily="34" charset="0"/>
              </a:rPr>
              <a:t>Educational Consultant</a:t>
            </a:r>
            <a:endParaRPr lang="en-US" sz="16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192713-6C38-29AA-5905-6F92459828DE}"/>
              </a:ext>
            </a:extLst>
          </p:cNvPr>
          <p:cNvSpPr txBox="1"/>
          <p:nvPr/>
        </p:nvSpPr>
        <p:spPr>
          <a:xfrm>
            <a:off x="546099" y="453826"/>
            <a:ext cx="4851401" cy="4891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Concentration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sz="3600" b="1" kern="100" dirty="0">
              <a:solidFill>
                <a:schemeClr val="accent2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Speech-Language Pathology</a:t>
            </a:r>
          </a:p>
          <a:p>
            <a:pPr marR="0">
              <a:lnSpc>
                <a:spcPct val="115000"/>
              </a:lnSpc>
              <a:spcAft>
                <a:spcPts val="800"/>
              </a:spcAft>
            </a:pPr>
            <a:endParaRPr lang="en-US" sz="2800" b="1" i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sz="36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sz="36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72B27D7-815F-DAD6-7D78-7ABD811B6D23}"/>
              </a:ext>
            </a:extLst>
          </p:cNvPr>
          <p:cNvCxnSpPr/>
          <p:nvPr/>
        </p:nvCxnSpPr>
        <p:spPr>
          <a:xfrm>
            <a:off x="5867400" y="453826"/>
            <a:ext cx="0" cy="59503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7858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ECED20B-24DF-4BA2-59BA-E04C20E680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62" t="30885" r="5687" b="-5972"/>
          <a:stretch/>
        </p:blipFill>
        <p:spPr>
          <a:xfrm>
            <a:off x="-140676" y="5259"/>
            <a:ext cx="12331751" cy="63189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6253D2A-3C43-A5A7-8D67-73708C51829F}"/>
              </a:ext>
            </a:extLst>
          </p:cNvPr>
          <p:cNvSpPr/>
          <p:nvPr/>
        </p:nvSpPr>
        <p:spPr>
          <a:xfrm>
            <a:off x="-140677" y="5404338"/>
            <a:ext cx="12320953" cy="1453661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F7F7F"/>
              </a:solidFill>
              <a:highlight>
                <a:srgbClr val="000080"/>
              </a:highlight>
              <a:ea typeface="Open Sans"/>
              <a:cs typeface="Open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AD1BF2-94A2-E263-1499-B59C31EC05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53" y="6310745"/>
            <a:ext cx="9078562" cy="328408"/>
          </a:xfrm>
        </p:spPr>
        <p:txBody>
          <a:bodyPr>
            <a:normAutofit fontScale="90000"/>
          </a:bodyPr>
          <a:lstStyle/>
          <a:p>
            <a:pPr algn="l"/>
            <a:r>
              <a:rPr lang="en-US" sz="2000" dirty="0">
                <a:solidFill>
                  <a:schemeClr val="bg1"/>
                </a:solidFill>
              </a:rPr>
              <a:t>Scholars in Wellness Innovation Fast Track Health Programs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A6D251-A04C-6D23-5AC9-B7BE71EC6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553" y="5624945"/>
            <a:ext cx="9078562" cy="592975"/>
          </a:xfrm>
        </p:spPr>
        <p:txBody>
          <a:bodyPr anchor="ctr">
            <a:normAutofit lnSpcReduction="10000"/>
          </a:bodyPr>
          <a:lstStyle/>
          <a:p>
            <a:pPr algn="l"/>
            <a:r>
              <a:rPr lang="en-US" sz="4000" b="1" dirty="0">
                <a:solidFill>
                  <a:schemeClr val="bg1"/>
                </a:solidFill>
              </a:rPr>
              <a:t>SWIFT Health Programs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7" name="Picture 6" descr="A logo for a college&#10;&#10;Description automatically generated">
            <a:extLst>
              <a:ext uri="{FF2B5EF4-FFF2-40B4-BE49-F238E27FC236}">
                <a16:creationId xmlns:a16="http://schemas.microsoft.com/office/drawing/2014/main" id="{D98AE3DF-F22E-B875-0554-612213F540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7" t="14606" r="176" b="18841"/>
          <a:stretch/>
        </p:blipFill>
        <p:spPr>
          <a:xfrm>
            <a:off x="9724294" y="5418992"/>
            <a:ext cx="2473227" cy="1448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6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Placeholder 33" descr="A train traveling past a tall building&#10;&#10;Description automatically generated">
            <a:extLst>
              <a:ext uri="{FF2B5EF4-FFF2-40B4-BE49-F238E27FC236}">
                <a16:creationId xmlns:a16="http://schemas.microsoft.com/office/drawing/2014/main" id="{BE4928EF-F2EA-3641-85AA-183FFFA27CE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9" r="51665"/>
          <a:stretch/>
        </p:blipFill>
        <p:spPr>
          <a:xfrm>
            <a:off x="0" y="0"/>
            <a:ext cx="4652157" cy="6858000"/>
          </a:xfrm>
        </p:spPr>
      </p:pic>
      <p:grpSp>
        <p:nvGrpSpPr>
          <p:cNvPr id="3" name="Group 2"/>
          <p:cNvGrpSpPr/>
          <p:nvPr/>
        </p:nvGrpSpPr>
        <p:grpSpPr>
          <a:xfrm>
            <a:off x="2194485" y="5035789"/>
            <a:ext cx="3123418" cy="1168504"/>
            <a:chOff x="7380590" y="2674003"/>
            <a:chExt cx="3676649" cy="1168504"/>
          </a:xfrm>
        </p:grpSpPr>
        <p:sp>
          <p:nvSpPr>
            <p:cNvPr id="4" name="TextBox 3"/>
            <p:cNvSpPr txBox="1"/>
            <p:nvPr/>
          </p:nvSpPr>
          <p:spPr>
            <a:xfrm>
              <a:off x="7382397" y="3050815"/>
              <a:ext cx="2515639" cy="791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600">
                  <a:solidFill>
                    <a:schemeClr val="tx2"/>
                  </a:solidFill>
                </a:rPr>
                <a:t>Students engage in </a:t>
              </a:r>
            </a:p>
            <a:p>
              <a:pPr algn="ctr">
                <a:lnSpc>
                  <a:spcPct val="150000"/>
                </a:lnSpc>
              </a:pPr>
              <a:r>
                <a:rPr lang="en-US" sz="1600">
                  <a:solidFill>
                    <a:schemeClr val="tx2"/>
                  </a:solidFill>
                </a:rPr>
                <a:t>curriculum together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380590" y="2674003"/>
              <a:ext cx="3676649" cy="46358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b="1" spc="3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Cohort Model</a:t>
              </a:r>
              <a:endParaRPr lang="en-US" b="1" spc="300">
                <a:solidFill>
                  <a:schemeClr val="tx1">
                    <a:lumMod val="75000"/>
                    <a:lumOff val="25000"/>
                  </a:schemeClr>
                </a:solidFill>
                <a:ea typeface="Open Sans"/>
                <a:cs typeface="Open Sans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1383675" y="5025799"/>
            <a:ext cx="687506" cy="68750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3952673" y="3617106"/>
            <a:ext cx="3533657" cy="1194006"/>
            <a:chOff x="7467599" y="2667808"/>
            <a:chExt cx="4852447" cy="1194006"/>
          </a:xfrm>
        </p:grpSpPr>
        <p:sp>
          <p:nvSpPr>
            <p:cNvPr id="8" name="TextBox 7"/>
            <p:cNvSpPr txBox="1"/>
            <p:nvPr/>
          </p:nvSpPr>
          <p:spPr>
            <a:xfrm>
              <a:off x="7502889" y="3070122"/>
              <a:ext cx="4672124" cy="791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 dirty="0">
                  <a:solidFill>
                    <a:schemeClr val="tx2"/>
                  </a:solidFill>
                </a:rPr>
                <a:t>Specialized experiential learning and financial support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467599" y="2667808"/>
              <a:ext cx="4852447" cy="46358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b="1" spc="3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Summer Experience</a:t>
              </a:r>
              <a:endParaRPr lang="en-US" b="1" spc="300">
                <a:solidFill>
                  <a:schemeClr val="tx1">
                    <a:lumMod val="75000"/>
                    <a:lumOff val="25000"/>
                  </a:schemeClr>
                </a:solidFill>
                <a:ea typeface="Open Sans"/>
                <a:cs typeface="Open Sans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617398" y="2285511"/>
            <a:ext cx="4095611" cy="1223392"/>
            <a:chOff x="7130869" y="2740949"/>
            <a:chExt cx="5624127" cy="1223392"/>
          </a:xfrm>
        </p:grpSpPr>
        <p:sp>
          <p:nvSpPr>
            <p:cNvPr id="20" name="TextBox 19"/>
            <p:cNvSpPr txBox="1"/>
            <p:nvPr/>
          </p:nvSpPr>
          <p:spPr>
            <a:xfrm>
              <a:off x="7130869" y="3172649"/>
              <a:ext cx="5624127" cy="79169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>
                  <a:solidFill>
                    <a:schemeClr val="tx2"/>
                  </a:solidFill>
                </a:rPr>
                <a:t>B.A. in Human Development (Counseling)</a:t>
              </a:r>
            </a:p>
            <a:p>
              <a:pPr>
                <a:lnSpc>
                  <a:spcPct val="150000"/>
                </a:lnSpc>
              </a:pPr>
              <a:r>
                <a:rPr lang="en-US" sz="1600">
                  <a:solidFill>
                    <a:schemeClr val="tx2"/>
                  </a:solidFill>
                </a:rPr>
                <a:t>B.S. in Public Health</a:t>
              </a:r>
              <a:endParaRPr lang="en-US" sz="1600">
                <a:solidFill>
                  <a:schemeClr val="tx2"/>
                </a:solidFill>
                <a:ea typeface="Open Sans"/>
                <a:cs typeface="Open San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130869" y="2740949"/>
              <a:ext cx="4816218" cy="463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b="1" spc="3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Participating Degrees</a:t>
              </a:r>
            </a:p>
          </p:txBody>
        </p:sp>
      </p:grpSp>
      <p:sp>
        <p:nvSpPr>
          <p:cNvPr id="22" name="Rectangle 21"/>
          <p:cNvSpPr/>
          <p:nvPr/>
        </p:nvSpPr>
        <p:spPr>
          <a:xfrm>
            <a:off x="3167563" y="3613311"/>
            <a:ext cx="687506" cy="687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9"/>
          <p:cNvSpPr>
            <a:spLocks noEditPoints="1"/>
          </p:cNvSpPr>
          <p:nvPr/>
        </p:nvSpPr>
        <p:spPr bwMode="auto">
          <a:xfrm>
            <a:off x="3360278" y="3832914"/>
            <a:ext cx="302073" cy="257483"/>
          </a:xfrm>
          <a:custGeom>
            <a:avLst/>
            <a:gdLst>
              <a:gd name="T0" fmla="*/ 1561 w 1737"/>
              <a:gd name="T1" fmla="*/ 277 h 1548"/>
              <a:gd name="T2" fmla="*/ 1197 w 1737"/>
              <a:gd name="T3" fmla="*/ 277 h 1548"/>
              <a:gd name="T4" fmla="*/ 1197 w 1737"/>
              <a:gd name="T5" fmla="*/ 170 h 1548"/>
              <a:gd name="T6" fmla="*/ 1027 w 1737"/>
              <a:gd name="T7" fmla="*/ 0 h 1548"/>
              <a:gd name="T8" fmla="*/ 710 w 1737"/>
              <a:gd name="T9" fmla="*/ 0 h 1548"/>
              <a:gd name="T10" fmla="*/ 540 w 1737"/>
              <a:gd name="T11" fmla="*/ 170 h 1548"/>
              <a:gd name="T12" fmla="*/ 540 w 1737"/>
              <a:gd name="T13" fmla="*/ 277 h 1548"/>
              <a:gd name="T14" fmla="*/ 175 w 1737"/>
              <a:gd name="T15" fmla="*/ 277 h 1548"/>
              <a:gd name="T16" fmla="*/ 0 w 1737"/>
              <a:gd name="T17" fmla="*/ 452 h 1548"/>
              <a:gd name="T18" fmla="*/ 0 w 1737"/>
              <a:gd name="T19" fmla="*/ 1372 h 1548"/>
              <a:gd name="T20" fmla="*/ 175 w 1737"/>
              <a:gd name="T21" fmla="*/ 1548 h 1548"/>
              <a:gd name="T22" fmla="*/ 1561 w 1737"/>
              <a:gd name="T23" fmla="*/ 1548 h 1548"/>
              <a:gd name="T24" fmla="*/ 1737 w 1737"/>
              <a:gd name="T25" fmla="*/ 1372 h 1548"/>
              <a:gd name="T26" fmla="*/ 1737 w 1737"/>
              <a:gd name="T27" fmla="*/ 452 h 1548"/>
              <a:gd name="T28" fmla="*/ 1561 w 1737"/>
              <a:gd name="T29" fmla="*/ 277 h 1548"/>
              <a:gd name="T30" fmla="*/ 684 w 1737"/>
              <a:gd name="T31" fmla="*/ 170 h 1548"/>
              <a:gd name="T32" fmla="*/ 710 w 1737"/>
              <a:gd name="T33" fmla="*/ 145 h 1548"/>
              <a:gd name="T34" fmla="*/ 1027 w 1737"/>
              <a:gd name="T35" fmla="*/ 145 h 1548"/>
              <a:gd name="T36" fmla="*/ 1052 w 1737"/>
              <a:gd name="T37" fmla="*/ 170 h 1548"/>
              <a:gd name="T38" fmla="*/ 1052 w 1737"/>
              <a:gd name="T39" fmla="*/ 277 h 1548"/>
              <a:gd name="T40" fmla="*/ 684 w 1737"/>
              <a:gd name="T41" fmla="*/ 277 h 1548"/>
              <a:gd name="T42" fmla="*/ 684 w 1737"/>
              <a:gd name="T43" fmla="*/ 170 h 1548"/>
              <a:gd name="T44" fmla="*/ 175 w 1737"/>
              <a:gd name="T45" fmla="*/ 380 h 1548"/>
              <a:gd name="T46" fmla="*/ 1561 w 1737"/>
              <a:gd name="T47" fmla="*/ 380 h 1548"/>
              <a:gd name="T48" fmla="*/ 1633 w 1737"/>
              <a:gd name="T49" fmla="*/ 452 h 1548"/>
              <a:gd name="T50" fmla="*/ 1633 w 1737"/>
              <a:gd name="T51" fmla="*/ 852 h 1548"/>
              <a:gd name="T52" fmla="*/ 999 w 1737"/>
              <a:gd name="T53" fmla="*/ 852 h 1548"/>
              <a:gd name="T54" fmla="*/ 999 w 1737"/>
              <a:gd name="T55" fmla="*/ 819 h 1548"/>
              <a:gd name="T56" fmla="*/ 938 w 1737"/>
              <a:gd name="T57" fmla="*/ 757 h 1548"/>
              <a:gd name="T58" fmla="*/ 799 w 1737"/>
              <a:gd name="T59" fmla="*/ 757 h 1548"/>
              <a:gd name="T60" fmla="*/ 737 w 1737"/>
              <a:gd name="T61" fmla="*/ 819 h 1548"/>
              <a:gd name="T62" fmla="*/ 737 w 1737"/>
              <a:gd name="T63" fmla="*/ 852 h 1548"/>
              <a:gd name="T64" fmla="*/ 103 w 1737"/>
              <a:gd name="T65" fmla="*/ 852 h 1548"/>
              <a:gd name="T66" fmla="*/ 103 w 1737"/>
              <a:gd name="T67" fmla="*/ 452 h 1548"/>
              <a:gd name="T68" fmla="*/ 175 w 1737"/>
              <a:gd name="T69" fmla="*/ 380 h 1548"/>
              <a:gd name="T70" fmla="*/ 789 w 1737"/>
              <a:gd name="T71" fmla="*/ 819 h 1548"/>
              <a:gd name="T72" fmla="*/ 799 w 1737"/>
              <a:gd name="T73" fmla="*/ 809 h 1548"/>
              <a:gd name="T74" fmla="*/ 938 w 1737"/>
              <a:gd name="T75" fmla="*/ 809 h 1548"/>
              <a:gd name="T76" fmla="*/ 948 w 1737"/>
              <a:gd name="T77" fmla="*/ 819 h 1548"/>
              <a:gd name="T78" fmla="*/ 948 w 1737"/>
              <a:gd name="T79" fmla="*/ 958 h 1548"/>
              <a:gd name="T80" fmla="*/ 938 w 1737"/>
              <a:gd name="T81" fmla="*/ 968 h 1548"/>
              <a:gd name="T82" fmla="*/ 799 w 1737"/>
              <a:gd name="T83" fmla="*/ 968 h 1548"/>
              <a:gd name="T84" fmla="*/ 789 w 1737"/>
              <a:gd name="T85" fmla="*/ 958 h 1548"/>
              <a:gd name="T86" fmla="*/ 789 w 1737"/>
              <a:gd name="T87" fmla="*/ 819 h 1548"/>
              <a:gd name="T88" fmla="*/ 1561 w 1737"/>
              <a:gd name="T89" fmla="*/ 1444 h 1548"/>
              <a:gd name="T90" fmla="*/ 175 w 1737"/>
              <a:gd name="T91" fmla="*/ 1444 h 1548"/>
              <a:gd name="T92" fmla="*/ 103 w 1737"/>
              <a:gd name="T93" fmla="*/ 1372 h 1548"/>
              <a:gd name="T94" fmla="*/ 103 w 1737"/>
              <a:gd name="T95" fmla="*/ 904 h 1548"/>
              <a:gd name="T96" fmla="*/ 737 w 1737"/>
              <a:gd name="T97" fmla="*/ 904 h 1548"/>
              <a:gd name="T98" fmla="*/ 737 w 1737"/>
              <a:gd name="T99" fmla="*/ 958 h 1548"/>
              <a:gd name="T100" fmla="*/ 799 w 1737"/>
              <a:gd name="T101" fmla="*/ 1019 h 1548"/>
              <a:gd name="T102" fmla="*/ 938 w 1737"/>
              <a:gd name="T103" fmla="*/ 1019 h 1548"/>
              <a:gd name="T104" fmla="*/ 999 w 1737"/>
              <a:gd name="T105" fmla="*/ 958 h 1548"/>
              <a:gd name="T106" fmla="*/ 999 w 1737"/>
              <a:gd name="T107" fmla="*/ 904 h 1548"/>
              <a:gd name="T108" fmla="*/ 1633 w 1737"/>
              <a:gd name="T109" fmla="*/ 904 h 1548"/>
              <a:gd name="T110" fmla="*/ 1633 w 1737"/>
              <a:gd name="T111" fmla="*/ 1372 h 1548"/>
              <a:gd name="T112" fmla="*/ 1561 w 1737"/>
              <a:gd name="T113" fmla="*/ 1444 h 15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737" h="1548">
                <a:moveTo>
                  <a:pt x="1561" y="277"/>
                </a:moveTo>
                <a:cubicBezTo>
                  <a:pt x="1197" y="277"/>
                  <a:pt x="1197" y="277"/>
                  <a:pt x="1197" y="277"/>
                </a:cubicBezTo>
                <a:cubicBezTo>
                  <a:pt x="1197" y="170"/>
                  <a:pt x="1197" y="170"/>
                  <a:pt x="1197" y="170"/>
                </a:cubicBezTo>
                <a:cubicBezTo>
                  <a:pt x="1197" y="77"/>
                  <a:pt x="1120" y="0"/>
                  <a:pt x="1027" y="0"/>
                </a:cubicBezTo>
                <a:cubicBezTo>
                  <a:pt x="710" y="0"/>
                  <a:pt x="710" y="0"/>
                  <a:pt x="710" y="0"/>
                </a:cubicBezTo>
                <a:cubicBezTo>
                  <a:pt x="616" y="0"/>
                  <a:pt x="540" y="77"/>
                  <a:pt x="540" y="170"/>
                </a:cubicBezTo>
                <a:cubicBezTo>
                  <a:pt x="540" y="277"/>
                  <a:pt x="540" y="277"/>
                  <a:pt x="540" y="277"/>
                </a:cubicBezTo>
                <a:cubicBezTo>
                  <a:pt x="175" y="277"/>
                  <a:pt x="175" y="277"/>
                  <a:pt x="175" y="277"/>
                </a:cubicBezTo>
                <a:cubicBezTo>
                  <a:pt x="78" y="277"/>
                  <a:pt x="0" y="356"/>
                  <a:pt x="0" y="452"/>
                </a:cubicBezTo>
                <a:cubicBezTo>
                  <a:pt x="0" y="1372"/>
                  <a:pt x="0" y="1372"/>
                  <a:pt x="0" y="1372"/>
                </a:cubicBezTo>
                <a:cubicBezTo>
                  <a:pt x="0" y="1469"/>
                  <a:pt x="78" y="1548"/>
                  <a:pt x="175" y="1548"/>
                </a:cubicBezTo>
                <a:cubicBezTo>
                  <a:pt x="1561" y="1548"/>
                  <a:pt x="1561" y="1548"/>
                  <a:pt x="1561" y="1548"/>
                </a:cubicBezTo>
                <a:cubicBezTo>
                  <a:pt x="1658" y="1548"/>
                  <a:pt x="1737" y="1469"/>
                  <a:pt x="1737" y="1372"/>
                </a:cubicBezTo>
                <a:cubicBezTo>
                  <a:pt x="1737" y="452"/>
                  <a:pt x="1737" y="452"/>
                  <a:pt x="1737" y="452"/>
                </a:cubicBezTo>
                <a:cubicBezTo>
                  <a:pt x="1737" y="356"/>
                  <a:pt x="1658" y="277"/>
                  <a:pt x="1561" y="277"/>
                </a:cubicBezTo>
                <a:close/>
                <a:moveTo>
                  <a:pt x="684" y="170"/>
                </a:moveTo>
                <a:cubicBezTo>
                  <a:pt x="684" y="156"/>
                  <a:pt x="696" y="145"/>
                  <a:pt x="710" y="145"/>
                </a:cubicBezTo>
                <a:cubicBezTo>
                  <a:pt x="1027" y="145"/>
                  <a:pt x="1027" y="145"/>
                  <a:pt x="1027" y="145"/>
                </a:cubicBezTo>
                <a:cubicBezTo>
                  <a:pt x="1041" y="145"/>
                  <a:pt x="1052" y="156"/>
                  <a:pt x="1052" y="170"/>
                </a:cubicBezTo>
                <a:cubicBezTo>
                  <a:pt x="1052" y="277"/>
                  <a:pt x="1052" y="277"/>
                  <a:pt x="1052" y="277"/>
                </a:cubicBezTo>
                <a:cubicBezTo>
                  <a:pt x="684" y="277"/>
                  <a:pt x="684" y="277"/>
                  <a:pt x="684" y="277"/>
                </a:cubicBezTo>
                <a:lnTo>
                  <a:pt x="684" y="170"/>
                </a:lnTo>
                <a:close/>
                <a:moveTo>
                  <a:pt x="175" y="380"/>
                </a:moveTo>
                <a:cubicBezTo>
                  <a:pt x="1561" y="380"/>
                  <a:pt x="1561" y="380"/>
                  <a:pt x="1561" y="380"/>
                </a:cubicBezTo>
                <a:cubicBezTo>
                  <a:pt x="1601" y="380"/>
                  <a:pt x="1633" y="413"/>
                  <a:pt x="1633" y="452"/>
                </a:cubicBezTo>
                <a:cubicBezTo>
                  <a:pt x="1633" y="852"/>
                  <a:pt x="1633" y="852"/>
                  <a:pt x="1633" y="852"/>
                </a:cubicBezTo>
                <a:cubicBezTo>
                  <a:pt x="999" y="852"/>
                  <a:pt x="999" y="852"/>
                  <a:pt x="999" y="852"/>
                </a:cubicBezTo>
                <a:cubicBezTo>
                  <a:pt x="999" y="819"/>
                  <a:pt x="999" y="819"/>
                  <a:pt x="999" y="819"/>
                </a:cubicBezTo>
                <a:cubicBezTo>
                  <a:pt x="999" y="785"/>
                  <a:pt x="972" y="757"/>
                  <a:pt x="938" y="757"/>
                </a:cubicBezTo>
                <a:cubicBezTo>
                  <a:pt x="799" y="757"/>
                  <a:pt x="799" y="757"/>
                  <a:pt x="799" y="757"/>
                </a:cubicBezTo>
                <a:cubicBezTo>
                  <a:pt x="765" y="757"/>
                  <a:pt x="737" y="785"/>
                  <a:pt x="737" y="819"/>
                </a:cubicBezTo>
                <a:cubicBezTo>
                  <a:pt x="737" y="852"/>
                  <a:pt x="737" y="852"/>
                  <a:pt x="737" y="852"/>
                </a:cubicBezTo>
                <a:cubicBezTo>
                  <a:pt x="103" y="852"/>
                  <a:pt x="103" y="852"/>
                  <a:pt x="103" y="852"/>
                </a:cubicBezTo>
                <a:cubicBezTo>
                  <a:pt x="103" y="452"/>
                  <a:pt x="103" y="452"/>
                  <a:pt x="103" y="452"/>
                </a:cubicBezTo>
                <a:cubicBezTo>
                  <a:pt x="103" y="413"/>
                  <a:pt x="135" y="380"/>
                  <a:pt x="175" y="380"/>
                </a:cubicBezTo>
                <a:close/>
                <a:moveTo>
                  <a:pt x="789" y="819"/>
                </a:moveTo>
                <a:cubicBezTo>
                  <a:pt x="789" y="813"/>
                  <a:pt x="793" y="809"/>
                  <a:pt x="799" y="809"/>
                </a:cubicBezTo>
                <a:cubicBezTo>
                  <a:pt x="938" y="809"/>
                  <a:pt x="938" y="809"/>
                  <a:pt x="938" y="809"/>
                </a:cubicBezTo>
                <a:cubicBezTo>
                  <a:pt x="943" y="809"/>
                  <a:pt x="948" y="813"/>
                  <a:pt x="948" y="819"/>
                </a:cubicBezTo>
                <a:cubicBezTo>
                  <a:pt x="948" y="958"/>
                  <a:pt x="948" y="958"/>
                  <a:pt x="948" y="958"/>
                </a:cubicBezTo>
                <a:cubicBezTo>
                  <a:pt x="948" y="963"/>
                  <a:pt x="943" y="968"/>
                  <a:pt x="938" y="968"/>
                </a:cubicBezTo>
                <a:cubicBezTo>
                  <a:pt x="799" y="968"/>
                  <a:pt x="799" y="968"/>
                  <a:pt x="799" y="968"/>
                </a:cubicBezTo>
                <a:cubicBezTo>
                  <a:pt x="793" y="968"/>
                  <a:pt x="789" y="963"/>
                  <a:pt x="789" y="958"/>
                </a:cubicBezTo>
                <a:lnTo>
                  <a:pt x="789" y="819"/>
                </a:lnTo>
                <a:close/>
                <a:moveTo>
                  <a:pt x="1561" y="1444"/>
                </a:moveTo>
                <a:cubicBezTo>
                  <a:pt x="175" y="1444"/>
                  <a:pt x="175" y="1444"/>
                  <a:pt x="175" y="1444"/>
                </a:cubicBezTo>
                <a:cubicBezTo>
                  <a:pt x="135" y="1444"/>
                  <a:pt x="103" y="1412"/>
                  <a:pt x="103" y="1372"/>
                </a:cubicBezTo>
                <a:cubicBezTo>
                  <a:pt x="103" y="904"/>
                  <a:pt x="103" y="904"/>
                  <a:pt x="103" y="904"/>
                </a:cubicBezTo>
                <a:cubicBezTo>
                  <a:pt x="737" y="904"/>
                  <a:pt x="737" y="904"/>
                  <a:pt x="737" y="904"/>
                </a:cubicBezTo>
                <a:cubicBezTo>
                  <a:pt x="737" y="958"/>
                  <a:pt x="737" y="958"/>
                  <a:pt x="737" y="958"/>
                </a:cubicBezTo>
                <a:cubicBezTo>
                  <a:pt x="737" y="992"/>
                  <a:pt x="765" y="1019"/>
                  <a:pt x="799" y="1019"/>
                </a:cubicBezTo>
                <a:cubicBezTo>
                  <a:pt x="938" y="1019"/>
                  <a:pt x="938" y="1019"/>
                  <a:pt x="938" y="1019"/>
                </a:cubicBezTo>
                <a:cubicBezTo>
                  <a:pt x="972" y="1019"/>
                  <a:pt x="999" y="992"/>
                  <a:pt x="999" y="958"/>
                </a:cubicBezTo>
                <a:cubicBezTo>
                  <a:pt x="999" y="904"/>
                  <a:pt x="999" y="904"/>
                  <a:pt x="999" y="904"/>
                </a:cubicBezTo>
                <a:cubicBezTo>
                  <a:pt x="1633" y="904"/>
                  <a:pt x="1633" y="904"/>
                  <a:pt x="1633" y="904"/>
                </a:cubicBezTo>
                <a:cubicBezTo>
                  <a:pt x="1633" y="1372"/>
                  <a:pt x="1633" y="1372"/>
                  <a:pt x="1633" y="1372"/>
                </a:cubicBezTo>
                <a:cubicBezTo>
                  <a:pt x="1633" y="1412"/>
                  <a:pt x="1601" y="1444"/>
                  <a:pt x="1561" y="14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6" name="TextBox 25"/>
          <p:cNvSpPr txBox="1"/>
          <p:nvPr/>
        </p:nvSpPr>
        <p:spPr>
          <a:xfrm flipH="1">
            <a:off x="4694617" y="569613"/>
            <a:ext cx="74358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pc="300" dirty="0">
                <a:solidFill>
                  <a:srgbClr val="424242"/>
                </a:solidFill>
                <a:latin typeface="+mj-lt"/>
              </a:rPr>
              <a:t>ACCELERATED </a:t>
            </a:r>
            <a:r>
              <a:rPr lang="en-US" sz="3600" b="1" spc="300" dirty="0">
                <a:solidFill>
                  <a:schemeClr val="accent2"/>
                </a:solidFill>
                <a:latin typeface="+mj-lt"/>
              </a:rPr>
              <a:t>PATHWAYS</a:t>
            </a:r>
          </a:p>
          <a:p>
            <a:endParaRPr lang="en-US" sz="3600" b="1" spc="300" dirty="0">
              <a:solidFill>
                <a:schemeClr val="accent2"/>
              </a:solidFill>
              <a:latin typeface="+mj-lt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85BC3D3-5D44-ED42-A379-26B44BC53A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409" y="263217"/>
            <a:ext cx="711709" cy="15957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129528A-1467-C1F2-8658-64596EBFB0B2}"/>
              </a:ext>
            </a:extLst>
          </p:cNvPr>
          <p:cNvSpPr/>
          <p:nvPr/>
        </p:nvSpPr>
        <p:spPr>
          <a:xfrm>
            <a:off x="4871985" y="2215653"/>
            <a:ext cx="687506" cy="6875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EE35AA9-5DD4-0659-E39A-BE418C1E5808}"/>
              </a:ext>
            </a:extLst>
          </p:cNvPr>
          <p:cNvGrpSpPr/>
          <p:nvPr/>
        </p:nvGrpSpPr>
        <p:grpSpPr>
          <a:xfrm>
            <a:off x="5044529" y="2410651"/>
            <a:ext cx="342417" cy="297510"/>
            <a:chOff x="2303444" y="6030256"/>
            <a:chExt cx="484188" cy="420688"/>
          </a:xfrm>
          <a:solidFill>
            <a:schemeClr val="bg1"/>
          </a:solidFill>
        </p:grpSpPr>
        <p:sp>
          <p:nvSpPr>
            <p:cNvPr id="28" name="Freeform 354">
              <a:extLst>
                <a:ext uri="{FF2B5EF4-FFF2-40B4-BE49-F238E27FC236}">
                  <a16:creationId xmlns:a16="http://schemas.microsoft.com/office/drawing/2014/main" id="{43F399E2-6FE5-6CBE-6320-C6ADD1F678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03444" y="6030256"/>
              <a:ext cx="484188" cy="346075"/>
            </a:xfrm>
            <a:custGeom>
              <a:avLst/>
              <a:gdLst>
                <a:gd name="T0" fmla="*/ 128 w 128"/>
                <a:gd name="T1" fmla="*/ 24 h 92"/>
                <a:gd name="T2" fmla="*/ 119 w 128"/>
                <a:gd name="T3" fmla="*/ 12 h 92"/>
                <a:gd name="T4" fmla="*/ 67 w 128"/>
                <a:gd name="T5" fmla="*/ 0 h 92"/>
                <a:gd name="T6" fmla="*/ 64 w 128"/>
                <a:gd name="T7" fmla="*/ 0 h 92"/>
                <a:gd name="T8" fmla="*/ 61 w 128"/>
                <a:gd name="T9" fmla="*/ 0 h 92"/>
                <a:gd name="T10" fmla="*/ 9 w 128"/>
                <a:gd name="T11" fmla="*/ 12 h 92"/>
                <a:gd name="T12" fmla="*/ 0 w 128"/>
                <a:gd name="T13" fmla="*/ 24 h 92"/>
                <a:gd name="T14" fmla="*/ 9 w 128"/>
                <a:gd name="T15" fmla="*/ 36 h 92"/>
                <a:gd name="T16" fmla="*/ 20 w 128"/>
                <a:gd name="T17" fmla="*/ 38 h 92"/>
                <a:gd name="T18" fmla="*/ 20 w 128"/>
                <a:gd name="T19" fmla="*/ 72 h 92"/>
                <a:gd name="T20" fmla="*/ 64 w 128"/>
                <a:gd name="T21" fmla="*/ 92 h 92"/>
                <a:gd name="T22" fmla="*/ 108 w 128"/>
                <a:gd name="T23" fmla="*/ 72 h 92"/>
                <a:gd name="T24" fmla="*/ 108 w 128"/>
                <a:gd name="T25" fmla="*/ 38 h 92"/>
                <a:gd name="T26" fmla="*/ 119 w 128"/>
                <a:gd name="T27" fmla="*/ 36 h 92"/>
                <a:gd name="T28" fmla="*/ 128 w 128"/>
                <a:gd name="T29" fmla="*/ 24 h 92"/>
                <a:gd name="T30" fmla="*/ 100 w 128"/>
                <a:gd name="T31" fmla="*/ 72 h 92"/>
                <a:gd name="T32" fmla="*/ 64 w 128"/>
                <a:gd name="T33" fmla="*/ 84 h 92"/>
                <a:gd name="T34" fmla="*/ 28 w 128"/>
                <a:gd name="T35" fmla="*/ 72 h 92"/>
                <a:gd name="T36" fmla="*/ 28 w 128"/>
                <a:gd name="T37" fmla="*/ 40 h 92"/>
                <a:gd name="T38" fmla="*/ 61 w 128"/>
                <a:gd name="T39" fmla="*/ 48 h 92"/>
                <a:gd name="T40" fmla="*/ 64 w 128"/>
                <a:gd name="T41" fmla="*/ 48 h 92"/>
                <a:gd name="T42" fmla="*/ 67 w 128"/>
                <a:gd name="T43" fmla="*/ 48 h 92"/>
                <a:gd name="T44" fmla="*/ 100 w 128"/>
                <a:gd name="T45" fmla="*/ 40 h 92"/>
                <a:gd name="T46" fmla="*/ 100 w 128"/>
                <a:gd name="T47" fmla="*/ 72 h 92"/>
                <a:gd name="T48" fmla="*/ 65 w 128"/>
                <a:gd name="T49" fmla="*/ 40 h 92"/>
                <a:gd name="T50" fmla="*/ 64 w 128"/>
                <a:gd name="T51" fmla="*/ 40 h 92"/>
                <a:gd name="T52" fmla="*/ 63 w 128"/>
                <a:gd name="T53" fmla="*/ 40 h 92"/>
                <a:gd name="T54" fmla="*/ 11 w 128"/>
                <a:gd name="T55" fmla="*/ 28 h 92"/>
                <a:gd name="T56" fmla="*/ 8 w 128"/>
                <a:gd name="T57" fmla="*/ 24 h 92"/>
                <a:gd name="T58" fmla="*/ 11 w 128"/>
                <a:gd name="T59" fmla="*/ 20 h 92"/>
                <a:gd name="T60" fmla="*/ 63 w 128"/>
                <a:gd name="T61" fmla="*/ 8 h 92"/>
                <a:gd name="T62" fmla="*/ 64 w 128"/>
                <a:gd name="T63" fmla="*/ 8 h 92"/>
                <a:gd name="T64" fmla="*/ 65 w 128"/>
                <a:gd name="T65" fmla="*/ 8 h 92"/>
                <a:gd name="T66" fmla="*/ 117 w 128"/>
                <a:gd name="T67" fmla="*/ 20 h 92"/>
                <a:gd name="T68" fmla="*/ 120 w 128"/>
                <a:gd name="T69" fmla="*/ 24 h 92"/>
                <a:gd name="T70" fmla="*/ 117 w 128"/>
                <a:gd name="T71" fmla="*/ 28 h 92"/>
                <a:gd name="T72" fmla="*/ 65 w 128"/>
                <a:gd name="T73" fmla="*/ 4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8" h="92">
                  <a:moveTo>
                    <a:pt x="128" y="24"/>
                  </a:moveTo>
                  <a:cubicBezTo>
                    <a:pt x="128" y="18"/>
                    <a:pt x="124" y="14"/>
                    <a:pt x="119" y="1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0"/>
                    <a:pt x="65" y="0"/>
                    <a:pt x="64" y="0"/>
                  </a:cubicBezTo>
                  <a:cubicBezTo>
                    <a:pt x="63" y="0"/>
                    <a:pt x="62" y="0"/>
                    <a:pt x="61" y="0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4" y="14"/>
                    <a:pt x="0" y="18"/>
                    <a:pt x="0" y="24"/>
                  </a:cubicBezTo>
                  <a:cubicBezTo>
                    <a:pt x="0" y="30"/>
                    <a:pt x="4" y="34"/>
                    <a:pt x="9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83"/>
                    <a:pt x="32" y="92"/>
                    <a:pt x="64" y="92"/>
                  </a:cubicBezTo>
                  <a:cubicBezTo>
                    <a:pt x="96" y="92"/>
                    <a:pt x="108" y="83"/>
                    <a:pt x="108" y="72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24" y="34"/>
                    <a:pt x="128" y="30"/>
                    <a:pt x="128" y="24"/>
                  </a:cubicBezTo>
                  <a:close/>
                  <a:moveTo>
                    <a:pt x="100" y="72"/>
                  </a:moveTo>
                  <a:cubicBezTo>
                    <a:pt x="100" y="76"/>
                    <a:pt x="88" y="84"/>
                    <a:pt x="64" y="84"/>
                  </a:cubicBezTo>
                  <a:cubicBezTo>
                    <a:pt x="40" y="84"/>
                    <a:pt x="28" y="76"/>
                    <a:pt x="28" y="72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2" y="48"/>
                    <a:pt x="63" y="48"/>
                    <a:pt x="64" y="48"/>
                  </a:cubicBezTo>
                  <a:cubicBezTo>
                    <a:pt x="65" y="48"/>
                    <a:pt x="66" y="48"/>
                    <a:pt x="67" y="48"/>
                  </a:cubicBezTo>
                  <a:cubicBezTo>
                    <a:pt x="100" y="40"/>
                    <a:pt x="100" y="40"/>
                    <a:pt x="100" y="40"/>
                  </a:cubicBezTo>
                  <a:lnTo>
                    <a:pt x="100" y="72"/>
                  </a:lnTo>
                  <a:close/>
                  <a:moveTo>
                    <a:pt x="65" y="40"/>
                  </a:moveTo>
                  <a:cubicBezTo>
                    <a:pt x="65" y="40"/>
                    <a:pt x="64" y="40"/>
                    <a:pt x="64" y="40"/>
                  </a:cubicBezTo>
                  <a:cubicBezTo>
                    <a:pt x="64" y="40"/>
                    <a:pt x="63" y="40"/>
                    <a:pt x="63" y="40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9" y="27"/>
                    <a:pt x="8" y="26"/>
                    <a:pt x="8" y="24"/>
                  </a:cubicBezTo>
                  <a:cubicBezTo>
                    <a:pt x="8" y="22"/>
                    <a:pt x="9" y="21"/>
                    <a:pt x="11" y="2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8"/>
                    <a:pt x="64" y="8"/>
                    <a:pt x="64" y="8"/>
                  </a:cubicBezTo>
                  <a:cubicBezTo>
                    <a:pt x="64" y="8"/>
                    <a:pt x="65" y="8"/>
                    <a:pt x="65" y="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9" y="21"/>
                    <a:pt x="120" y="22"/>
                    <a:pt x="120" y="24"/>
                  </a:cubicBezTo>
                  <a:cubicBezTo>
                    <a:pt x="120" y="26"/>
                    <a:pt x="119" y="27"/>
                    <a:pt x="117" y="28"/>
                  </a:cubicBezTo>
                  <a:lnTo>
                    <a:pt x="6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355">
              <a:extLst>
                <a:ext uri="{FF2B5EF4-FFF2-40B4-BE49-F238E27FC236}">
                  <a16:creationId xmlns:a16="http://schemas.microsoft.com/office/drawing/2014/main" id="{1D1BC11C-F7B6-BF0E-8895-80E06382C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594" y="6181068"/>
              <a:ext cx="30163" cy="165100"/>
            </a:xfrm>
            <a:custGeom>
              <a:avLst/>
              <a:gdLst>
                <a:gd name="T0" fmla="*/ 0 w 8"/>
                <a:gd name="T1" fmla="*/ 4 h 44"/>
                <a:gd name="T2" fmla="*/ 0 w 8"/>
                <a:gd name="T3" fmla="*/ 40 h 44"/>
                <a:gd name="T4" fmla="*/ 4 w 8"/>
                <a:gd name="T5" fmla="*/ 44 h 44"/>
                <a:gd name="T6" fmla="*/ 8 w 8"/>
                <a:gd name="T7" fmla="*/ 40 h 44"/>
                <a:gd name="T8" fmla="*/ 8 w 8"/>
                <a:gd name="T9" fmla="*/ 4 h 44"/>
                <a:gd name="T10" fmla="*/ 4 w 8"/>
                <a:gd name="T11" fmla="*/ 0 h 44"/>
                <a:gd name="T12" fmla="*/ 0 w 8"/>
                <a:gd name="T13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4">
                  <a:moveTo>
                    <a:pt x="0" y="4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2"/>
                    <a:pt x="2" y="44"/>
                    <a:pt x="4" y="44"/>
                  </a:cubicBezTo>
                  <a:cubicBezTo>
                    <a:pt x="6" y="44"/>
                    <a:pt x="8" y="42"/>
                    <a:pt x="8" y="4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Oval 356">
              <a:extLst>
                <a:ext uri="{FF2B5EF4-FFF2-40B4-BE49-F238E27FC236}">
                  <a16:creationId xmlns:a16="http://schemas.microsoft.com/office/drawing/2014/main" id="{91F165E7-4B43-1690-201A-A55F403BD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307" y="6360456"/>
              <a:ext cx="60325" cy="904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pic>
        <p:nvPicPr>
          <p:cNvPr id="33" name="Graphic 32" descr="Classroom outline">
            <a:extLst>
              <a:ext uri="{FF2B5EF4-FFF2-40B4-BE49-F238E27FC236}">
                <a16:creationId xmlns:a16="http://schemas.microsoft.com/office/drawing/2014/main" id="{3D7FCBE6-E5FE-C0A3-0632-5F5900769C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24121" y="5163432"/>
            <a:ext cx="409031" cy="4090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0DCC35-3BD2-2995-8A27-AE6B516529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275" y="3748110"/>
            <a:ext cx="2366389" cy="285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20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FBEE385-E8EC-C04B-A60A-D59BDB81B6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1886" y="0"/>
            <a:ext cx="12192000" cy="6858000"/>
          </a:xfrm>
        </p:spPr>
      </p:pic>
      <p:sp>
        <p:nvSpPr>
          <p:cNvPr id="7" name="Freeform 6"/>
          <p:cNvSpPr/>
          <p:nvPr/>
        </p:nvSpPr>
        <p:spPr>
          <a:xfrm flipV="1">
            <a:off x="0" y="0"/>
            <a:ext cx="7388352" cy="6858000"/>
          </a:xfrm>
          <a:custGeom>
            <a:avLst/>
            <a:gdLst>
              <a:gd name="connsiteX0" fmla="*/ 0 w 6894576"/>
              <a:gd name="connsiteY0" fmla="*/ 6858000 h 6858000"/>
              <a:gd name="connsiteX1" fmla="*/ 3975377 w 6894576"/>
              <a:gd name="connsiteY1" fmla="*/ 6858000 h 6858000"/>
              <a:gd name="connsiteX2" fmla="*/ 4553712 w 6894576"/>
              <a:gd name="connsiteY2" fmla="*/ 6858000 h 6858000"/>
              <a:gd name="connsiteX3" fmla="*/ 6894576 w 6894576"/>
              <a:gd name="connsiteY3" fmla="*/ 6858000 h 6858000"/>
              <a:gd name="connsiteX4" fmla="*/ 2919199 w 6894576"/>
              <a:gd name="connsiteY4" fmla="*/ 0 h 6858000"/>
              <a:gd name="connsiteX5" fmla="*/ 0 w 689457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94576" h="6858000">
                <a:moveTo>
                  <a:pt x="0" y="6858000"/>
                </a:moveTo>
                <a:lnTo>
                  <a:pt x="3975377" y="6858000"/>
                </a:lnTo>
                <a:lnTo>
                  <a:pt x="4553712" y="6858000"/>
                </a:lnTo>
                <a:lnTo>
                  <a:pt x="6894576" y="6858000"/>
                </a:lnTo>
                <a:lnTo>
                  <a:pt x="2919199" y="0"/>
                </a:ln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0">
                <a:schemeClr val="accent4"/>
              </a:gs>
              <a:gs pos="98000">
                <a:schemeClr val="accent3"/>
              </a:gs>
              <a:gs pos="40000">
                <a:schemeClr val="accent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06198" y="433964"/>
            <a:ext cx="4942990" cy="25412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5000"/>
              </a:lnSpc>
            </a:pPr>
            <a:r>
              <a:rPr lang="en-US" sz="4800" b="1" spc="600" dirty="0">
                <a:solidFill>
                  <a:schemeClr val="bg1"/>
                </a:solidFill>
                <a:latin typeface="+mj-lt"/>
              </a:rPr>
              <a:t>THANK</a:t>
            </a:r>
            <a:br>
              <a:rPr lang="en-US" sz="4800" b="1" spc="600" dirty="0">
                <a:solidFill>
                  <a:schemeClr val="bg1"/>
                </a:solidFill>
                <a:latin typeface="+mj-lt"/>
              </a:rPr>
            </a:br>
            <a:r>
              <a:rPr lang="en-US" sz="4800" b="1" spc="600" dirty="0">
                <a:solidFill>
                  <a:schemeClr val="bg1"/>
                </a:solidFill>
                <a:latin typeface="+mj-lt"/>
              </a:rPr>
              <a:t>YOU</a:t>
            </a:r>
          </a:p>
          <a:p>
            <a:pPr>
              <a:lnSpc>
                <a:spcPts val="5000"/>
              </a:lnSpc>
            </a:pPr>
            <a:endParaRPr lang="en-US" sz="2000" b="1" spc="600" dirty="0">
              <a:solidFill>
                <a:schemeClr val="bg1"/>
              </a:solidFill>
              <a:latin typeface="+mj-lt"/>
            </a:endParaRPr>
          </a:p>
          <a:p>
            <a:pPr>
              <a:lnSpc>
                <a:spcPts val="5000"/>
              </a:lnSpc>
            </a:pPr>
            <a:r>
              <a:rPr lang="en-US" sz="2000" b="1" spc="600">
                <a:solidFill>
                  <a:schemeClr val="bg1"/>
                </a:solidFill>
                <a:latin typeface="+mj-lt"/>
              </a:rPr>
              <a:t>jostergren@csusm.edu</a:t>
            </a:r>
            <a:endParaRPr lang="en-US" sz="2000" b="1" spc="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Parallelogram 10"/>
          <p:cNvSpPr/>
          <p:nvPr/>
        </p:nvSpPr>
        <p:spPr>
          <a:xfrm>
            <a:off x="5863772" y="1"/>
            <a:ext cx="1753617" cy="2641600"/>
          </a:xfrm>
          <a:prstGeom prst="parallelogram">
            <a:avLst>
              <a:gd name="adj" fmla="val 93212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1ACDC46-FCF0-884D-8718-584D5AA006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409" y="263217"/>
            <a:ext cx="711709" cy="15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61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1B275F8B-1186-3949-9AAF-5D0C5C19E90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00" y="1085850"/>
            <a:ext cx="7391400" cy="4703650"/>
          </a:xfrm>
        </p:spPr>
      </p:pic>
      <p:sp>
        <p:nvSpPr>
          <p:cNvPr id="3" name="Freeform 2"/>
          <p:cNvSpPr/>
          <p:nvPr/>
        </p:nvSpPr>
        <p:spPr>
          <a:xfrm rot="10800000" flipV="1">
            <a:off x="4724400" y="1085850"/>
            <a:ext cx="7391400" cy="4703650"/>
          </a:xfrm>
          <a:custGeom>
            <a:avLst/>
            <a:gdLst>
              <a:gd name="connsiteX0" fmla="*/ 2628900 w 7391400"/>
              <a:gd name="connsiteY0" fmla="*/ 0 h 4703650"/>
              <a:gd name="connsiteX1" fmla="*/ 0 w 7391400"/>
              <a:gd name="connsiteY1" fmla="*/ 0 h 4703650"/>
              <a:gd name="connsiteX2" fmla="*/ 0 w 7391400"/>
              <a:gd name="connsiteY2" fmla="*/ 4703649 h 4703650"/>
              <a:gd name="connsiteX3" fmla="*/ 2628900 w 7391400"/>
              <a:gd name="connsiteY3" fmla="*/ 4703649 h 4703650"/>
              <a:gd name="connsiteX4" fmla="*/ 2628900 w 7391400"/>
              <a:gd name="connsiteY4" fmla="*/ 4703650 h 4703650"/>
              <a:gd name="connsiteX5" fmla="*/ 5374933 w 7391400"/>
              <a:gd name="connsiteY5" fmla="*/ 4703650 h 4703650"/>
              <a:gd name="connsiteX6" fmla="*/ 5774424 w 7391400"/>
              <a:gd name="connsiteY6" fmla="*/ 4703650 h 4703650"/>
              <a:gd name="connsiteX7" fmla="*/ 7391400 w 7391400"/>
              <a:gd name="connsiteY7" fmla="*/ 4703650 h 4703650"/>
              <a:gd name="connsiteX8" fmla="*/ 4645367 w 7391400"/>
              <a:gd name="connsiteY8" fmla="*/ 1 h 4703650"/>
              <a:gd name="connsiteX9" fmla="*/ 2628900 w 7391400"/>
              <a:gd name="connsiteY9" fmla="*/ 1 h 4703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91400" h="4703650">
                <a:moveTo>
                  <a:pt x="2628900" y="0"/>
                </a:moveTo>
                <a:lnTo>
                  <a:pt x="0" y="0"/>
                </a:lnTo>
                <a:lnTo>
                  <a:pt x="0" y="4703649"/>
                </a:lnTo>
                <a:lnTo>
                  <a:pt x="2628900" y="4703649"/>
                </a:lnTo>
                <a:lnTo>
                  <a:pt x="2628900" y="4703650"/>
                </a:lnTo>
                <a:lnTo>
                  <a:pt x="5374933" y="4703650"/>
                </a:lnTo>
                <a:lnTo>
                  <a:pt x="5774424" y="4703650"/>
                </a:lnTo>
                <a:lnTo>
                  <a:pt x="7391400" y="4703650"/>
                </a:lnTo>
                <a:lnTo>
                  <a:pt x="4645367" y="1"/>
                </a:lnTo>
                <a:lnTo>
                  <a:pt x="2628900" y="1"/>
                </a:lnTo>
                <a:close/>
              </a:path>
            </a:pathLst>
          </a:custGeom>
          <a:gradFill flip="none" rotWithShape="1">
            <a:gsLst>
              <a:gs pos="0">
                <a:schemeClr val="accent4"/>
              </a:gs>
              <a:gs pos="100000">
                <a:schemeClr val="accent3"/>
              </a:gs>
              <a:gs pos="40000">
                <a:schemeClr val="accent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722787" y="1259273"/>
            <a:ext cx="4137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spc="300" dirty="0">
                <a:solidFill>
                  <a:schemeClr val="bg1"/>
                </a:solidFill>
                <a:latin typeface="+mj-lt"/>
              </a:rPr>
              <a:t>PROGRAMS IN CEHHS?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90057" y="3101375"/>
            <a:ext cx="5270555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</a:rPr>
              <a:t>3,000 students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9 Undergraduate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11 Graduate 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5  Education Credential Programs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1315024" y="2846946"/>
            <a:ext cx="442477" cy="89878"/>
            <a:chOff x="2578100" y="2476500"/>
            <a:chExt cx="812800" cy="165100"/>
          </a:xfrm>
          <a:solidFill>
            <a:schemeClr val="bg1">
              <a:lumMod val="95000"/>
            </a:schemeClr>
          </a:solidFill>
        </p:grpSpPr>
        <p:sp>
          <p:nvSpPr>
            <p:cNvPr id="8" name="Oval 7"/>
            <p:cNvSpPr/>
            <p:nvPr/>
          </p:nvSpPr>
          <p:spPr>
            <a:xfrm>
              <a:off x="2578100" y="2476500"/>
              <a:ext cx="165100" cy="1651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901950" y="2476500"/>
              <a:ext cx="165100" cy="1651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3225800" y="2476500"/>
              <a:ext cx="165100" cy="1651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78C2A96E-D0F4-A44C-B655-C1582764E3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409" y="263217"/>
            <a:ext cx="711709" cy="15957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39F89A4-FF65-8C4D-B816-00C061BCC121}"/>
              </a:ext>
            </a:extLst>
          </p:cNvPr>
          <p:cNvSpPr txBox="1"/>
          <p:nvPr/>
        </p:nvSpPr>
        <p:spPr>
          <a:xfrm>
            <a:off x="5798500" y="5081975"/>
            <a:ext cx="60936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</a:rPr>
              <a:t>Total of 25 Programs</a:t>
            </a:r>
            <a:endParaRPr lang="en-US" sz="1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98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 flipH="1">
            <a:off x="2186152" y="909023"/>
            <a:ext cx="91124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300" dirty="0">
                <a:solidFill>
                  <a:srgbClr val="424242"/>
                </a:solidFill>
                <a:latin typeface="+mj-lt"/>
              </a:rPr>
              <a:t>COLLEGE STARTS TODAY</a:t>
            </a:r>
          </a:p>
          <a:p>
            <a:r>
              <a:rPr lang="en-US" sz="3600" b="1" spc="300" dirty="0">
                <a:solidFill>
                  <a:schemeClr val="accent1"/>
                </a:solidFill>
                <a:latin typeface="+mj-lt"/>
              </a:rPr>
              <a:t>PICK A MAJOR THAT </a:t>
            </a:r>
          </a:p>
          <a:p>
            <a:r>
              <a:rPr lang="en-US" sz="3600" b="1" spc="300" dirty="0">
                <a:solidFill>
                  <a:schemeClr val="accent1"/>
                </a:solidFill>
                <a:latin typeface="+mj-lt"/>
              </a:rPr>
              <a:t>MAKES A DIFFERENCE</a:t>
            </a:r>
          </a:p>
        </p:txBody>
      </p:sp>
      <p:grpSp>
        <p:nvGrpSpPr>
          <p:cNvPr id="9" name="Group 8"/>
          <p:cNvGrpSpPr/>
          <p:nvPr/>
        </p:nvGrpSpPr>
        <p:grpSpPr>
          <a:xfrm flipH="1">
            <a:off x="8305561" y="1250698"/>
            <a:ext cx="442477" cy="89878"/>
            <a:chOff x="2578101" y="2476500"/>
            <a:chExt cx="812801" cy="165100"/>
          </a:xfrm>
          <a:solidFill>
            <a:schemeClr val="bg1">
              <a:lumMod val="95000"/>
            </a:schemeClr>
          </a:solidFill>
        </p:grpSpPr>
        <p:sp>
          <p:nvSpPr>
            <p:cNvPr id="10" name="Oval 9"/>
            <p:cNvSpPr/>
            <p:nvPr/>
          </p:nvSpPr>
          <p:spPr>
            <a:xfrm>
              <a:off x="2578100" y="2476500"/>
              <a:ext cx="165100" cy="16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901950" y="2476500"/>
              <a:ext cx="165100" cy="16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3225800" y="2476500"/>
              <a:ext cx="165100" cy="16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97369AE-208C-DC4C-87D1-E27A74BDC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409" y="263217"/>
            <a:ext cx="711709" cy="159570"/>
          </a:xfrm>
          <a:prstGeom prst="rect">
            <a:avLst/>
          </a:prstGeom>
        </p:spPr>
      </p:pic>
      <p:pic>
        <p:nvPicPr>
          <p:cNvPr id="21" name="Picture Placeholder 20" descr="A group of people in a field&#10;&#10;Description automatically generated">
            <a:extLst>
              <a:ext uri="{FF2B5EF4-FFF2-40B4-BE49-F238E27FC236}">
                <a16:creationId xmlns:a16="http://schemas.microsoft.com/office/drawing/2014/main" id="{79539B8A-932D-6D43-BB74-8FE9777F01B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92129"/>
            <a:ext cx="11385754" cy="2802194"/>
          </a:xfrm>
        </p:spPr>
      </p:pic>
    </p:spTree>
    <p:extLst>
      <p:ext uri="{BB962C8B-B14F-4D97-AF65-F5344CB8AC3E}">
        <p14:creationId xmlns:p14="http://schemas.microsoft.com/office/powerpoint/2010/main" val="1075919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room with a book shelf filled with books&#10;&#10;Description automatically generated">
            <a:extLst>
              <a:ext uri="{FF2B5EF4-FFF2-40B4-BE49-F238E27FC236}">
                <a16:creationId xmlns:a16="http://schemas.microsoft.com/office/drawing/2014/main" id="{7403593B-F2A8-6348-A087-7E933A1871A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835741" y="707923"/>
            <a:ext cx="3313547" cy="5442154"/>
          </a:xfrm>
          <a:prstGeom prst="rect">
            <a:avLst/>
          </a:prstGeom>
          <a:gradFill>
            <a:gsLst>
              <a:gs pos="0">
                <a:schemeClr val="accent4">
                  <a:alpha val="70000"/>
                </a:schemeClr>
              </a:gs>
              <a:gs pos="100000">
                <a:srgbClr val="0F4F8C">
                  <a:alpha val="70000"/>
                </a:srgbClr>
              </a:gs>
              <a:gs pos="65000">
                <a:schemeClr val="accent2">
                  <a:alpha val="70000"/>
                </a:schemeClr>
              </a:gs>
            </a:gsLst>
            <a:path path="circle">
              <a:fillToRect l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53808" y="4647543"/>
            <a:ext cx="2677416" cy="1162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Lorem ipsum dolor sit </a:t>
            </a:r>
            <a:r>
              <a:rPr lang="en-US" sz="1600" dirty="0" err="1">
                <a:solidFill>
                  <a:schemeClr val="bg1">
                    <a:lumMod val="95000"/>
                  </a:schemeClr>
                </a:solidFill>
              </a:rPr>
              <a:t>amet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</a:schemeClr>
                </a:solidFill>
              </a:rPr>
              <a:t>condignis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 sim </a:t>
            </a:r>
            <a:r>
              <a:rPr lang="en-US" sz="1600" dirty="0" err="1">
                <a:solidFill>
                  <a:schemeClr val="bg1">
                    <a:lumMod val="95000"/>
                  </a:schemeClr>
                </a:solidFill>
              </a:rPr>
              <a:t>tempor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 rumor </a:t>
            </a:r>
            <a:r>
              <a:rPr lang="en-US" sz="1600" dirty="0" err="1">
                <a:solidFill>
                  <a:schemeClr val="bg1">
                    <a:lumMod val="95000"/>
                  </a:schemeClr>
                </a:solidFill>
              </a:rPr>
              <a:t>santai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95000"/>
                  </a:schemeClr>
                </a:solidFill>
              </a:rPr>
              <a:t>vivamus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53808" y="4225887"/>
            <a:ext cx="2677416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spc="300" dirty="0">
                <a:solidFill>
                  <a:schemeClr val="bg1"/>
                </a:solidFill>
              </a:rPr>
              <a:t>LOREM IPSUM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E7311D-678A-3344-A539-F8A7379DC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409" y="263217"/>
            <a:ext cx="711709" cy="1595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F42F4D3-13DB-8449-AF7D-DD6242C01F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6455" y="707923"/>
            <a:ext cx="3362833" cy="5442154"/>
          </a:xfrm>
          <a:prstGeom prst="rect">
            <a:avLst/>
          </a:prstGeom>
        </p:spPr>
      </p:pic>
      <p:pic>
        <p:nvPicPr>
          <p:cNvPr id="17" name="Picture Placeholder 16" descr="A person holding a book&#10;&#10;Description automatically generated with low confidence">
            <a:extLst>
              <a:ext uri="{FF2B5EF4-FFF2-40B4-BE49-F238E27FC236}">
                <a16:creationId xmlns:a16="http://schemas.microsoft.com/office/drawing/2014/main" id="{D5E08945-D1EC-5B4E-9E5A-196A6E728A3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pic>
        <p:nvPicPr>
          <p:cNvPr id="19" name="Picture 18" descr="A picture containing person, indoor, people, room&#10;&#10;Description automatically generated">
            <a:extLst>
              <a:ext uri="{FF2B5EF4-FFF2-40B4-BE49-F238E27FC236}">
                <a16:creationId xmlns:a16="http://schemas.microsoft.com/office/drawing/2014/main" id="{8C91CD28-2889-8A4B-8F3C-7CAC502B3BE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654"/>
          <a:stretch/>
        </p:blipFill>
        <p:spPr>
          <a:xfrm>
            <a:off x="4311674" y="707923"/>
            <a:ext cx="3865673" cy="5442154"/>
          </a:xfrm>
          <a:prstGeom prst="rect">
            <a:avLst/>
          </a:prstGeom>
        </p:spPr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52FDBA30-1BDC-F04B-8218-9A4A0B56BFF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42709" y="707923"/>
            <a:ext cx="3567715" cy="544215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6D2D885-180D-0948-B962-F109D419F66E}"/>
              </a:ext>
            </a:extLst>
          </p:cNvPr>
          <p:cNvSpPr txBox="1"/>
          <p:nvPr/>
        </p:nvSpPr>
        <p:spPr>
          <a:xfrm>
            <a:off x="786455" y="5244907"/>
            <a:ext cx="3380251" cy="98640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SCHOOL OF EDUCATION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2EE0C1-8131-3441-99F1-1ED2ED732CDC}"/>
              </a:ext>
            </a:extLst>
          </p:cNvPr>
          <p:cNvSpPr txBox="1"/>
          <p:nvPr/>
        </p:nvSpPr>
        <p:spPr>
          <a:xfrm>
            <a:off x="4294256" y="5244906"/>
            <a:ext cx="3603485" cy="95410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SCHOOL OF NURSING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200DC1-8A3C-E44B-B9C3-033D467FE492}"/>
              </a:ext>
            </a:extLst>
          </p:cNvPr>
          <p:cNvSpPr txBox="1"/>
          <p:nvPr/>
        </p:nvSpPr>
        <p:spPr>
          <a:xfrm>
            <a:off x="8042709" y="5222096"/>
            <a:ext cx="3567715" cy="95410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HEALTH SCIENCE &amp; HUMAN SERVICES</a:t>
            </a:r>
          </a:p>
        </p:txBody>
      </p:sp>
    </p:spTree>
    <p:extLst>
      <p:ext uri="{BB962C8B-B14F-4D97-AF65-F5344CB8AC3E}">
        <p14:creationId xmlns:p14="http://schemas.microsoft.com/office/powerpoint/2010/main" val="2310116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3D014F8-6FC2-E8BF-5E29-17279932B9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9237"/>
          <a:stretch>
            <a:fillRect/>
          </a:stretch>
        </p:blipFill>
        <p:spPr>
          <a:xfrm>
            <a:off x="0" y="0"/>
            <a:ext cx="12192000" cy="18267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2DEFB0-4792-8EFD-5C6B-3F682A8893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047" t="57584" r="1047" b="-1424"/>
          <a:stretch>
            <a:fillRect/>
          </a:stretch>
        </p:blipFill>
        <p:spPr>
          <a:xfrm>
            <a:off x="-98854" y="1826794"/>
            <a:ext cx="12192000" cy="18267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B4FC07-4013-3252-85EF-32C5C1CD12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503" y="3546389"/>
            <a:ext cx="2483160" cy="321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970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ECC5E35-CF5A-91B5-9A04-0931D3912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158336"/>
            <a:ext cx="5857875" cy="40862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73E92E-A317-2287-4861-FA5722BD97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8336"/>
            <a:ext cx="5973009" cy="47631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0BE315-4B64-ED56-F103-FF5762550E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991" y="4371628"/>
            <a:ext cx="6068272" cy="248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352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20CD8B7-DBDE-AF59-45AD-31265D5263B4}"/>
              </a:ext>
            </a:extLst>
          </p:cNvPr>
          <p:cNvSpPr txBox="1"/>
          <p:nvPr/>
        </p:nvSpPr>
        <p:spPr>
          <a:xfrm>
            <a:off x="6807201" y="27412"/>
            <a:ext cx="3911600" cy="6830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Careers</a:t>
            </a:r>
            <a:endParaRPr lang="en-US" sz="20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Child Life Specialist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Early Childhood Educator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School Counselor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Social Worker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Family Support Specialist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 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Youth Program Coordinator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Human Resources Specialist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Marriage and Family Therapist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Gerontology Specialist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Nonprofit Program Manager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Research Assistant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Community Outreach Coordinator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Rehabilitation Counselor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E2FE2C-6AB7-B580-1ECA-1FAF02BBCFF1}"/>
              </a:ext>
            </a:extLst>
          </p:cNvPr>
          <p:cNvSpPr txBox="1"/>
          <p:nvPr/>
        </p:nvSpPr>
        <p:spPr>
          <a:xfrm>
            <a:off x="1015999" y="453826"/>
            <a:ext cx="4851401" cy="6332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Concentrations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sz="3600" b="1" kern="100" dirty="0">
              <a:solidFill>
                <a:schemeClr val="accent2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Health Services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36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Counseling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sz="36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Coming Soon: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Early Childhood</a:t>
            </a:r>
            <a:r>
              <a:rPr lang="en-US" sz="2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Education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sz="36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35BC204-6834-F0F9-FCBA-261CBBE3091D}"/>
              </a:ext>
            </a:extLst>
          </p:cNvPr>
          <p:cNvCxnSpPr/>
          <p:nvPr/>
        </p:nvCxnSpPr>
        <p:spPr>
          <a:xfrm>
            <a:off x="5867400" y="453826"/>
            <a:ext cx="0" cy="59503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9874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D5772C-D8AA-5CE3-F387-BBBE72BAB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81703" cy="3937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CD8481-54C2-9114-4A43-5FFEB6618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5200" y="256838"/>
            <a:ext cx="5801535" cy="48203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E47EEA-020A-7BC0-9052-0968E7F68E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8270"/>
          <a:stretch>
            <a:fillRect/>
          </a:stretch>
        </p:blipFill>
        <p:spPr>
          <a:xfrm>
            <a:off x="176981" y="4152895"/>
            <a:ext cx="5868219" cy="151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61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56809-D37D-57E0-C988-D7E43233C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AF984B5-2063-5E74-F038-E0E8DA5E442A}"/>
              </a:ext>
            </a:extLst>
          </p:cNvPr>
          <p:cNvSpPr txBox="1"/>
          <p:nvPr/>
        </p:nvSpPr>
        <p:spPr>
          <a:xfrm>
            <a:off x="6807201" y="27412"/>
            <a:ext cx="3911600" cy="6713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Careers</a:t>
            </a:r>
            <a:endParaRPr lang="en-US" sz="20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600" b="1" dirty="0"/>
              <a:t>Exercise Physiologist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b="1" dirty="0">
                <a:latin typeface="Aptos" panose="020B0004020202020204" pitchFamily="34" charset="0"/>
              </a:rPr>
              <a:t>Physical Therapist</a:t>
            </a:r>
            <a:endParaRPr lang="en-US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Aptos" panose="020B0004020202020204" pitchFamily="34" charset="0"/>
              </a:rPr>
              <a:t>Occupational Therapist</a:t>
            </a:r>
            <a:endParaRPr lang="en-US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Aptos" panose="020B0004020202020204" pitchFamily="34" charset="0"/>
              </a:rPr>
              <a:t>Personal Trainer</a:t>
            </a:r>
            <a:endParaRPr lang="en-US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Aptos" panose="020B0004020202020204" pitchFamily="34" charset="0"/>
              </a:rPr>
              <a:t>Athletic Trainer</a:t>
            </a:r>
            <a:endParaRPr lang="en-US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Aptos" panose="020B0004020202020204" pitchFamily="34" charset="0"/>
              </a:rPr>
              <a:t>Sports Coach</a:t>
            </a:r>
            <a:endParaRPr lang="en-US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Aptos" panose="020B0004020202020204" pitchFamily="34" charset="0"/>
              </a:rPr>
              <a:t>Health Educator</a:t>
            </a:r>
            <a:endParaRPr lang="en-US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Aptos" panose="020B0004020202020204" pitchFamily="34" charset="0"/>
              </a:rPr>
              <a:t>Recreation Therapist</a:t>
            </a:r>
            <a:endParaRPr lang="en-US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 err="1">
                <a:latin typeface="Aptos" panose="020B0004020202020204" pitchFamily="34" charset="0"/>
              </a:rPr>
              <a:t>Biomechanist</a:t>
            </a:r>
            <a:endParaRPr lang="en-US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Aptos" panose="020B0004020202020204" pitchFamily="34" charset="0"/>
              </a:rPr>
              <a:t>Sports Performance Specialist</a:t>
            </a:r>
            <a:endParaRPr lang="en-US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Aptos" panose="020B0004020202020204" pitchFamily="34" charset="0"/>
              </a:rPr>
              <a:t>Exercise Scientist/Researcher</a:t>
            </a:r>
            <a:endParaRPr lang="en-US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Aptos" panose="020B0004020202020204" pitchFamily="34" charset="0"/>
              </a:rPr>
              <a:t>Public Health Specialist</a:t>
            </a:r>
            <a:endParaRPr lang="en-US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Aptos" panose="020B0004020202020204" pitchFamily="34" charset="0"/>
              </a:rPr>
              <a:t>Cardiac Rehabilitation Specialist</a:t>
            </a:r>
            <a:endParaRPr lang="en-US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Aptos" panose="020B0004020202020204" pitchFamily="34" charset="0"/>
              </a:rPr>
              <a:t>Wellness Coordinator</a:t>
            </a:r>
            <a:endParaRPr lang="en-US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Aptos" panose="020B0004020202020204" pitchFamily="34" charset="0"/>
              </a:rPr>
              <a:t>Health and Fitness Consultant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2503D0-8F8B-3C75-F853-3996AFAC5424}"/>
              </a:ext>
            </a:extLst>
          </p:cNvPr>
          <p:cNvSpPr txBox="1"/>
          <p:nvPr/>
        </p:nvSpPr>
        <p:spPr>
          <a:xfrm>
            <a:off x="546099" y="453826"/>
            <a:ext cx="4851401" cy="707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Concentrations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sz="3600" b="1" kern="100" dirty="0">
              <a:solidFill>
                <a:schemeClr val="accent2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Health Science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36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Exercise Physiology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3600" b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15000"/>
              </a:lnSpc>
              <a:spcAft>
                <a:spcPts val="800"/>
              </a:spcAft>
            </a:pPr>
            <a:r>
              <a:rPr lang="en-US" sz="2800" b="1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Also:</a:t>
            </a:r>
          </a:p>
          <a:p>
            <a:pPr marR="0">
              <a:lnSpc>
                <a:spcPct val="115000"/>
              </a:lnSpc>
              <a:spcAft>
                <a:spcPts val="800"/>
              </a:spcAft>
            </a:pPr>
            <a:r>
              <a:rPr lang="en-US" sz="2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Minor in Nutrition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sz="36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sz="36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A98A67E-2488-142E-B093-7920599F2BFF}"/>
              </a:ext>
            </a:extLst>
          </p:cNvPr>
          <p:cNvCxnSpPr/>
          <p:nvPr/>
        </p:nvCxnSpPr>
        <p:spPr>
          <a:xfrm>
            <a:off x="5867400" y="453826"/>
            <a:ext cx="0" cy="59503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003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">
      <a:dk1>
        <a:srgbClr val="000000"/>
      </a:dk1>
      <a:lt1>
        <a:srgbClr val="FFFFFF"/>
      </a:lt1>
      <a:dk2>
        <a:srgbClr val="5E5E5E"/>
      </a:dk2>
      <a:lt2>
        <a:srgbClr val="E7E6E6"/>
      </a:lt2>
      <a:accent1>
        <a:srgbClr val="35B7E9"/>
      </a:accent1>
      <a:accent2>
        <a:srgbClr val="0079C3"/>
      </a:accent2>
      <a:accent3>
        <a:srgbClr val="1D2A5B"/>
      </a:accent3>
      <a:accent4>
        <a:srgbClr val="74D3FF"/>
      </a:accent4>
      <a:accent5>
        <a:srgbClr val="0078C3"/>
      </a:accent5>
      <a:accent6>
        <a:srgbClr val="1D2A5B"/>
      </a:accent6>
      <a:hlink>
        <a:srgbClr val="0095FF"/>
      </a:hlink>
      <a:folHlink>
        <a:srgbClr val="0096FF"/>
      </a:folHlink>
    </a:clrScheme>
    <a:fontScheme name="Samantha">
      <a:majorFont>
        <a:latin typeface="Montserra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4" id="{1AD9EFB1-8178-5D4D-9192-DC0E20C3B2BE}" vid="{A4FB0370-1FA3-4543-A82B-071B6161D5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8C369905FE3748801850B0D4EFB9B3" ma:contentTypeVersion="25" ma:contentTypeDescription="Create a new document." ma:contentTypeScope="" ma:versionID="081fb7926d32accb160bff768a2d8d2c">
  <xsd:schema xmlns:xsd="http://www.w3.org/2001/XMLSchema" xmlns:xs="http://www.w3.org/2001/XMLSchema" xmlns:p="http://schemas.microsoft.com/office/2006/metadata/properties" xmlns:ns2="ee1a8d8e-9997-4882-a5f5-afcda68774b4" xmlns:ns3="55b59db0-a602-425a-8d1f-85b18e5b3027" xmlns:ns4="77022212-6fa8-4cfe-b098-48cf5a9837e9" targetNamespace="http://schemas.microsoft.com/office/2006/metadata/properties" ma:root="true" ma:fieldsID="e05cdb099f6c4e851b53151da568ae89" ns2:_="" ns3:_="" ns4:_="">
    <xsd:import namespace="ee1a8d8e-9997-4882-a5f5-afcda68774b4"/>
    <xsd:import namespace="55b59db0-a602-425a-8d1f-85b18e5b3027"/>
    <xsd:import namespace="77022212-6fa8-4cfe-b098-48cf5a9837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Link"/>
                <xsd:element ref="ns3:MediaServiceOCR" minOccurs="0"/>
                <xsd:element ref="ns3:Date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1a8d8e-9997-4882-a5f5-afcda68774b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b59db0-a602-425a-8d1f-85b18e5b30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Link" ma:index="15" ma:displayName="Link" ma:format="Hyperlink" ma:internalName="Link">
      <xsd:complexType>
        <xsd:complexContent>
          <xsd:extension base="dms:URL">
            <xsd:sequence>
              <xsd:element name="Url" type="dms:ValidUrl"/>
              <xsd:element name="Description" type="xsd:string"/>
            </xsd:sequence>
          </xsd:extension>
        </xsd:complexContent>
      </xsd:complex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Date" ma:index="17" nillable="true" ma:displayName="Date" ma:format="DateOnly" ma:internalName="Date">
      <xsd:simpleType>
        <xsd:restriction base="dms:DateTim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f0159e63-60f8-4ddf-b724-29d6db92a9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22212-6fa8-4cfe-b098-48cf5a9837e9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932bdd2-1b61-4f50-a66d-73f2e5c7edaf}" ma:internalName="TaxCatchAll" ma:showField="CatchAllData" ma:web="77022212-6fa8-4cfe-b098-48cf5a9837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b59db0-a602-425a-8d1f-85b18e5b3027">
      <Terms xmlns="http://schemas.microsoft.com/office/infopath/2007/PartnerControls"/>
    </lcf76f155ced4ddcb4097134ff3c332f>
    <TaxCatchAll xmlns="77022212-6fa8-4cfe-b098-48cf5a9837e9" xsi:nil="true"/>
    <Date xmlns="55b59db0-a602-425a-8d1f-85b18e5b3027" xsi:nil="true"/>
    <Link xmlns="55b59db0-a602-425a-8d1f-85b18e5b3027">
      <Url/>
      <Description/>
    </Link>
  </documentManagement>
</p:properties>
</file>

<file path=customXml/itemProps1.xml><?xml version="1.0" encoding="utf-8"?>
<ds:datastoreItem xmlns:ds="http://schemas.openxmlformats.org/officeDocument/2006/customXml" ds:itemID="{C1991C1E-B9EA-47A9-9C54-AA66752A88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7AE0B7-65C3-4D83-8242-E9AF055EF3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1a8d8e-9997-4882-a5f5-afcda68774b4"/>
    <ds:schemaRef ds:uri="55b59db0-a602-425a-8d1f-85b18e5b3027"/>
    <ds:schemaRef ds:uri="77022212-6fa8-4cfe-b098-48cf5a9837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2C0A1A4-CC3C-4295-938C-28F5EB6C47DD}">
  <ds:schemaRefs>
    <ds:schemaRef ds:uri="http://purl.org/dc/dcmitype/"/>
    <ds:schemaRef ds:uri="ee1a8d8e-9997-4882-a5f5-afcda68774b4"/>
    <ds:schemaRef ds:uri="http://purl.org/dc/elements/1.1/"/>
    <ds:schemaRef ds:uri="http://schemas.microsoft.com/office/infopath/2007/PartnerControls"/>
    <ds:schemaRef ds:uri="55b59db0-a602-425a-8d1f-85b18e5b3027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77022212-6fa8-4cfe-b098-48cf5a9837e9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373</TotalTime>
  <Words>349</Words>
  <Application>Microsoft Macintosh PowerPoint</Application>
  <PresentationFormat>Widescreen</PresentationFormat>
  <Paragraphs>119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Arial</vt:lpstr>
      <vt:lpstr>Calibri</vt:lpstr>
      <vt:lpstr>Montserrat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Scholars in Wellness Innovation Fast Track Health Programs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Marilyn Huerta</dc:creator>
  <cp:lastModifiedBy>Kheng Waiche</cp:lastModifiedBy>
  <cp:revision>51</cp:revision>
  <dcterms:created xsi:type="dcterms:W3CDTF">2021-11-08T22:42:05Z</dcterms:created>
  <dcterms:modified xsi:type="dcterms:W3CDTF">2026-04-22T22:13:02Z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0x0101009C8C369905FE3748801850B0D4EFB9B3</vt:lpwstr>
  </property>
</Properties>
</file>