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21" r:id="rId5"/>
  </p:sldMasterIdLst>
  <p:notesMasterIdLst>
    <p:notesMasterId r:id="rId14"/>
  </p:notesMasterIdLst>
  <p:sldIdLst>
    <p:sldId id="257" r:id="rId6"/>
    <p:sldId id="256" r:id="rId7"/>
    <p:sldId id="258" r:id="rId8"/>
    <p:sldId id="289" r:id="rId9"/>
    <p:sldId id="290" r:id="rId10"/>
    <p:sldId id="287" r:id="rId11"/>
    <p:sldId id="288" r:id="rId12"/>
    <p:sldId id="29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51FD16-0278-5C85-DF08-F9E9065B2DF7}" v="224" dt="2026-04-20T23:37:46.206"/>
    <p1510:client id="{6035A15F-D4A9-9A63-EF38-0CD5783A29CD}" v="23" dt="2026-04-21T17:54:17.7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2F598C-58DE-411A-B7AD-A02CCCCBD17F}" type="datetimeFigureOut">
              <a:t>4/22/26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16DF1-4668-4775-9703-F4EC9CA6886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202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7EF6FC-4392-F74C-B391-EBD43E23D4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2303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7EF6FC-4392-F74C-B391-EBD43E23D48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374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109C9B-F47A-4168-BB70-40F644B3D01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016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6E4019-5F79-40D5-A1F8-243F75C852A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269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109C9B-F47A-4168-BB70-40F644B3D01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941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6C97D-05E5-AB23-B3D5-1CD081FF5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7CDD71-75E9-365A-7416-6874220FAC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84E582-D4A2-E0E5-247F-D3642EF96E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63B77A-2DFA-516F-5A7B-5119422190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7EF6FC-4392-F74C-B391-EBD43E23D48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439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1A29CEA-46C9-776F-AF66-5A2EB24074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2603"/>
            <a:ext cx="5638800" cy="2653271"/>
          </a:xfrm>
          <a:custGeom>
            <a:avLst/>
            <a:gdLst>
              <a:gd name="connsiteX0" fmla="*/ 0 w 5638800"/>
              <a:gd name="connsiteY0" fmla="*/ 0 h 2653271"/>
              <a:gd name="connsiteX1" fmla="*/ 5638800 w 5638800"/>
              <a:gd name="connsiteY1" fmla="*/ 0 h 2653271"/>
              <a:gd name="connsiteX2" fmla="*/ 5638800 w 5638800"/>
              <a:gd name="connsiteY2" fmla="*/ 2653271 h 2653271"/>
              <a:gd name="connsiteX3" fmla="*/ 0 w 5638800"/>
              <a:gd name="connsiteY3" fmla="*/ 2653271 h 2653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38800" h="2653271">
                <a:moveTo>
                  <a:pt x="0" y="0"/>
                </a:moveTo>
                <a:lnTo>
                  <a:pt x="5638800" y="0"/>
                </a:lnTo>
                <a:lnTo>
                  <a:pt x="5638800" y="2653271"/>
                </a:lnTo>
                <a:lnTo>
                  <a:pt x="0" y="265327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20F665B-5344-BB30-5406-05B66376F0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522126"/>
            <a:ext cx="5638800" cy="2653271"/>
          </a:xfrm>
          <a:custGeom>
            <a:avLst/>
            <a:gdLst>
              <a:gd name="connsiteX0" fmla="*/ 0 w 5638800"/>
              <a:gd name="connsiteY0" fmla="*/ 0 h 2653271"/>
              <a:gd name="connsiteX1" fmla="*/ 5638800 w 5638800"/>
              <a:gd name="connsiteY1" fmla="*/ 0 h 2653271"/>
              <a:gd name="connsiteX2" fmla="*/ 5638800 w 5638800"/>
              <a:gd name="connsiteY2" fmla="*/ 2653271 h 2653271"/>
              <a:gd name="connsiteX3" fmla="*/ 0 w 5638800"/>
              <a:gd name="connsiteY3" fmla="*/ 2653271 h 2653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38800" h="2653271">
                <a:moveTo>
                  <a:pt x="0" y="0"/>
                </a:moveTo>
                <a:lnTo>
                  <a:pt x="5638800" y="0"/>
                </a:lnTo>
                <a:lnTo>
                  <a:pt x="5638800" y="2653271"/>
                </a:lnTo>
                <a:lnTo>
                  <a:pt x="0" y="265327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037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1B283A-6B4D-44D1-3DDF-611BA1610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90263" y="132715"/>
            <a:ext cx="548154" cy="365125"/>
          </a:xfrm>
          <a:prstGeom prst="rect">
            <a:avLst/>
          </a:prstGeom>
        </p:spPr>
        <p:txBody>
          <a:bodyPr/>
          <a:lstStyle/>
          <a:p>
            <a:fld id="{401DBDCF-D8F5-4A48-8DDB-7E1D61FC42D8}" type="slidenum">
              <a:rPr lang="en-ID" smtClean="0"/>
              <a:t>‹#›</a:t>
            </a:fld>
            <a:endParaRPr lang="en-ID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929C148-0DCF-5A9D-09B4-9C0836A35B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73510" y="-4333"/>
            <a:ext cx="5034586" cy="3020452"/>
          </a:xfrm>
          <a:custGeom>
            <a:avLst/>
            <a:gdLst>
              <a:gd name="connsiteX0" fmla="*/ 0 w 5034586"/>
              <a:gd name="connsiteY0" fmla="*/ 0 h 3020452"/>
              <a:gd name="connsiteX1" fmla="*/ 5034586 w 5034586"/>
              <a:gd name="connsiteY1" fmla="*/ 0 h 3020452"/>
              <a:gd name="connsiteX2" fmla="*/ 5034586 w 5034586"/>
              <a:gd name="connsiteY2" fmla="*/ 3020452 h 3020452"/>
              <a:gd name="connsiteX3" fmla="*/ 0 w 5034586"/>
              <a:gd name="connsiteY3" fmla="*/ 3020452 h 3020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34586" h="3020452">
                <a:moveTo>
                  <a:pt x="0" y="0"/>
                </a:moveTo>
                <a:lnTo>
                  <a:pt x="5034586" y="0"/>
                </a:lnTo>
                <a:lnTo>
                  <a:pt x="5034586" y="3020452"/>
                </a:lnTo>
                <a:lnTo>
                  <a:pt x="0" y="302045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2B6091-7369-E8C8-C16E-57DC519D9BC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2702" y="-4333"/>
            <a:ext cx="5034586" cy="3020452"/>
          </a:xfrm>
          <a:custGeom>
            <a:avLst/>
            <a:gdLst>
              <a:gd name="connsiteX0" fmla="*/ 0 w 5034586"/>
              <a:gd name="connsiteY0" fmla="*/ 0 h 3020452"/>
              <a:gd name="connsiteX1" fmla="*/ 5034586 w 5034586"/>
              <a:gd name="connsiteY1" fmla="*/ 0 h 3020452"/>
              <a:gd name="connsiteX2" fmla="*/ 5034586 w 5034586"/>
              <a:gd name="connsiteY2" fmla="*/ 3020452 h 3020452"/>
              <a:gd name="connsiteX3" fmla="*/ 0 w 5034586"/>
              <a:gd name="connsiteY3" fmla="*/ 3020452 h 3020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34586" h="3020452">
                <a:moveTo>
                  <a:pt x="0" y="0"/>
                </a:moveTo>
                <a:lnTo>
                  <a:pt x="5034586" y="0"/>
                </a:lnTo>
                <a:lnTo>
                  <a:pt x="5034586" y="3020452"/>
                </a:lnTo>
                <a:lnTo>
                  <a:pt x="0" y="302045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4ED33AA-A34B-9A1D-EEC7-9490E90A442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42581" y="3206178"/>
            <a:ext cx="3785944" cy="3651821"/>
          </a:xfrm>
          <a:custGeom>
            <a:avLst/>
            <a:gdLst>
              <a:gd name="connsiteX0" fmla="*/ 0 w 3785944"/>
              <a:gd name="connsiteY0" fmla="*/ 0 h 3651821"/>
              <a:gd name="connsiteX1" fmla="*/ 3785944 w 3785944"/>
              <a:gd name="connsiteY1" fmla="*/ 0 h 3651821"/>
              <a:gd name="connsiteX2" fmla="*/ 3785944 w 3785944"/>
              <a:gd name="connsiteY2" fmla="*/ 3651821 h 3651821"/>
              <a:gd name="connsiteX3" fmla="*/ 0 w 3785944"/>
              <a:gd name="connsiteY3" fmla="*/ 3651821 h 3651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5944" h="3651821">
                <a:moveTo>
                  <a:pt x="0" y="0"/>
                </a:moveTo>
                <a:lnTo>
                  <a:pt x="3785944" y="0"/>
                </a:lnTo>
                <a:lnTo>
                  <a:pt x="3785944" y="3651821"/>
                </a:lnTo>
                <a:lnTo>
                  <a:pt x="0" y="365182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36475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B2FEC10-080A-4C01-28B4-552DB2485C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0099" y="2836137"/>
            <a:ext cx="2052850" cy="2217906"/>
          </a:xfrm>
          <a:custGeom>
            <a:avLst/>
            <a:gdLst>
              <a:gd name="connsiteX0" fmla="*/ 0 w 2052850"/>
              <a:gd name="connsiteY0" fmla="*/ 0 h 2217906"/>
              <a:gd name="connsiteX1" fmla="*/ 2052850 w 2052850"/>
              <a:gd name="connsiteY1" fmla="*/ 0 h 2217906"/>
              <a:gd name="connsiteX2" fmla="*/ 2052850 w 2052850"/>
              <a:gd name="connsiteY2" fmla="*/ 2217906 h 2217906"/>
              <a:gd name="connsiteX3" fmla="*/ 0 w 2052850"/>
              <a:gd name="connsiteY3" fmla="*/ 2217906 h 2217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2850" h="2217906">
                <a:moveTo>
                  <a:pt x="0" y="0"/>
                </a:moveTo>
                <a:lnTo>
                  <a:pt x="2052850" y="0"/>
                </a:lnTo>
                <a:lnTo>
                  <a:pt x="2052850" y="2217906"/>
                </a:lnTo>
                <a:lnTo>
                  <a:pt x="0" y="22179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2C5AF2-6AAC-F01F-1AC7-427007F61B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73082" y="2836136"/>
            <a:ext cx="2052850" cy="2217906"/>
          </a:xfrm>
          <a:custGeom>
            <a:avLst/>
            <a:gdLst>
              <a:gd name="connsiteX0" fmla="*/ 0 w 2052850"/>
              <a:gd name="connsiteY0" fmla="*/ 0 h 2217906"/>
              <a:gd name="connsiteX1" fmla="*/ 2052850 w 2052850"/>
              <a:gd name="connsiteY1" fmla="*/ 0 h 2217906"/>
              <a:gd name="connsiteX2" fmla="*/ 2052850 w 2052850"/>
              <a:gd name="connsiteY2" fmla="*/ 2217906 h 2217906"/>
              <a:gd name="connsiteX3" fmla="*/ 0 w 2052850"/>
              <a:gd name="connsiteY3" fmla="*/ 2217906 h 2217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2850" h="2217906">
                <a:moveTo>
                  <a:pt x="0" y="0"/>
                </a:moveTo>
                <a:lnTo>
                  <a:pt x="2052850" y="0"/>
                </a:lnTo>
                <a:lnTo>
                  <a:pt x="2052850" y="2217906"/>
                </a:lnTo>
                <a:lnTo>
                  <a:pt x="0" y="22179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C5925DB-8C89-FD23-060B-5B730F52C64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66064" y="2836137"/>
            <a:ext cx="2052850" cy="2217906"/>
          </a:xfrm>
          <a:custGeom>
            <a:avLst/>
            <a:gdLst>
              <a:gd name="connsiteX0" fmla="*/ 0 w 2052850"/>
              <a:gd name="connsiteY0" fmla="*/ 0 h 2217906"/>
              <a:gd name="connsiteX1" fmla="*/ 2052850 w 2052850"/>
              <a:gd name="connsiteY1" fmla="*/ 0 h 2217906"/>
              <a:gd name="connsiteX2" fmla="*/ 2052850 w 2052850"/>
              <a:gd name="connsiteY2" fmla="*/ 2217906 h 2217906"/>
              <a:gd name="connsiteX3" fmla="*/ 0 w 2052850"/>
              <a:gd name="connsiteY3" fmla="*/ 2217906 h 2217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2850" h="2217906">
                <a:moveTo>
                  <a:pt x="0" y="0"/>
                </a:moveTo>
                <a:lnTo>
                  <a:pt x="2052850" y="0"/>
                </a:lnTo>
                <a:lnTo>
                  <a:pt x="2052850" y="2217906"/>
                </a:lnTo>
                <a:lnTo>
                  <a:pt x="0" y="22179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1671252-5D7F-93AF-2278-743FE84EF5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59046" y="2836137"/>
            <a:ext cx="2052850" cy="2217906"/>
          </a:xfrm>
          <a:custGeom>
            <a:avLst/>
            <a:gdLst>
              <a:gd name="connsiteX0" fmla="*/ 0 w 2052850"/>
              <a:gd name="connsiteY0" fmla="*/ 0 h 2217906"/>
              <a:gd name="connsiteX1" fmla="*/ 2052850 w 2052850"/>
              <a:gd name="connsiteY1" fmla="*/ 0 h 2217906"/>
              <a:gd name="connsiteX2" fmla="*/ 2052850 w 2052850"/>
              <a:gd name="connsiteY2" fmla="*/ 2217906 h 2217906"/>
              <a:gd name="connsiteX3" fmla="*/ 0 w 2052850"/>
              <a:gd name="connsiteY3" fmla="*/ 2217906 h 2217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2850" h="2217906">
                <a:moveTo>
                  <a:pt x="0" y="0"/>
                </a:moveTo>
                <a:lnTo>
                  <a:pt x="2052850" y="0"/>
                </a:lnTo>
                <a:lnTo>
                  <a:pt x="2052850" y="2217906"/>
                </a:lnTo>
                <a:lnTo>
                  <a:pt x="0" y="22179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48431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4C4D75B-227C-0670-F0D4-8C3BA9013D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51562" y="2530665"/>
            <a:ext cx="3093719" cy="2394206"/>
          </a:xfrm>
          <a:custGeom>
            <a:avLst/>
            <a:gdLst>
              <a:gd name="connsiteX0" fmla="*/ 0 w 3093719"/>
              <a:gd name="connsiteY0" fmla="*/ 0 h 2394206"/>
              <a:gd name="connsiteX1" fmla="*/ 3093719 w 3093719"/>
              <a:gd name="connsiteY1" fmla="*/ 0 h 2394206"/>
              <a:gd name="connsiteX2" fmla="*/ 3093719 w 3093719"/>
              <a:gd name="connsiteY2" fmla="*/ 2394206 h 2394206"/>
              <a:gd name="connsiteX3" fmla="*/ 0 w 3093719"/>
              <a:gd name="connsiteY3" fmla="*/ 2394206 h 239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3719" h="2394206">
                <a:moveTo>
                  <a:pt x="0" y="0"/>
                </a:moveTo>
                <a:lnTo>
                  <a:pt x="3093719" y="0"/>
                </a:lnTo>
                <a:lnTo>
                  <a:pt x="3093719" y="2394206"/>
                </a:lnTo>
                <a:lnTo>
                  <a:pt x="0" y="23942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C2AD2B2-0A85-E7E2-94FE-AFD7002A355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49140" y="2530662"/>
            <a:ext cx="3093719" cy="2394206"/>
          </a:xfrm>
          <a:custGeom>
            <a:avLst/>
            <a:gdLst>
              <a:gd name="connsiteX0" fmla="*/ 0 w 3093719"/>
              <a:gd name="connsiteY0" fmla="*/ 0 h 2394206"/>
              <a:gd name="connsiteX1" fmla="*/ 3093719 w 3093719"/>
              <a:gd name="connsiteY1" fmla="*/ 0 h 2394206"/>
              <a:gd name="connsiteX2" fmla="*/ 3093719 w 3093719"/>
              <a:gd name="connsiteY2" fmla="*/ 2394206 h 2394206"/>
              <a:gd name="connsiteX3" fmla="*/ 0 w 3093719"/>
              <a:gd name="connsiteY3" fmla="*/ 2394206 h 239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3719" h="2394206">
                <a:moveTo>
                  <a:pt x="0" y="0"/>
                </a:moveTo>
                <a:lnTo>
                  <a:pt x="3093719" y="0"/>
                </a:lnTo>
                <a:lnTo>
                  <a:pt x="3093719" y="2394206"/>
                </a:lnTo>
                <a:lnTo>
                  <a:pt x="0" y="23942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31BA0F6-4159-E5A1-610B-497B37DA066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46720" y="2530663"/>
            <a:ext cx="3093719" cy="2394206"/>
          </a:xfrm>
          <a:custGeom>
            <a:avLst/>
            <a:gdLst>
              <a:gd name="connsiteX0" fmla="*/ 0 w 3093719"/>
              <a:gd name="connsiteY0" fmla="*/ 0 h 2394206"/>
              <a:gd name="connsiteX1" fmla="*/ 3093719 w 3093719"/>
              <a:gd name="connsiteY1" fmla="*/ 0 h 2394206"/>
              <a:gd name="connsiteX2" fmla="*/ 3093719 w 3093719"/>
              <a:gd name="connsiteY2" fmla="*/ 2394206 h 2394206"/>
              <a:gd name="connsiteX3" fmla="*/ 0 w 3093719"/>
              <a:gd name="connsiteY3" fmla="*/ 2394206 h 239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3719" h="2394206">
                <a:moveTo>
                  <a:pt x="0" y="0"/>
                </a:moveTo>
                <a:lnTo>
                  <a:pt x="3093719" y="0"/>
                </a:lnTo>
                <a:lnTo>
                  <a:pt x="3093719" y="2394206"/>
                </a:lnTo>
                <a:lnTo>
                  <a:pt x="0" y="23942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96097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F92AB51-1CA0-CCD0-7BD2-0DB24F32896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22283"/>
            <a:ext cx="5425658" cy="2124464"/>
          </a:xfrm>
          <a:custGeom>
            <a:avLst/>
            <a:gdLst>
              <a:gd name="connsiteX0" fmla="*/ 0 w 5425658"/>
              <a:gd name="connsiteY0" fmla="*/ 0 h 2124464"/>
              <a:gd name="connsiteX1" fmla="*/ 5425658 w 5425658"/>
              <a:gd name="connsiteY1" fmla="*/ 0 h 2124464"/>
              <a:gd name="connsiteX2" fmla="*/ 5425658 w 5425658"/>
              <a:gd name="connsiteY2" fmla="*/ 2124464 h 2124464"/>
              <a:gd name="connsiteX3" fmla="*/ 0 w 5425658"/>
              <a:gd name="connsiteY3" fmla="*/ 2124464 h 2124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5658" h="2124464">
                <a:moveTo>
                  <a:pt x="0" y="0"/>
                </a:moveTo>
                <a:lnTo>
                  <a:pt x="5425658" y="0"/>
                </a:lnTo>
                <a:lnTo>
                  <a:pt x="5425658" y="2124464"/>
                </a:lnTo>
                <a:lnTo>
                  <a:pt x="0" y="2124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41534BA-973D-060D-4E56-90F157C5D94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355629"/>
            <a:ext cx="5425658" cy="2124464"/>
          </a:xfrm>
          <a:custGeom>
            <a:avLst/>
            <a:gdLst>
              <a:gd name="connsiteX0" fmla="*/ 0 w 5425658"/>
              <a:gd name="connsiteY0" fmla="*/ 0 h 2124464"/>
              <a:gd name="connsiteX1" fmla="*/ 5425658 w 5425658"/>
              <a:gd name="connsiteY1" fmla="*/ 0 h 2124464"/>
              <a:gd name="connsiteX2" fmla="*/ 5425658 w 5425658"/>
              <a:gd name="connsiteY2" fmla="*/ 2124464 h 2124464"/>
              <a:gd name="connsiteX3" fmla="*/ 0 w 5425658"/>
              <a:gd name="connsiteY3" fmla="*/ 2124464 h 2124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5658" h="2124464">
                <a:moveTo>
                  <a:pt x="0" y="0"/>
                </a:moveTo>
                <a:lnTo>
                  <a:pt x="5425658" y="0"/>
                </a:lnTo>
                <a:lnTo>
                  <a:pt x="5425658" y="2124464"/>
                </a:lnTo>
                <a:lnTo>
                  <a:pt x="0" y="2124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5569813-502B-52CB-625D-F57E3ADED9F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4733537"/>
            <a:ext cx="5425658" cy="2124464"/>
          </a:xfrm>
          <a:custGeom>
            <a:avLst/>
            <a:gdLst>
              <a:gd name="connsiteX0" fmla="*/ 0 w 5425658"/>
              <a:gd name="connsiteY0" fmla="*/ 0 h 2124464"/>
              <a:gd name="connsiteX1" fmla="*/ 5425658 w 5425658"/>
              <a:gd name="connsiteY1" fmla="*/ 0 h 2124464"/>
              <a:gd name="connsiteX2" fmla="*/ 5425658 w 5425658"/>
              <a:gd name="connsiteY2" fmla="*/ 2124464 h 2124464"/>
              <a:gd name="connsiteX3" fmla="*/ 0 w 5425658"/>
              <a:gd name="connsiteY3" fmla="*/ 2124464 h 2124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5658" h="2124464">
                <a:moveTo>
                  <a:pt x="0" y="0"/>
                </a:moveTo>
                <a:lnTo>
                  <a:pt x="5425658" y="0"/>
                </a:lnTo>
                <a:lnTo>
                  <a:pt x="5425658" y="2124464"/>
                </a:lnTo>
                <a:lnTo>
                  <a:pt x="0" y="2124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43525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F6C2B3A-3FB5-6628-9F22-5085AE3BC5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94363" y="2675047"/>
            <a:ext cx="941994" cy="948657"/>
          </a:xfrm>
          <a:custGeom>
            <a:avLst/>
            <a:gdLst>
              <a:gd name="connsiteX0" fmla="*/ 0 w 941994"/>
              <a:gd name="connsiteY0" fmla="*/ 0 h 948657"/>
              <a:gd name="connsiteX1" fmla="*/ 941994 w 941994"/>
              <a:gd name="connsiteY1" fmla="*/ 0 h 948657"/>
              <a:gd name="connsiteX2" fmla="*/ 941994 w 941994"/>
              <a:gd name="connsiteY2" fmla="*/ 948657 h 948657"/>
              <a:gd name="connsiteX3" fmla="*/ 0 w 941994"/>
              <a:gd name="connsiteY3" fmla="*/ 948657 h 948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1994" h="948657">
                <a:moveTo>
                  <a:pt x="0" y="0"/>
                </a:moveTo>
                <a:lnTo>
                  <a:pt x="941994" y="0"/>
                </a:lnTo>
                <a:lnTo>
                  <a:pt x="941994" y="948657"/>
                </a:lnTo>
                <a:lnTo>
                  <a:pt x="0" y="9486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1112A9E-85A0-C776-DE4E-AA5EBF8A90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284829" y="2675047"/>
            <a:ext cx="941994" cy="948657"/>
          </a:xfrm>
          <a:custGeom>
            <a:avLst/>
            <a:gdLst>
              <a:gd name="connsiteX0" fmla="*/ 0 w 941994"/>
              <a:gd name="connsiteY0" fmla="*/ 0 h 948657"/>
              <a:gd name="connsiteX1" fmla="*/ 941994 w 941994"/>
              <a:gd name="connsiteY1" fmla="*/ 0 h 948657"/>
              <a:gd name="connsiteX2" fmla="*/ 941994 w 941994"/>
              <a:gd name="connsiteY2" fmla="*/ 948657 h 948657"/>
              <a:gd name="connsiteX3" fmla="*/ 0 w 941994"/>
              <a:gd name="connsiteY3" fmla="*/ 948657 h 948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1994" h="948657">
                <a:moveTo>
                  <a:pt x="0" y="0"/>
                </a:moveTo>
                <a:lnTo>
                  <a:pt x="941994" y="0"/>
                </a:lnTo>
                <a:lnTo>
                  <a:pt x="941994" y="948657"/>
                </a:lnTo>
                <a:lnTo>
                  <a:pt x="0" y="9486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BA1C89AE-C54F-D6B1-3BAE-A55FF2FF83B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375294" y="2675047"/>
            <a:ext cx="941994" cy="948657"/>
          </a:xfrm>
          <a:custGeom>
            <a:avLst/>
            <a:gdLst>
              <a:gd name="connsiteX0" fmla="*/ 0 w 941994"/>
              <a:gd name="connsiteY0" fmla="*/ 0 h 948657"/>
              <a:gd name="connsiteX1" fmla="*/ 941994 w 941994"/>
              <a:gd name="connsiteY1" fmla="*/ 0 h 948657"/>
              <a:gd name="connsiteX2" fmla="*/ 941994 w 941994"/>
              <a:gd name="connsiteY2" fmla="*/ 948657 h 948657"/>
              <a:gd name="connsiteX3" fmla="*/ 0 w 941994"/>
              <a:gd name="connsiteY3" fmla="*/ 948657 h 948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1994" h="948657">
                <a:moveTo>
                  <a:pt x="0" y="0"/>
                </a:moveTo>
                <a:lnTo>
                  <a:pt x="941994" y="0"/>
                </a:lnTo>
                <a:lnTo>
                  <a:pt x="941994" y="948657"/>
                </a:lnTo>
                <a:lnTo>
                  <a:pt x="0" y="9486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177264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B27B380-9374-E0D6-D99B-438D72FE67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4714" y="0"/>
            <a:ext cx="2210717" cy="6858000"/>
          </a:xfrm>
          <a:custGeom>
            <a:avLst/>
            <a:gdLst>
              <a:gd name="connsiteX0" fmla="*/ 0 w 2210717"/>
              <a:gd name="connsiteY0" fmla="*/ 0 h 6858000"/>
              <a:gd name="connsiteX1" fmla="*/ 2210717 w 2210717"/>
              <a:gd name="connsiteY1" fmla="*/ 0 h 6858000"/>
              <a:gd name="connsiteX2" fmla="*/ 2210717 w 2210717"/>
              <a:gd name="connsiteY2" fmla="*/ 6858000 h 6858000"/>
              <a:gd name="connsiteX3" fmla="*/ 0 w 221071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10717" h="6858000">
                <a:moveTo>
                  <a:pt x="0" y="0"/>
                </a:moveTo>
                <a:lnTo>
                  <a:pt x="2210717" y="0"/>
                </a:lnTo>
                <a:lnTo>
                  <a:pt x="221071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8403454-BE05-BB85-9ED4-7930B4991F1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18650" y="-1"/>
            <a:ext cx="2210717" cy="6858000"/>
          </a:xfrm>
          <a:custGeom>
            <a:avLst/>
            <a:gdLst>
              <a:gd name="connsiteX0" fmla="*/ 0 w 2210717"/>
              <a:gd name="connsiteY0" fmla="*/ 0 h 6858000"/>
              <a:gd name="connsiteX1" fmla="*/ 2210717 w 2210717"/>
              <a:gd name="connsiteY1" fmla="*/ 0 h 6858000"/>
              <a:gd name="connsiteX2" fmla="*/ 2210717 w 2210717"/>
              <a:gd name="connsiteY2" fmla="*/ 6858000 h 6858000"/>
              <a:gd name="connsiteX3" fmla="*/ 0 w 221071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10717" h="6858000">
                <a:moveTo>
                  <a:pt x="0" y="0"/>
                </a:moveTo>
                <a:lnTo>
                  <a:pt x="2210717" y="0"/>
                </a:lnTo>
                <a:lnTo>
                  <a:pt x="221071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661862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2370E63-525C-CEBA-C5B9-3F2E9257A6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95584" y="328618"/>
            <a:ext cx="4572396" cy="6529382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21772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A7552C4-6B99-2773-F345-8C1113B153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1454" y="0"/>
            <a:ext cx="4395889" cy="6858000"/>
          </a:xfrm>
          <a:custGeom>
            <a:avLst/>
            <a:gdLst>
              <a:gd name="connsiteX0" fmla="*/ 0 w 4395889"/>
              <a:gd name="connsiteY0" fmla="*/ 0 h 6858000"/>
              <a:gd name="connsiteX1" fmla="*/ 4395889 w 4395889"/>
              <a:gd name="connsiteY1" fmla="*/ 0 h 6858000"/>
              <a:gd name="connsiteX2" fmla="*/ 4395889 w 4395889"/>
              <a:gd name="connsiteY2" fmla="*/ 6858000 h 6858000"/>
              <a:gd name="connsiteX3" fmla="*/ 0 w 439588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5889" h="6858000">
                <a:moveTo>
                  <a:pt x="0" y="0"/>
                </a:moveTo>
                <a:lnTo>
                  <a:pt x="4395889" y="0"/>
                </a:lnTo>
                <a:lnTo>
                  <a:pt x="439588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54CFEDF-6976-EE23-AE9D-23EF9B41E37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37672" y="4581415"/>
            <a:ext cx="2458458" cy="1763823"/>
          </a:xfrm>
          <a:custGeom>
            <a:avLst/>
            <a:gdLst>
              <a:gd name="connsiteX0" fmla="*/ 0 w 2458458"/>
              <a:gd name="connsiteY0" fmla="*/ 0 h 1763823"/>
              <a:gd name="connsiteX1" fmla="*/ 2458458 w 2458458"/>
              <a:gd name="connsiteY1" fmla="*/ 0 h 1763823"/>
              <a:gd name="connsiteX2" fmla="*/ 2458458 w 2458458"/>
              <a:gd name="connsiteY2" fmla="*/ 1763823 h 1763823"/>
              <a:gd name="connsiteX3" fmla="*/ 0 w 2458458"/>
              <a:gd name="connsiteY3" fmla="*/ 1763823 h 1763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8458" h="1763823">
                <a:moveTo>
                  <a:pt x="0" y="0"/>
                </a:moveTo>
                <a:lnTo>
                  <a:pt x="2458458" y="0"/>
                </a:lnTo>
                <a:lnTo>
                  <a:pt x="2458458" y="1763823"/>
                </a:lnTo>
                <a:lnTo>
                  <a:pt x="0" y="17638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94600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84EEE4E-A7B0-AF6C-20B5-28C9723ED72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6941575" cy="6858000"/>
          </a:xfrm>
          <a:custGeom>
            <a:avLst/>
            <a:gdLst>
              <a:gd name="connsiteX0" fmla="*/ 0 w 6941575"/>
              <a:gd name="connsiteY0" fmla="*/ 0 h 6858000"/>
              <a:gd name="connsiteX1" fmla="*/ 6941575 w 6941575"/>
              <a:gd name="connsiteY1" fmla="*/ 0 h 6858000"/>
              <a:gd name="connsiteX2" fmla="*/ 6941575 w 6941575"/>
              <a:gd name="connsiteY2" fmla="*/ 6858000 h 6858000"/>
              <a:gd name="connsiteX3" fmla="*/ 0 w 694157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41575" h="6858000">
                <a:moveTo>
                  <a:pt x="0" y="0"/>
                </a:moveTo>
                <a:lnTo>
                  <a:pt x="6941575" y="0"/>
                </a:lnTo>
                <a:lnTo>
                  <a:pt x="694157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658153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9CD0415-1E46-D6D4-7AB8-D9B8C2BF93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56300" y="811162"/>
            <a:ext cx="4735700" cy="5235678"/>
          </a:xfrm>
          <a:custGeom>
            <a:avLst/>
            <a:gdLst>
              <a:gd name="connsiteX0" fmla="*/ 0 w 4735700"/>
              <a:gd name="connsiteY0" fmla="*/ 0 h 5235678"/>
              <a:gd name="connsiteX1" fmla="*/ 4735700 w 4735700"/>
              <a:gd name="connsiteY1" fmla="*/ 0 h 5235678"/>
              <a:gd name="connsiteX2" fmla="*/ 4735700 w 4735700"/>
              <a:gd name="connsiteY2" fmla="*/ 5235678 h 5235678"/>
              <a:gd name="connsiteX3" fmla="*/ 0 w 4735700"/>
              <a:gd name="connsiteY3" fmla="*/ 5235678 h 5235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5700" h="5235678">
                <a:moveTo>
                  <a:pt x="0" y="0"/>
                </a:moveTo>
                <a:lnTo>
                  <a:pt x="4735700" y="0"/>
                </a:lnTo>
                <a:lnTo>
                  <a:pt x="4735700" y="5235678"/>
                </a:lnTo>
                <a:lnTo>
                  <a:pt x="0" y="52356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72125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D7F6EA4-34E3-BE40-8E7C-AEAE69F5CE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8692666"/>
              <a:gd name="connsiteY0" fmla="*/ 0 h 6858000"/>
              <a:gd name="connsiteX1" fmla="*/ 8692666 w 8692666"/>
              <a:gd name="connsiteY1" fmla="*/ 0 h 6858000"/>
              <a:gd name="connsiteX2" fmla="*/ 8692666 w 8692666"/>
              <a:gd name="connsiteY2" fmla="*/ 6858000 h 6858000"/>
              <a:gd name="connsiteX3" fmla="*/ 0 w 869266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92666" h="6858000">
                <a:moveTo>
                  <a:pt x="0" y="0"/>
                </a:moveTo>
                <a:lnTo>
                  <a:pt x="8692666" y="0"/>
                </a:lnTo>
                <a:lnTo>
                  <a:pt x="8692666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654584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E9852D9-8202-709B-ED6A-FF3F58384C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14452" y="1055928"/>
            <a:ext cx="5377547" cy="4746144"/>
          </a:xfrm>
          <a:custGeom>
            <a:avLst/>
            <a:gdLst>
              <a:gd name="connsiteX0" fmla="*/ 0 w 5377547"/>
              <a:gd name="connsiteY0" fmla="*/ 0 h 4746144"/>
              <a:gd name="connsiteX1" fmla="*/ 5377547 w 5377547"/>
              <a:gd name="connsiteY1" fmla="*/ 0 h 4746144"/>
              <a:gd name="connsiteX2" fmla="*/ 5377547 w 5377547"/>
              <a:gd name="connsiteY2" fmla="*/ 4746144 h 4746144"/>
              <a:gd name="connsiteX3" fmla="*/ 0 w 5377547"/>
              <a:gd name="connsiteY3" fmla="*/ 4746144 h 4746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77547" h="4746144">
                <a:moveTo>
                  <a:pt x="0" y="0"/>
                </a:moveTo>
                <a:lnTo>
                  <a:pt x="5377547" y="0"/>
                </a:lnTo>
                <a:lnTo>
                  <a:pt x="5377547" y="4746144"/>
                </a:lnTo>
                <a:lnTo>
                  <a:pt x="0" y="474614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81241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1EBF668-BBA5-BD5A-D0F1-0411FCA9DAF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749040"/>
            <a:ext cx="12192000" cy="3108960"/>
          </a:xfrm>
          <a:custGeom>
            <a:avLst/>
            <a:gdLst>
              <a:gd name="connsiteX0" fmla="*/ 0 w 12192000"/>
              <a:gd name="connsiteY0" fmla="*/ 0 h 3108960"/>
              <a:gd name="connsiteX1" fmla="*/ 12192000 w 12192000"/>
              <a:gd name="connsiteY1" fmla="*/ 0 h 3108960"/>
              <a:gd name="connsiteX2" fmla="*/ 12192000 w 12192000"/>
              <a:gd name="connsiteY2" fmla="*/ 3108960 h 3108960"/>
              <a:gd name="connsiteX3" fmla="*/ 0 w 12192000"/>
              <a:gd name="connsiteY3" fmla="*/ 3108960 h 3108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108960">
                <a:moveTo>
                  <a:pt x="0" y="0"/>
                </a:moveTo>
                <a:lnTo>
                  <a:pt x="12192000" y="0"/>
                </a:lnTo>
                <a:lnTo>
                  <a:pt x="12192000" y="3108960"/>
                </a:lnTo>
                <a:lnTo>
                  <a:pt x="0" y="310896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51632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B2D29D-66DF-3716-6522-8DE2617D82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2612153"/>
          </a:xfrm>
          <a:custGeom>
            <a:avLst/>
            <a:gdLst>
              <a:gd name="connsiteX0" fmla="*/ 0 w 12192000"/>
              <a:gd name="connsiteY0" fmla="*/ 0 h 2612153"/>
              <a:gd name="connsiteX1" fmla="*/ 12192000 w 12192000"/>
              <a:gd name="connsiteY1" fmla="*/ 0 h 2612153"/>
              <a:gd name="connsiteX2" fmla="*/ 12192000 w 12192000"/>
              <a:gd name="connsiteY2" fmla="*/ 2612153 h 2612153"/>
              <a:gd name="connsiteX3" fmla="*/ 0 w 12192000"/>
              <a:gd name="connsiteY3" fmla="*/ 2612153 h 2612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612153">
                <a:moveTo>
                  <a:pt x="0" y="0"/>
                </a:moveTo>
                <a:lnTo>
                  <a:pt x="12192000" y="0"/>
                </a:lnTo>
                <a:lnTo>
                  <a:pt x="12192000" y="2612153"/>
                </a:lnTo>
                <a:lnTo>
                  <a:pt x="0" y="26121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284315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0907BDE-AC96-1309-36A7-97C975718CB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12763"/>
            <a:ext cx="3395938" cy="1763823"/>
          </a:xfrm>
          <a:custGeom>
            <a:avLst/>
            <a:gdLst>
              <a:gd name="connsiteX0" fmla="*/ 0 w 3395938"/>
              <a:gd name="connsiteY0" fmla="*/ 0 h 1763823"/>
              <a:gd name="connsiteX1" fmla="*/ 3395938 w 3395938"/>
              <a:gd name="connsiteY1" fmla="*/ 0 h 1763823"/>
              <a:gd name="connsiteX2" fmla="*/ 3395938 w 3395938"/>
              <a:gd name="connsiteY2" fmla="*/ 1763823 h 1763823"/>
              <a:gd name="connsiteX3" fmla="*/ 0 w 3395938"/>
              <a:gd name="connsiteY3" fmla="*/ 1763823 h 1763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5938" h="1763823">
                <a:moveTo>
                  <a:pt x="0" y="0"/>
                </a:moveTo>
                <a:lnTo>
                  <a:pt x="3395938" y="0"/>
                </a:lnTo>
                <a:lnTo>
                  <a:pt x="3395938" y="1763823"/>
                </a:lnTo>
                <a:lnTo>
                  <a:pt x="0" y="17638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5C930DD-6AC8-83F5-D5BE-586E8830129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547090"/>
            <a:ext cx="3395938" cy="1763823"/>
          </a:xfrm>
          <a:custGeom>
            <a:avLst/>
            <a:gdLst>
              <a:gd name="connsiteX0" fmla="*/ 0 w 3395938"/>
              <a:gd name="connsiteY0" fmla="*/ 0 h 1763823"/>
              <a:gd name="connsiteX1" fmla="*/ 3395938 w 3395938"/>
              <a:gd name="connsiteY1" fmla="*/ 0 h 1763823"/>
              <a:gd name="connsiteX2" fmla="*/ 3395938 w 3395938"/>
              <a:gd name="connsiteY2" fmla="*/ 1763823 h 1763823"/>
              <a:gd name="connsiteX3" fmla="*/ 0 w 3395938"/>
              <a:gd name="connsiteY3" fmla="*/ 1763823 h 1763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5938" h="1763823">
                <a:moveTo>
                  <a:pt x="0" y="0"/>
                </a:moveTo>
                <a:lnTo>
                  <a:pt x="3395938" y="0"/>
                </a:lnTo>
                <a:lnTo>
                  <a:pt x="3395938" y="1763823"/>
                </a:lnTo>
                <a:lnTo>
                  <a:pt x="0" y="17638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E6563EA-A977-B201-8654-7E59D7DF992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" y="4581416"/>
            <a:ext cx="3395938" cy="1763823"/>
          </a:xfrm>
          <a:custGeom>
            <a:avLst/>
            <a:gdLst>
              <a:gd name="connsiteX0" fmla="*/ 0 w 3395938"/>
              <a:gd name="connsiteY0" fmla="*/ 0 h 1763823"/>
              <a:gd name="connsiteX1" fmla="*/ 3395938 w 3395938"/>
              <a:gd name="connsiteY1" fmla="*/ 0 h 1763823"/>
              <a:gd name="connsiteX2" fmla="*/ 3395938 w 3395938"/>
              <a:gd name="connsiteY2" fmla="*/ 1763823 h 1763823"/>
              <a:gd name="connsiteX3" fmla="*/ 0 w 3395938"/>
              <a:gd name="connsiteY3" fmla="*/ 1763823 h 1763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5938" h="1763823">
                <a:moveTo>
                  <a:pt x="0" y="0"/>
                </a:moveTo>
                <a:lnTo>
                  <a:pt x="3395938" y="0"/>
                </a:lnTo>
                <a:lnTo>
                  <a:pt x="3395938" y="1763823"/>
                </a:lnTo>
                <a:lnTo>
                  <a:pt x="0" y="17638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414952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B0DA04-0D2F-FB7E-255B-B1AB49F3E1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4712" y="3728215"/>
            <a:ext cx="2570480" cy="2307024"/>
          </a:xfrm>
          <a:custGeom>
            <a:avLst/>
            <a:gdLst>
              <a:gd name="connsiteX0" fmla="*/ 0 w 2570480"/>
              <a:gd name="connsiteY0" fmla="*/ 0 h 2307024"/>
              <a:gd name="connsiteX1" fmla="*/ 2570480 w 2570480"/>
              <a:gd name="connsiteY1" fmla="*/ 0 h 2307024"/>
              <a:gd name="connsiteX2" fmla="*/ 2570480 w 2570480"/>
              <a:gd name="connsiteY2" fmla="*/ 2307024 h 2307024"/>
              <a:gd name="connsiteX3" fmla="*/ 0 w 2570480"/>
              <a:gd name="connsiteY3" fmla="*/ 2307024 h 2307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0480" h="2307024">
                <a:moveTo>
                  <a:pt x="0" y="0"/>
                </a:moveTo>
                <a:lnTo>
                  <a:pt x="2570480" y="0"/>
                </a:lnTo>
                <a:lnTo>
                  <a:pt x="2570480" y="2307024"/>
                </a:lnTo>
                <a:lnTo>
                  <a:pt x="0" y="23070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D90A20D-DFB2-2AC4-4960-76FB342D213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23672" y="3728216"/>
            <a:ext cx="2570480" cy="2307024"/>
          </a:xfrm>
          <a:custGeom>
            <a:avLst/>
            <a:gdLst>
              <a:gd name="connsiteX0" fmla="*/ 0 w 2570480"/>
              <a:gd name="connsiteY0" fmla="*/ 0 h 2307024"/>
              <a:gd name="connsiteX1" fmla="*/ 2570480 w 2570480"/>
              <a:gd name="connsiteY1" fmla="*/ 0 h 2307024"/>
              <a:gd name="connsiteX2" fmla="*/ 2570480 w 2570480"/>
              <a:gd name="connsiteY2" fmla="*/ 2307024 h 2307024"/>
              <a:gd name="connsiteX3" fmla="*/ 0 w 2570480"/>
              <a:gd name="connsiteY3" fmla="*/ 2307024 h 2307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0480" h="2307024">
                <a:moveTo>
                  <a:pt x="0" y="0"/>
                </a:moveTo>
                <a:lnTo>
                  <a:pt x="2570480" y="0"/>
                </a:lnTo>
                <a:lnTo>
                  <a:pt x="2570480" y="2307024"/>
                </a:lnTo>
                <a:lnTo>
                  <a:pt x="0" y="23070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020734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1C5619A-1437-F990-8DBA-DACCC91C454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34794" y="0"/>
            <a:ext cx="5490713" cy="6858000"/>
          </a:xfrm>
          <a:custGeom>
            <a:avLst/>
            <a:gdLst>
              <a:gd name="connsiteX0" fmla="*/ 0 w 5490713"/>
              <a:gd name="connsiteY0" fmla="*/ 0 h 6858000"/>
              <a:gd name="connsiteX1" fmla="*/ 5490713 w 5490713"/>
              <a:gd name="connsiteY1" fmla="*/ 0 h 6858000"/>
              <a:gd name="connsiteX2" fmla="*/ 5490713 w 5490713"/>
              <a:gd name="connsiteY2" fmla="*/ 6858000 h 6858000"/>
              <a:gd name="connsiteX3" fmla="*/ 0 w 549071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90713" h="6858000">
                <a:moveTo>
                  <a:pt x="0" y="0"/>
                </a:moveTo>
                <a:lnTo>
                  <a:pt x="5490713" y="0"/>
                </a:lnTo>
                <a:lnTo>
                  <a:pt x="549071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64118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99A4530-61C9-26AE-C421-ADC9D418E0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53873" y="512763"/>
            <a:ext cx="3863415" cy="5836346"/>
          </a:xfrm>
          <a:custGeom>
            <a:avLst/>
            <a:gdLst>
              <a:gd name="connsiteX0" fmla="*/ 0 w 3863415"/>
              <a:gd name="connsiteY0" fmla="*/ 0 h 5836346"/>
              <a:gd name="connsiteX1" fmla="*/ 3863415 w 3863415"/>
              <a:gd name="connsiteY1" fmla="*/ 0 h 5836346"/>
              <a:gd name="connsiteX2" fmla="*/ 3863415 w 3863415"/>
              <a:gd name="connsiteY2" fmla="*/ 5836346 h 5836346"/>
              <a:gd name="connsiteX3" fmla="*/ 0 w 3863415"/>
              <a:gd name="connsiteY3" fmla="*/ 5836346 h 583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3415" h="5836346">
                <a:moveTo>
                  <a:pt x="0" y="0"/>
                </a:moveTo>
                <a:lnTo>
                  <a:pt x="3863415" y="0"/>
                </a:lnTo>
                <a:lnTo>
                  <a:pt x="3863415" y="5836346"/>
                </a:lnTo>
                <a:lnTo>
                  <a:pt x="0" y="583634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460732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D39FF8D-4008-29F7-5920-0D94BA8136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4713" y="2990067"/>
            <a:ext cx="10442575" cy="2952750"/>
          </a:xfrm>
          <a:custGeom>
            <a:avLst/>
            <a:gdLst>
              <a:gd name="connsiteX0" fmla="*/ 0 w 10442575"/>
              <a:gd name="connsiteY0" fmla="*/ 0 h 2952750"/>
              <a:gd name="connsiteX1" fmla="*/ 10442575 w 10442575"/>
              <a:gd name="connsiteY1" fmla="*/ 0 h 2952750"/>
              <a:gd name="connsiteX2" fmla="*/ 10442575 w 10442575"/>
              <a:gd name="connsiteY2" fmla="*/ 2952750 h 2952750"/>
              <a:gd name="connsiteX3" fmla="*/ 0 w 10442575"/>
              <a:gd name="connsiteY3" fmla="*/ 2952750 h 295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42575" h="2952750">
                <a:moveTo>
                  <a:pt x="0" y="0"/>
                </a:moveTo>
                <a:lnTo>
                  <a:pt x="10442575" y="0"/>
                </a:lnTo>
                <a:lnTo>
                  <a:pt x="10442575" y="2952750"/>
                </a:lnTo>
                <a:lnTo>
                  <a:pt x="0" y="29527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8518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46E0A57-6C8F-EB6D-4541-FD4DEAE7C9D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74712" y="2849210"/>
            <a:ext cx="6948487" cy="3190240"/>
          </a:xfrm>
          <a:custGeom>
            <a:avLst/>
            <a:gdLst>
              <a:gd name="connsiteX0" fmla="*/ 0 w 6948487"/>
              <a:gd name="connsiteY0" fmla="*/ 0 h 3190240"/>
              <a:gd name="connsiteX1" fmla="*/ 6948487 w 6948487"/>
              <a:gd name="connsiteY1" fmla="*/ 0 h 3190240"/>
              <a:gd name="connsiteX2" fmla="*/ 6948487 w 6948487"/>
              <a:gd name="connsiteY2" fmla="*/ 3190240 h 3190240"/>
              <a:gd name="connsiteX3" fmla="*/ 0 w 6948487"/>
              <a:gd name="connsiteY3" fmla="*/ 3190240 h 3190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48487" h="3190240">
                <a:moveTo>
                  <a:pt x="0" y="0"/>
                </a:moveTo>
                <a:lnTo>
                  <a:pt x="6948487" y="0"/>
                </a:lnTo>
                <a:lnTo>
                  <a:pt x="6948487" y="3190240"/>
                </a:lnTo>
                <a:lnTo>
                  <a:pt x="0" y="31902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00421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7F25C5C-58CD-86D9-0796-A0873CD9DE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4713" y="4373416"/>
            <a:ext cx="2929284" cy="1858881"/>
          </a:xfrm>
          <a:custGeom>
            <a:avLst/>
            <a:gdLst>
              <a:gd name="connsiteX0" fmla="*/ 0 w 2929284"/>
              <a:gd name="connsiteY0" fmla="*/ 0 h 1858881"/>
              <a:gd name="connsiteX1" fmla="*/ 2929284 w 2929284"/>
              <a:gd name="connsiteY1" fmla="*/ 0 h 1858881"/>
              <a:gd name="connsiteX2" fmla="*/ 2929284 w 2929284"/>
              <a:gd name="connsiteY2" fmla="*/ 1858881 h 1858881"/>
              <a:gd name="connsiteX3" fmla="*/ 0 w 2929284"/>
              <a:gd name="connsiteY3" fmla="*/ 1858881 h 1858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29284" h="1858881">
                <a:moveTo>
                  <a:pt x="0" y="0"/>
                </a:moveTo>
                <a:lnTo>
                  <a:pt x="2929284" y="0"/>
                </a:lnTo>
                <a:lnTo>
                  <a:pt x="2929284" y="1858881"/>
                </a:lnTo>
                <a:lnTo>
                  <a:pt x="0" y="185888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C135C7D-CFF7-DEDD-A1BC-F754D953B80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81575" y="4373416"/>
            <a:ext cx="2929284" cy="1858881"/>
          </a:xfrm>
          <a:custGeom>
            <a:avLst/>
            <a:gdLst>
              <a:gd name="connsiteX0" fmla="*/ 0 w 2929284"/>
              <a:gd name="connsiteY0" fmla="*/ 0 h 1858881"/>
              <a:gd name="connsiteX1" fmla="*/ 2929284 w 2929284"/>
              <a:gd name="connsiteY1" fmla="*/ 0 h 1858881"/>
              <a:gd name="connsiteX2" fmla="*/ 2929284 w 2929284"/>
              <a:gd name="connsiteY2" fmla="*/ 1858881 h 1858881"/>
              <a:gd name="connsiteX3" fmla="*/ 0 w 2929284"/>
              <a:gd name="connsiteY3" fmla="*/ 1858881 h 1858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29284" h="1858881">
                <a:moveTo>
                  <a:pt x="0" y="0"/>
                </a:moveTo>
                <a:lnTo>
                  <a:pt x="2929284" y="0"/>
                </a:lnTo>
                <a:lnTo>
                  <a:pt x="2929284" y="1858881"/>
                </a:lnTo>
                <a:lnTo>
                  <a:pt x="0" y="185888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BEC6206-5658-6099-E033-E4A6C9B11A2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88437" y="4373416"/>
            <a:ext cx="2929284" cy="1858881"/>
          </a:xfrm>
          <a:custGeom>
            <a:avLst/>
            <a:gdLst>
              <a:gd name="connsiteX0" fmla="*/ 0 w 2929284"/>
              <a:gd name="connsiteY0" fmla="*/ 0 h 1858881"/>
              <a:gd name="connsiteX1" fmla="*/ 2929284 w 2929284"/>
              <a:gd name="connsiteY1" fmla="*/ 0 h 1858881"/>
              <a:gd name="connsiteX2" fmla="*/ 2929284 w 2929284"/>
              <a:gd name="connsiteY2" fmla="*/ 1858881 h 1858881"/>
              <a:gd name="connsiteX3" fmla="*/ 0 w 2929284"/>
              <a:gd name="connsiteY3" fmla="*/ 1858881 h 1858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29284" h="1858881">
                <a:moveTo>
                  <a:pt x="0" y="0"/>
                </a:moveTo>
                <a:lnTo>
                  <a:pt x="2929284" y="0"/>
                </a:lnTo>
                <a:lnTo>
                  <a:pt x="2929284" y="1858881"/>
                </a:lnTo>
                <a:lnTo>
                  <a:pt x="0" y="185888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065473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BC563C1-4943-D579-71B7-C351592792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52494" y="512763"/>
            <a:ext cx="1935245" cy="1737360"/>
          </a:xfrm>
          <a:custGeom>
            <a:avLst/>
            <a:gdLst>
              <a:gd name="connsiteX0" fmla="*/ 0 w 1935245"/>
              <a:gd name="connsiteY0" fmla="*/ 0 h 1737360"/>
              <a:gd name="connsiteX1" fmla="*/ 1935245 w 1935245"/>
              <a:gd name="connsiteY1" fmla="*/ 0 h 1737360"/>
              <a:gd name="connsiteX2" fmla="*/ 1935245 w 1935245"/>
              <a:gd name="connsiteY2" fmla="*/ 1737360 h 1737360"/>
              <a:gd name="connsiteX3" fmla="*/ 0 w 1935245"/>
              <a:gd name="connsiteY3" fmla="*/ 1737360 h 173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5245" h="1737360">
                <a:moveTo>
                  <a:pt x="0" y="0"/>
                </a:moveTo>
                <a:lnTo>
                  <a:pt x="1935245" y="0"/>
                </a:lnTo>
                <a:lnTo>
                  <a:pt x="1935245" y="1737360"/>
                </a:lnTo>
                <a:lnTo>
                  <a:pt x="0" y="173736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8CA4A36-D7A7-2D32-A88D-A096A02AF70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8401" y="512763"/>
            <a:ext cx="1935245" cy="1737360"/>
          </a:xfrm>
          <a:custGeom>
            <a:avLst/>
            <a:gdLst>
              <a:gd name="connsiteX0" fmla="*/ 0 w 1935245"/>
              <a:gd name="connsiteY0" fmla="*/ 0 h 1737360"/>
              <a:gd name="connsiteX1" fmla="*/ 1935245 w 1935245"/>
              <a:gd name="connsiteY1" fmla="*/ 0 h 1737360"/>
              <a:gd name="connsiteX2" fmla="*/ 1935245 w 1935245"/>
              <a:gd name="connsiteY2" fmla="*/ 1737360 h 1737360"/>
              <a:gd name="connsiteX3" fmla="*/ 0 w 1935245"/>
              <a:gd name="connsiteY3" fmla="*/ 1737360 h 173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5245" h="1737360">
                <a:moveTo>
                  <a:pt x="0" y="0"/>
                </a:moveTo>
                <a:lnTo>
                  <a:pt x="1935245" y="0"/>
                </a:lnTo>
                <a:lnTo>
                  <a:pt x="1935245" y="1737360"/>
                </a:lnTo>
                <a:lnTo>
                  <a:pt x="0" y="173736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6423087-B440-B05C-F39E-3860272B4A8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2494" y="3746672"/>
            <a:ext cx="1935245" cy="1737360"/>
          </a:xfrm>
          <a:custGeom>
            <a:avLst/>
            <a:gdLst>
              <a:gd name="connsiteX0" fmla="*/ 0 w 1935245"/>
              <a:gd name="connsiteY0" fmla="*/ 0 h 1737360"/>
              <a:gd name="connsiteX1" fmla="*/ 1935245 w 1935245"/>
              <a:gd name="connsiteY1" fmla="*/ 0 h 1737360"/>
              <a:gd name="connsiteX2" fmla="*/ 1935245 w 1935245"/>
              <a:gd name="connsiteY2" fmla="*/ 1737360 h 1737360"/>
              <a:gd name="connsiteX3" fmla="*/ 0 w 1935245"/>
              <a:gd name="connsiteY3" fmla="*/ 1737360 h 173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5245" h="1737360">
                <a:moveTo>
                  <a:pt x="0" y="0"/>
                </a:moveTo>
                <a:lnTo>
                  <a:pt x="1935245" y="0"/>
                </a:lnTo>
                <a:lnTo>
                  <a:pt x="1935245" y="1737360"/>
                </a:lnTo>
                <a:lnTo>
                  <a:pt x="0" y="173736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B8DB7C4-DBD3-26B9-2BF7-BB971BC74E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08401" y="3746673"/>
            <a:ext cx="1935245" cy="1737360"/>
          </a:xfrm>
          <a:custGeom>
            <a:avLst/>
            <a:gdLst>
              <a:gd name="connsiteX0" fmla="*/ 0 w 1935245"/>
              <a:gd name="connsiteY0" fmla="*/ 0 h 1737360"/>
              <a:gd name="connsiteX1" fmla="*/ 1935245 w 1935245"/>
              <a:gd name="connsiteY1" fmla="*/ 0 h 1737360"/>
              <a:gd name="connsiteX2" fmla="*/ 1935245 w 1935245"/>
              <a:gd name="connsiteY2" fmla="*/ 1737360 h 1737360"/>
              <a:gd name="connsiteX3" fmla="*/ 0 w 1935245"/>
              <a:gd name="connsiteY3" fmla="*/ 1737360 h 173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5245" h="1737360">
                <a:moveTo>
                  <a:pt x="0" y="0"/>
                </a:moveTo>
                <a:lnTo>
                  <a:pt x="1935245" y="0"/>
                </a:lnTo>
                <a:lnTo>
                  <a:pt x="1935245" y="1737360"/>
                </a:lnTo>
                <a:lnTo>
                  <a:pt x="0" y="173736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747263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0F8F09F-111F-17EE-135E-ACE1552952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4713" y="512762"/>
            <a:ext cx="4477600" cy="5832476"/>
          </a:xfrm>
          <a:custGeom>
            <a:avLst/>
            <a:gdLst>
              <a:gd name="connsiteX0" fmla="*/ 0 w 4477600"/>
              <a:gd name="connsiteY0" fmla="*/ 0 h 5832476"/>
              <a:gd name="connsiteX1" fmla="*/ 4477600 w 4477600"/>
              <a:gd name="connsiteY1" fmla="*/ 0 h 5832476"/>
              <a:gd name="connsiteX2" fmla="*/ 4477600 w 4477600"/>
              <a:gd name="connsiteY2" fmla="*/ 5832476 h 5832476"/>
              <a:gd name="connsiteX3" fmla="*/ 0 w 4477600"/>
              <a:gd name="connsiteY3" fmla="*/ 5832476 h 5832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77600" h="5832476">
                <a:moveTo>
                  <a:pt x="0" y="0"/>
                </a:moveTo>
                <a:lnTo>
                  <a:pt x="4477600" y="0"/>
                </a:lnTo>
                <a:lnTo>
                  <a:pt x="4477600" y="5832476"/>
                </a:lnTo>
                <a:lnTo>
                  <a:pt x="0" y="583247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883363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99B3C96-4B5B-2A72-2C98-387EE0A697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87854" y="621786"/>
            <a:ext cx="4026300" cy="2430124"/>
          </a:xfrm>
          <a:custGeom>
            <a:avLst/>
            <a:gdLst>
              <a:gd name="connsiteX0" fmla="*/ 0 w 4026300"/>
              <a:gd name="connsiteY0" fmla="*/ 0 h 2430124"/>
              <a:gd name="connsiteX1" fmla="*/ 4026300 w 4026300"/>
              <a:gd name="connsiteY1" fmla="*/ 0 h 2430124"/>
              <a:gd name="connsiteX2" fmla="*/ 4026300 w 4026300"/>
              <a:gd name="connsiteY2" fmla="*/ 2430124 h 2430124"/>
              <a:gd name="connsiteX3" fmla="*/ 0 w 4026300"/>
              <a:gd name="connsiteY3" fmla="*/ 2430124 h 2430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6300" h="2430124">
                <a:moveTo>
                  <a:pt x="0" y="0"/>
                </a:moveTo>
                <a:lnTo>
                  <a:pt x="4026300" y="0"/>
                </a:lnTo>
                <a:lnTo>
                  <a:pt x="4026300" y="2430124"/>
                </a:lnTo>
                <a:lnTo>
                  <a:pt x="0" y="24301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E28E586-F40C-BB04-2982-665A92D7676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01375" y="3806091"/>
            <a:ext cx="7612779" cy="2430124"/>
          </a:xfrm>
          <a:custGeom>
            <a:avLst/>
            <a:gdLst>
              <a:gd name="connsiteX0" fmla="*/ 0 w 7612779"/>
              <a:gd name="connsiteY0" fmla="*/ 0 h 2430124"/>
              <a:gd name="connsiteX1" fmla="*/ 7612779 w 7612779"/>
              <a:gd name="connsiteY1" fmla="*/ 0 h 2430124"/>
              <a:gd name="connsiteX2" fmla="*/ 7612779 w 7612779"/>
              <a:gd name="connsiteY2" fmla="*/ 2430124 h 2430124"/>
              <a:gd name="connsiteX3" fmla="*/ 0 w 7612779"/>
              <a:gd name="connsiteY3" fmla="*/ 2430124 h 2430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12779" h="2430124">
                <a:moveTo>
                  <a:pt x="0" y="0"/>
                </a:moveTo>
                <a:lnTo>
                  <a:pt x="7612779" y="0"/>
                </a:lnTo>
                <a:lnTo>
                  <a:pt x="7612779" y="2430124"/>
                </a:lnTo>
                <a:lnTo>
                  <a:pt x="0" y="24301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136403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7FF30AF-EF90-51DC-8A2C-8593DC8853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4713" y="2626241"/>
            <a:ext cx="4908937" cy="2394206"/>
          </a:xfrm>
          <a:custGeom>
            <a:avLst/>
            <a:gdLst>
              <a:gd name="connsiteX0" fmla="*/ 0 w 4908937"/>
              <a:gd name="connsiteY0" fmla="*/ 0 h 2394206"/>
              <a:gd name="connsiteX1" fmla="*/ 4908937 w 4908937"/>
              <a:gd name="connsiteY1" fmla="*/ 0 h 2394206"/>
              <a:gd name="connsiteX2" fmla="*/ 4908937 w 4908937"/>
              <a:gd name="connsiteY2" fmla="*/ 2394206 h 2394206"/>
              <a:gd name="connsiteX3" fmla="*/ 0 w 4908937"/>
              <a:gd name="connsiteY3" fmla="*/ 2394206 h 239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08937" h="2394206">
                <a:moveTo>
                  <a:pt x="0" y="0"/>
                </a:moveTo>
                <a:lnTo>
                  <a:pt x="4908937" y="0"/>
                </a:lnTo>
                <a:lnTo>
                  <a:pt x="4908937" y="2394206"/>
                </a:lnTo>
                <a:lnTo>
                  <a:pt x="0" y="23942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ACBCF70-30DB-0598-2149-3BEAF2254A7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08351" y="2626241"/>
            <a:ext cx="4908937" cy="2394206"/>
          </a:xfrm>
          <a:custGeom>
            <a:avLst/>
            <a:gdLst>
              <a:gd name="connsiteX0" fmla="*/ 0 w 4908937"/>
              <a:gd name="connsiteY0" fmla="*/ 0 h 2394206"/>
              <a:gd name="connsiteX1" fmla="*/ 4908937 w 4908937"/>
              <a:gd name="connsiteY1" fmla="*/ 0 h 2394206"/>
              <a:gd name="connsiteX2" fmla="*/ 4908937 w 4908937"/>
              <a:gd name="connsiteY2" fmla="*/ 2394206 h 2394206"/>
              <a:gd name="connsiteX3" fmla="*/ 0 w 4908937"/>
              <a:gd name="connsiteY3" fmla="*/ 2394206 h 239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08937" h="2394206">
                <a:moveTo>
                  <a:pt x="0" y="0"/>
                </a:moveTo>
                <a:lnTo>
                  <a:pt x="4908937" y="0"/>
                </a:lnTo>
                <a:lnTo>
                  <a:pt x="4908937" y="2394206"/>
                </a:lnTo>
                <a:lnTo>
                  <a:pt x="0" y="239420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200785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615567E-5AFB-7B81-0AAE-012982205D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4309" y="493214"/>
            <a:ext cx="5221288" cy="2828720"/>
          </a:xfrm>
          <a:custGeom>
            <a:avLst/>
            <a:gdLst>
              <a:gd name="connsiteX0" fmla="*/ 0 w 5221288"/>
              <a:gd name="connsiteY0" fmla="*/ 0 h 2828720"/>
              <a:gd name="connsiteX1" fmla="*/ 5221288 w 5221288"/>
              <a:gd name="connsiteY1" fmla="*/ 0 h 2828720"/>
              <a:gd name="connsiteX2" fmla="*/ 5221288 w 5221288"/>
              <a:gd name="connsiteY2" fmla="*/ 2828720 h 2828720"/>
              <a:gd name="connsiteX3" fmla="*/ 0 w 5221288"/>
              <a:gd name="connsiteY3" fmla="*/ 2828720 h 2828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21288" h="2828720">
                <a:moveTo>
                  <a:pt x="0" y="0"/>
                </a:moveTo>
                <a:lnTo>
                  <a:pt x="5221288" y="0"/>
                </a:lnTo>
                <a:lnTo>
                  <a:pt x="5221288" y="2828720"/>
                </a:lnTo>
                <a:lnTo>
                  <a:pt x="0" y="282872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855366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7CC8B07-C376-19DD-8541-C833FC0450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20582" y="2587556"/>
            <a:ext cx="4521137" cy="4270444"/>
          </a:xfrm>
          <a:custGeom>
            <a:avLst/>
            <a:gdLst>
              <a:gd name="connsiteX0" fmla="*/ 0 w 4521137"/>
              <a:gd name="connsiteY0" fmla="*/ 0 h 4270444"/>
              <a:gd name="connsiteX1" fmla="*/ 4521137 w 4521137"/>
              <a:gd name="connsiteY1" fmla="*/ 0 h 4270444"/>
              <a:gd name="connsiteX2" fmla="*/ 4521137 w 4521137"/>
              <a:gd name="connsiteY2" fmla="*/ 4270443 h 4270444"/>
              <a:gd name="connsiteX3" fmla="*/ 2389393 w 4521137"/>
              <a:gd name="connsiteY3" fmla="*/ 4270443 h 4270444"/>
              <a:gd name="connsiteX4" fmla="*/ 2389393 w 4521137"/>
              <a:gd name="connsiteY4" fmla="*/ 4270444 h 4270444"/>
              <a:gd name="connsiteX5" fmla="*/ 1428956 w 4521137"/>
              <a:gd name="connsiteY5" fmla="*/ 4270444 h 4270444"/>
              <a:gd name="connsiteX6" fmla="*/ 1428956 w 4521137"/>
              <a:gd name="connsiteY6" fmla="*/ 4270443 h 4270444"/>
              <a:gd name="connsiteX7" fmla="*/ 0 w 4521137"/>
              <a:gd name="connsiteY7" fmla="*/ 4270443 h 4270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21137" h="4270444">
                <a:moveTo>
                  <a:pt x="0" y="0"/>
                </a:moveTo>
                <a:lnTo>
                  <a:pt x="4521137" y="0"/>
                </a:lnTo>
                <a:lnTo>
                  <a:pt x="4521137" y="4270443"/>
                </a:lnTo>
                <a:lnTo>
                  <a:pt x="2389393" y="4270443"/>
                </a:lnTo>
                <a:lnTo>
                  <a:pt x="2389393" y="4270444"/>
                </a:lnTo>
                <a:lnTo>
                  <a:pt x="1428956" y="4270444"/>
                </a:lnTo>
                <a:lnTo>
                  <a:pt x="1428956" y="4270443"/>
                </a:lnTo>
                <a:lnTo>
                  <a:pt x="0" y="42704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0634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D05F3B2-56BD-6FFA-98E3-2F4E1C8B2A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571627"/>
            <a:ext cx="12192000" cy="3134360"/>
          </a:xfrm>
          <a:custGeom>
            <a:avLst/>
            <a:gdLst>
              <a:gd name="connsiteX0" fmla="*/ 0 w 12192000"/>
              <a:gd name="connsiteY0" fmla="*/ 0 h 3134360"/>
              <a:gd name="connsiteX1" fmla="*/ 12192000 w 12192000"/>
              <a:gd name="connsiteY1" fmla="*/ 0 h 3134360"/>
              <a:gd name="connsiteX2" fmla="*/ 12192000 w 12192000"/>
              <a:gd name="connsiteY2" fmla="*/ 3134360 h 3134360"/>
              <a:gd name="connsiteX3" fmla="*/ 0 w 12192000"/>
              <a:gd name="connsiteY3" fmla="*/ 3134360 h 313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134360">
                <a:moveTo>
                  <a:pt x="0" y="0"/>
                </a:moveTo>
                <a:lnTo>
                  <a:pt x="12192000" y="0"/>
                </a:lnTo>
                <a:lnTo>
                  <a:pt x="12192000" y="3134360"/>
                </a:lnTo>
                <a:lnTo>
                  <a:pt x="0" y="313436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175800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4C59F9-8545-A602-87A8-24004C4C41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92051" y="0"/>
            <a:ext cx="4025237" cy="6858000"/>
          </a:xfrm>
          <a:custGeom>
            <a:avLst/>
            <a:gdLst>
              <a:gd name="connsiteX0" fmla="*/ 0 w 4025237"/>
              <a:gd name="connsiteY0" fmla="*/ 0 h 6858000"/>
              <a:gd name="connsiteX1" fmla="*/ 4025237 w 4025237"/>
              <a:gd name="connsiteY1" fmla="*/ 0 h 6858000"/>
              <a:gd name="connsiteX2" fmla="*/ 4025237 w 4025237"/>
              <a:gd name="connsiteY2" fmla="*/ 6858000 h 6858000"/>
              <a:gd name="connsiteX3" fmla="*/ 0 w 402523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5237" h="6858000">
                <a:moveTo>
                  <a:pt x="0" y="0"/>
                </a:moveTo>
                <a:lnTo>
                  <a:pt x="4025237" y="0"/>
                </a:lnTo>
                <a:lnTo>
                  <a:pt x="402523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015872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9B4888-4D53-DCE8-583E-B5DB195F97E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384315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A9CDE75-082E-06CA-A9C2-CE188FC549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6222" y="164011"/>
            <a:ext cx="5224725" cy="6693988"/>
          </a:xfrm>
          <a:custGeom>
            <a:avLst/>
            <a:gdLst>
              <a:gd name="connsiteX0" fmla="*/ 0 w 5224725"/>
              <a:gd name="connsiteY0" fmla="*/ 0 h 6693988"/>
              <a:gd name="connsiteX1" fmla="*/ 5224725 w 5224725"/>
              <a:gd name="connsiteY1" fmla="*/ 0 h 6693988"/>
              <a:gd name="connsiteX2" fmla="*/ 5224725 w 5224725"/>
              <a:gd name="connsiteY2" fmla="*/ 6693988 h 6693988"/>
              <a:gd name="connsiteX3" fmla="*/ 0 w 5224725"/>
              <a:gd name="connsiteY3" fmla="*/ 6693988 h 6693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24725" h="6693988">
                <a:moveTo>
                  <a:pt x="0" y="0"/>
                </a:moveTo>
                <a:lnTo>
                  <a:pt x="5224725" y="0"/>
                </a:lnTo>
                <a:lnTo>
                  <a:pt x="5224725" y="6693988"/>
                </a:lnTo>
                <a:lnTo>
                  <a:pt x="0" y="669398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478087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2508A0D-B327-A7A9-C3BF-4E0021687B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0283" y="2370955"/>
            <a:ext cx="5224725" cy="4487045"/>
          </a:xfrm>
          <a:custGeom>
            <a:avLst/>
            <a:gdLst>
              <a:gd name="connsiteX0" fmla="*/ 0 w 5224725"/>
              <a:gd name="connsiteY0" fmla="*/ 0 h 4487045"/>
              <a:gd name="connsiteX1" fmla="*/ 5224725 w 5224725"/>
              <a:gd name="connsiteY1" fmla="*/ 0 h 4487045"/>
              <a:gd name="connsiteX2" fmla="*/ 5224725 w 5224725"/>
              <a:gd name="connsiteY2" fmla="*/ 4487045 h 4487045"/>
              <a:gd name="connsiteX3" fmla="*/ 0 w 5224725"/>
              <a:gd name="connsiteY3" fmla="*/ 4487045 h 4487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24725" h="4487045">
                <a:moveTo>
                  <a:pt x="0" y="0"/>
                </a:moveTo>
                <a:lnTo>
                  <a:pt x="5224725" y="0"/>
                </a:lnTo>
                <a:lnTo>
                  <a:pt x="5224725" y="4487045"/>
                </a:lnTo>
                <a:lnTo>
                  <a:pt x="0" y="448704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443658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338A607-B3B6-EF80-8D4D-6CDCEC941A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25548" y="785858"/>
            <a:ext cx="5974598" cy="6072142"/>
          </a:xfrm>
          <a:custGeom>
            <a:avLst/>
            <a:gdLst>
              <a:gd name="connsiteX0" fmla="*/ 0 w 5974598"/>
              <a:gd name="connsiteY0" fmla="*/ 0 h 6072142"/>
              <a:gd name="connsiteX1" fmla="*/ 5974598 w 5974598"/>
              <a:gd name="connsiteY1" fmla="*/ 0 h 6072142"/>
              <a:gd name="connsiteX2" fmla="*/ 5974598 w 5974598"/>
              <a:gd name="connsiteY2" fmla="*/ 6072142 h 6072142"/>
              <a:gd name="connsiteX3" fmla="*/ 0 w 5974598"/>
              <a:gd name="connsiteY3" fmla="*/ 6072142 h 607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74598" h="6072142">
                <a:moveTo>
                  <a:pt x="0" y="0"/>
                </a:moveTo>
                <a:lnTo>
                  <a:pt x="5974598" y="0"/>
                </a:lnTo>
                <a:lnTo>
                  <a:pt x="5974598" y="6072142"/>
                </a:lnTo>
                <a:lnTo>
                  <a:pt x="0" y="60721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253825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A11A1AE-9C6D-7858-EA01-B3512336DE9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3322" y="4106180"/>
            <a:ext cx="769951" cy="709840"/>
          </a:xfrm>
          <a:custGeom>
            <a:avLst/>
            <a:gdLst>
              <a:gd name="connsiteX0" fmla="*/ 281845 w 769951"/>
              <a:gd name="connsiteY0" fmla="*/ 0 h 709840"/>
              <a:gd name="connsiteX1" fmla="*/ 286773 w 769951"/>
              <a:gd name="connsiteY1" fmla="*/ 62 h 709840"/>
              <a:gd name="connsiteX2" fmla="*/ 291667 w 769951"/>
              <a:gd name="connsiteY2" fmla="*/ 104 h 709840"/>
              <a:gd name="connsiteX3" fmla="*/ 296665 w 769951"/>
              <a:gd name="connsiteY3" fmla="*/ 206 h 709840"/>
              <a:gd name="connsiteX4" fmla="*/ 301664 w 769951"/>
              <a:gd name="connsiteY4" fmla="*/ 308 h 709840"/>
              <a:gd name="connsiteX5" fmla="*/ 306731 w 769951"/>
              <a:gd name="connsiteY5" fmla="*/ 449 h 709840"/>
              <a:gd name="connsiteX6" fmla="*/ 311729 w 769951"/>
              <a:gd name="connsiteY6" fmla="*/ 551 h 709840"/>
              <a:gd name="connsiteX7" fmla="*/ 316687 w 769951"/>
              <a:gd name="connsiteY7" fmla="*/ 723 h 709840"/>
              <a:gd name="connsiteX8" fmla="*/ 321630 w 769951"/>
              <a:gd name="connsiteY8" fmla="*/ 840 h 709840"/>
              <a:gd name="connsiteX9" fmla="*/ 326470 w 769951"/>
              <a:gd name="connsiteY9" fmla="*/ 896 h 709840"/>
              <a:gd name="connsiteX10" fmla="*/ 331219 w 769951"/>
              <a:gd name="connsiteY10" fmla="*/ 948 h 709840"/>
              <a:gd name="connsiteX11" fmla="*/ 335953 w 769951"/>
              <a:gd name="connsiteY11" fmla="*/ 944 h 709840"/>
              <a:gd name="connsiteX12" fmla="*/ 340473 w 769951"/>
              <a:gd name="connsiteY12" fmla="*/ 909 h 709840"/>
              <a:gd name="connsiteX13" fmla="*/ 344132 w 769951"/>
              <a:gd name="connsiteY13" fmla="*/ 840 h 709840"/>
              <a:gd name="connsiteX14" fmla="*/ 347675 w 769951"/>
              <a:gd name="connsiteY14" fmla="*/ 891 h 709840"/>
              <a:gd name="connsiteX15" fmla="*/ 351183 w 769951"/>
              <a:gd name="connsiteY15" fmla="*/ 922 h 709840"/>
              <a:gd name="connsiteX16" fmla="*/ 354747 w 769951"/>
              <a:gd name="connsiteY16" fmla="*/ 938 h 709840"/>
              <a:gd name="connsiteX17" fmla="*/ 358180 w 769951"/>
              <a:gd name="connsiteY17" fmla="*/ 1018 h 709840"/>
              <a:gd name="connsiteX18" fmla="*/ 361743 w 769951"/>
              <a:gd name="connsiteY18" fmla="*/ 1034 h 709840"/>
              <a:gd name="connsiteX19" fmla="*/ 365321 w 769951"/>
              <a:gd name="connsiteY19" fmla="*/ 1104 h 709840"/>
              <a:gd name="connsiteX20" fmla="*/ 368959 w 769951"/>
              <a:gd name="connsiteY20" fmla="*/ 1071 h 709840"/>
              <a:gd name="connsiteX21" fmla="*/ 375483 w 769951"/>
              <a:gd name="connsiteY21" fmla="*/ 940 h 709840"/>
              <a:gd name="connsiteX22" fmla="*/ 383069 w 769951"/>
              <a:gd name="connsiteY22" fmla="*/ 820 h 709840"/>
              <a:gd name="connsiteX23" fmla="*/ 391517 w 769951"/>
              <a:gd name="connsiteY23" fmla="*/ 733 h 709840"/>
              <a:gd name="connsiteX24" fmla="*/ 400597 w 769951"/>
              <a:gd name="connsiteY24" fmla="*/ 594 h 709840"/>
              <a:gd name="connsiteX25" fmla="*/ 410251 w 769951"/>
              <a:gd name="connsiteY25" fmla="*/ 507 h 709840"/>
              <a:gd name="connsiteX26" fmla="*/ 420319 w 769951"/>
              <a:gd name="connsiteY26" fmla="*/ 428 h 709840"/>
              <a:gd name="connsiteX27" fmla="*/ 430620 w 769951"/>
              <a:gd name="connsiteY27" fmla="*/ 344 h 709840"/>
              <a:gd name="connsiteX28" fmla="*/ 441011 w 769951"/>
              <a:gd name="connsiteY28" fmla="*/ 265 h 709840"/>
              <a:gd name="connsiteX29" fmla="*/ 451363 w 769951"/>
              <a:gd name="connsiteY29" fmla="*/ 257 h 709840"/>
              <a:gd name="connsiteX30" fmla="*/ 461479 w 769951"/>
              <a:gd name="connsiteY30" fmla="*/ 252 h 709840"/>
              <a:gd name="connsiteX31" fmla="*/ 471217 w 769951"/>
              <a:gd name="connsiteY31" fmla="*/ 260 h 709840"/>
              <a:gd name="connsiteX32" fmla="*/ 480467 w 769951"/>
              <a:gd name="connsiteY32" fmla="*/ 311 h 709840"/>
              <a:gd name="connsiteX33" fmla="*/ 489028 w 769951"/>
              <a:gd name="connsiteY33" fmla="*/ 430 h 709840"/>
              <a:gd name="connsiteX34" fmla="*/ 496757 w 769951"/>
              <a:gd name="connsiteY34" fmla="*/ 623 h 709840"/>
              <a:gd name="connsiteX35" fmla="*/ 500245 w 769951"/>
              <a:gd name="connsiteY35" fmla="*/ 688 h 709840"/>
              <a:gd name="connsiteX36" fmla="*/ 503479 w 769951"/>
              <a:gd name="connsiteY36" fmla="*/ 793 h 709840"/>
              <a:gd name="connsiteX37" fmla="*/ 506479 w 769951"/>
              <a:gd name="connsiteY37" fmla="*/ 901 h 709840"/>
              <a:gd name="connsiteX38" fmla="*/ 509134 w 769951"/>
              <a:gd name="connsiteY38" fmla="*/ 1042 h 709840"/>
              <a:gd name="connsiteX39" fmla="*/ 513723 w 769951"/>
              <a:gd name="connsiteY39" fmla="*/ 1372 h 709840"/>
              <a:gd name="connsiteX40" fmla="*/ 518286 w 769951"/>
              <a:gd name="connsiteY40" fmla="*/ 1826 h 709840"/>
              <a:gd name="connsiteX41" fmla="*/ 522803 w 769951"/>
              <a:gd name="connsiteY41" fmla="*/ 2439 h 709840"/>
              <a:gd name="connsiteX42" fmla="*/ 527275 w 769951"/>
              <a:gd name="connsiteY42" fmla="*/ 3211 h 709840"/>
              <a:gd name="connsiteX43" fmla="*/ 531796 w 769951"/>
              <a:gd name="connsiteY43" fmla="*/ 4059 h 709840"/>
              <a:gd name="connsiteX44" fmla="*/ 536148 w 769951"/>
              <a:gd name="connsiteY44" fmla="*/ 5040 h 709840"/>
              <a:gd name="connsiteX45" fmla="*/ 540543 w 769951"/>
              <a:gd name="connsiteY45" fmla="*/ 6186 h 709840"/>
              <a:gd name="connsiteX46" fmla="*/ 544898 w 769951"/>
              <a:gd name="connsiteY46" fmla="*/ 7401 h 709840"/>
              <a:gd name="connsiteX47" fmla="*/ 549174 w 769951"/>
              <a:gd name="connsiteY47" fmla="*/ 8756 h 709840"/>
              <a:gd name="connsiteX48" fmla="*/ 553438 w 769951"/>
              <a:gd name="connsiteY48" fmla="*/ 10290 h 709840"/>
              <a:gd name="connsiteX49" fmla="*/ 557606 w 769951"/>
              <a:gd name="connsiteY49" fmla="*/ 11908 h 709840"/>
              <a:gd name="connsiteX50" fmla="*/ 561715 w 769951"/>
              <a:gd name="connsiteY50" fmla="*/ 13631 h 709840"/>
              <a:gd name="connsiteX51" fmla="*/ 565799 w 769951"/>
              <a:gd name="connsiteY51" fmla="*/ 15478 h 709840"/>
              <a:gd name="connsiteX52" fmla="*/ 569837 w 769951"/>
              <a:gd name="connsiteY52" fmla="*/ 17484 h 709840"/>
              <a:gd name="connsiteX53" fmla="*/ 573799 w 769951"/>
              <a:gd name="connsiteY53" fmla="*/ 19540 h 709840"/>
              <a:gd name="connsiteX54" fmla="*/ 577717 w 769951"/>
              <a:gd name="connsiteY54" fmla="*/ 21755 h 709840"/>
              <a:gd name="connsiteX55" fmla="*/ 581539 w 769951"/>
              <a:gd name="connsiteY55" fmla="*/ 24055 h 709840"/>
              <a:gd name="connsiteX56" fmla="*/ 585336 w 769951"/>
              <a:gd name="connsiteY56" fmla="*/ 26479 h 709840"/>
              <a:gd name="connsiteX57" fmla="*/ 589017 w 769951"/>
              <a:gd name="connsiteY57" fmla="*/ 29022 h 709840"/>
              <a:gd name="connsiteX58" fmla="*/ 592604 w 769951"/>
              <a:gd name="connsiteY58" fmla="*/ 31649 h 709840"/>
              <a:gd name="connsiteX59" fmla="*/ 596200 w 769951"/>
              <a:gd name="connsiteY59" fmla="*/ 34422 h 709840"/>
              <a:gd name="connsiteX60" fmla="*/ 599665 w 769951"/>
              <a:gd name="connsiteY60" fmla="*/ 37257 h 709840"/>
              <a:gd name="connsiteX61" fmla="*/ 603016 w 769951"/>
              <a:gd name="connsiteY61" fmla="*/ 40213 h 709840"/>
              <a:gd name="connsiteX62" fmla="*/ 606362 w 769951"/>
              <a:gd name="connsiteY62" fmla="*/ 43258 h 709840"/>
              <a:gd name="connsiteX63" fmla="*/ 609612 w 769951"/>
              <a:gd name="connsiteY63" fmla="*/ 46387 h 709840"/>
              <a:gd name="connsiteX64" fmla="*/ 612747 w 769951"/>
              <a:gd name="connsiteY64" fmla="*/ 49635 h 709840"/>
              <a:gd name="connsiteX65" fmla="*/ 615802 w 769951"/>
              <a:gd name="connsiteY65" fmla="*/ 53023 h 709840"/>
              <a:gd name="connsiteX66" fmla="*/ 618782 w 769951"/>
              <a:gd name="connsiteY66" fmla="*/ 56460 h 709840"/>
              <a:gd name="connsiteX67" fmla="*/ 621612 w 769951"/>
              <a:gd name="connsiteY67" fmla="*/ 59996 h 709840"/>
              <a:gd name="connsiteX68" fmla="*/ 624401 w 769951"/>
              <a:gd name="connsiteY68" fmla="*/ 63602 h 709840"/>
              <a:gd name="connsiteX69" fmla="*/ 627111 w 769951"/>
              <a:gd name="connsiteY69" fmla="*/ 67346 h 709840"/>
              <a:gd name="connsiteX70" fmla="*/ 629655 w 769951"/>
              <a:gd name="connsiteY70" fmla="*/ 71135 h 709840"/>
              <a:gd name="connsiteX71" fmla="*/ 714032 w 769951"/>
              <a:gd name="connsiteY71" fmla="*/ 217093 h 709840"/>
              <a:gd name="connsiteX72" fmla="*/ 714926 w 769951"/>
              <a:gd name="connsiteY72" fmla="*/ 218676 h 709840"/>
              <a:gd name="connsiteX73" fmla="*/ 715842 w 769951"/>
              <a:gd name="connsiteY73" fmla="*/ 220226 h 709840"/>
              <a:gd name="connsiteX74" fmla="*/ 716737 w 769951"/>
              <a:gd name="connsiteY74" fmla="*/ 221809 h 709840"/>
              <a:gd name="connsiteX75" fmla="*/ 717706 w 769951"/>
              <a:gd name="connsiteY75" fmla="*/ 223344 h 709840"/>
              <a:gd name="connsiteX76" fmla="*/ 718587 w 769951"/>
              <a:gd name="connsiteY76" fmla="*/ 224873 h 709840"/>
              <a:gd name="connsiteX77" fmla="*/ 719577 w 769951"/>
              <a:gd name="connsiteY77" fmla="*/ 226372 h 709840"/>
              <a:gd name="connsiteX78" fmla="*/ 720423 w 769951"/>
              <a:gd name="connsiteY78" fmla="*/ 227881 h 709840"/>
              <a:gd name="connsiteX79" fmla="*/ 721308 w 769951"/>
              <a:gd name="connsiteY79" fmla="*/ 229321 h 709840"/>
              <a:gd name="connsiteX80" fmla="*/ 756204 w 769951"/>
              <a:gd name="connsiteY80" fmla="*/ 290944 h 709840"/>
              <a:gd name="connsiteX81" fmla="*/ 757067 w 769951"/>
              <a:gd name="connsiteY81" fmla="*/ 292742 h 709840"/>
              <a:gd name="connsiteX82" fmla="*/ 757778 w 769951"/>
              <a:gd name="connsiteY82" fmla="*/ 294405 h 709840"/>
              <a:gd name="connsiteX83" fmla="*/ 758369 w 769951"/>
              <a:gd name="connsiteY83" fmla="*/ 295952 h 709840"/>
              <a:gd name="connsiteX84" fmla="*/ 758931 w 769951"/>
              <a:gd name="connsiteY84" fmla="*/ 297390 h 709840"/>
              <a:gd name="connsiteX85" fmla="*/ 759876 w 769951"/>
              <a:gd name="connsiteY85" fmla="*/ 299931 h 709840"/>
              <a:gd name="connsiteX86" fmla="*/ 760569 w 769951"/>
              <a:gd name="connsiteY86" fmla="*/ 302186 h 709840"/>
              <a:gd name="connsiteX87" fmla="*/ 761217 w 769951"/>
              <a:gd name="connsiteY87" fmla="*/ 304277 h 709840"/>
              <a:gd name="connsiteX88" fmla="*/ 761782 w 769951"/>
              <a:gd name="connsiteY88" fmla="*/ 306274 h 709840"/>
              <a:gd name="connsiteX89" fmla="*/ 762101 w 769951"/>
              <a:gd name="connsiteY89" fmla="*/ 307247 h 709840"/>
              <a:gd name="connsiteX90" fmla="*/ 762436 w 769951"/>
              <a:gd name="connsiteY90" fmla="*/ 308274 h 709840"/>
              <a:gd name="connsiteX91" fmla="*/ 762805 w 769951"/>
              <a:gd name="connsiteY91" fmla="*/ 309323 h 709840"/>
              <a:gd name="connsiteX92" fmla="*/ 763208 w 769951"/>
              <a:gd name="connsiteY92" fmla="*/ 310391 h 709840"/>
              <a:gd name="connsiteX93" fmla="*/ 763959 w 769951"/>
              <a:gd name="connsiteY93" fmla="*/ 311984 h 709840"/>
              <a:gd name="connsiteX94" fmla="*/ 764452 w 769951"/>
              <a:gd name="connsiteY94" fmla="*/ 313058 h 709840"/>
              <a:gd name="connsiteX95" fmla="*/ 764669 w 769951"/>
              <a:gd name="connsiteY95" fmla="*/ 313647 h 709840"/>
              <a:gd name="connsiteX96" fmla="*/ 764886 w 769951"/>
              <a:gd name="connsiteY96" fmla="*/ 314236 h 709840"/>
              <a:gd name="connsiteX97" fmla="*/ 765147 w 769951"/>
              <a:gd name="connsiteY97" fmla="*/ 314989 h 709840"/>
              <a:gd name="connsiteX98" fmla="*/ 765371 w 769951"/>
              <a:gd name="connsiteY98" fmla="*/ 316047 h 709840"/>
              <a:gd name="connsiteX99" fmla="*/ 766143 w 769951"/>
              <a:gd name="connsiteY99" fmla="*/ 319693 h 709840"/>
              <a:gd name="connsiteX100" fmla="*/ 766839 w 769951"/>
              <a:gd name="connsiteY100" fmla="*/ 323390 h 709840"/>
              <a:gd name="connsiteX101" fmla="*/ 767485 w 769951"/>
              <a:gd name="connsiteY101" fmla="*/ 327011 h 709840"/>
              <a:gd name="connsiteX102" fmla="*/ 768057 w 769951"/>
              <a:gd name="connsiteY102" fmla="*/ 330681 h 709840"/>
              <a:gd name="connsiteX103" fmla="*/ 768574 w 769951"/>
              <a:gd name="connsiteY103" fmla="*/ 334367 h 709840"/>
              <a:gd name="connsiteX104" fmla="*/ 769001 w 769951"/>
              <a:gd name="connsiteY104" fmla="*/ 338046 h 709840"/>
              <a:gd name="connsiteX105" fmla="*/ 769338 w 769951"/>
              <a:gd name="connsiteY105" fmla="*/ 341721 h 709840"/>
              <a:gd name="connsiteX106" fmla="*/ 769586 w 769951"/>
              <a:gd name="connsiteY106" fmla="*/ 345390 h 709840"/>
              <a:gd name="connsiteX107" fmla="*/ 769779 w 769951"/>
              <a:gd name="connsiteY107" fmla="*/ 349074 h 709840"/>
              <a:gd name="connsiteX108" fmla="*/ 769903 w 769951"/>
              <a:gd name="connsiteY108" fmla="*/ 352717 h 709840"/>
              <a:gd name="connsiteX109" fmla="*/ 769951 w 769951"/>
              <a:gd name="connsiteY109" fmla="*/ 356410 h 709840"/>
              <a:gd name="connsiteX110" fmla="*/ 769895 w 769951"/>
              <a:gd name="connsiteY110" fmla="*/ 360043 h 709840"/>
              <a:gd name="connsiteX111" fmla="*/ 769799 w 769951"/>
              <a:gd name="connsiteY111" fmla="*/ 363745 h 709840"/>
              <a:gd name="connsiteX112" fmla="*/ 769543 w 769951"/>
              <a:gd name="connsiteY112" fmla="*/ 367402 h 709840"/>
              <a:gd name="connsiteX113" fmla="*/ 769288 w 769951"/>
              <a:gd name="connsiteY113" fmla="*/ 371059 h 709840"/>
              <a:gd name="connsiteX114" fmla="*/ 768908 w 769951"/>
              <a:gd name="connsiteY114" fmla="*/ 374690 h 709840"/>
              <a:gd name="connsiteX115" fmla="*/ 768418 w 769951"/>
              <a:gd name="connsiteY115" fmla="*/ 378351 h 709840"/>
              <a:gd name="connsiteX116" fmla="*/ 767858 w 769951"/>
              <a:gd name="connsiteY116" fmla="*/ 381972 h 709840"/>
              <a:gd name="connsiteX117" fmla="*/ 767244 w 769951"/>
              <a:gd name="connsiteY117" fmla="*/ 385607 h 709840"/>
              <a:gd name="connsiteX118" fmla="*/ 766471 w 769951"/>
              <a:gd name="connsiteY118" fmla="*/ 389197 h 709840"/>
              <a:gd name="connsiteX119" fmla="*/ 765657 w 769951"/>
              <a:gd name="connsiteY119" fmla="*/ 392856 h 709840"/>
              <a:gd name="connsiteX120" fmla="*/ 764684 w 769951"/>
              <a:gd name="connsiteY120" fmla="*/ 396470 h 709840"/>
              <a:gd name="connsiteX121" fmla="*/ 763676 w 769951"/>
              <a:gd name="connsiteY121" fmla="*/ 400064 h 709840"/>
              <a:gd name="connsiteX122" fmla="*/ 762544 w 769951"/>
              <a:gd name="connsiteY122" fmla="*/ 403632 h 709840"/>
              <a:gd name="connsiteX123" fmla="*/ 761302 w 769951"/>
              <a:gd name="connsiteY123" fmla="*/ 407229 h 709840"/>
              <a:gd name="connsiteX124" fmla="*/ 760025 w 769951"/>
              <a:gd name="connsiteY124" fmla="*/ 410807 h 709840"/>
              <a:gd name="connsiteX125" fmla="*/ 758569 w 769951"/>
              <a:gd name="connsiteY125" fmla="*/ 414374 h 709840"/>
              <a:gd name="connsiteX126" fmla="*/ 757044 w 769951"/>
              <a:gd name="connsiteY126" fmla="*/ 417900 h 709840"/>
              <a:gd name="connsiteX127" fmla="*/ 755408 w 769951"/>
              <a:gd name="connsiteY127" fmla="*/ 421457 h 709840"/>
              <a:gd name="connsiteX128" fmla="*/ 753668 w 769951"/>
              <a:gd name="connsiteY128" fmla="*/ 424953 h 709840"/>
              <a:gd name="connsiteX129" fmla="*/ 751818 w 769951"/>
              <a:gd name="connsiteY129" fmla="*/ 428477 h 709840"/>
              <a:gd name="connsiteX130" fmla="*/ 749864 w 769951"/>
              <a:gd name="connsiteY130" fmla="*/ 431942 h 709840"/>
              <a:gd name="connsiteX131" fmla="*/ 634149 w 769951"/>
              <a:gd name="connsiteY131" fmla="*/ 632367 h 709840"/>
              <a:gd name="connsiteX132" fmla="*/ 632527 w 769951"/>
              <a:gd name="connsiteY132" fmla="*/ 635096 h 709840"/>
              <a:gd name="connsiteX133" fmla="*/ 630781 w 769951"/>
              <a:gd name="connsiteY133" fmla="*/ 637799 h 709840"/>
              <a:gd name="connsiteX134" fmla="*/ 628980 w 769951"/>
              <a:gd name="connsiteY134" fmla="*/ 640517 h 709840"/>
              <a:gd name="connsiteX135" fmla="*/ 627088 w 769951"/>
              <a:gd name="connsiteY135" fmla="*/ 643229 h 709840"/>
              <a:gd name="connsiteX136" fmla="*/ 625088 w 769951"/>
              <a:gd name="connsiteY136" fmla="*/ 645972 h 709840"/>
              <a:gd name="connsiteX137" fmla="*/ 623023 w 769951"/>
              <a:gd name="connsiteY137" fmla="*/ 648584 h 709840"/>
              <a:gd name="connsiteX138" fmla="*/ 620828 w 769951"/>
              <a:gd name="connsiteY138" fmla="*/ 651260 h 709840"/>
              <a:gd name="connsiteX139" fmla="*/ 618619 w 769951"/>
              <a:gd name="connsiteY139" fmla="*/ 653882 h 709840"/>
              <a:gd name="connsiteX140" fmla="*/ 616285 w 769951"/>
              <a:gd name="connsiteY140" fmla="*/ 656478 h 709840"/>
              <a:gd name="connsiteX141" fmla="*/ 613916 w 769951"/>
              <a:gd name="connsiteY141" fmla="*/ 659054 h 709840"/>
              <a:gd name="connsiteX142" fmla="*/ 611477 w 769951"/>
              <a:gd name="connsiteY142" fmla="*/ 661590 h 709840"/>
              <a:gd name="connsiteX143" fmla="*/ 609005 w 769951"/>
              <a:gd name="connsiteY143" fmla="*/ 664106 h 709840"/>
              <a:gd name="connsiteX144" fmla="*/ 606392 w 769951"/>
              <a:gd name="connsiteY144" fmla="*/ 666541 h 709840"/>
              <a:gd name="connsiteX145" fmla="*/ 603800 w 769951"/>
              <a:gd name="connsiteY145" fmla="*/ 668941 h 709840"/>
              <a:gd name="connsiteX146" fmla="*/ 601173 w 769951"/>
              <a:gd name="connsiteY146" fmla="*/ 671321 h 709840"/>
              <a:gd name="connsiteX147" fmla="*/ 598517 w 769951"/>
              <a:gd name="connsiteY147" fmla="*/ 673592 h 709840"/>
              <a:gd name="connsiteX148" fmla="*/ 595770 w 769951"/>
              <a:gd name="connsiteY148" fmla="*/ 675857 h 709840"/>
              <a:gd name="connsiteX149" fmla="*/ 592995 w 769951"/>
              <a:gd name="connsiteY149" fmla="*/ 678013 h 709840"/>
              <a:gd name="connsiteX150" fmla="*/ 590185 w 769951"/>
              <a:gd name="connsiteY150" fmla="*/ 680149 h 709840"/>
              <a:gd name="connsiteX151" fmla="*/ 587380 w 769951"/>
              <a:gd name="connsiteY151" fmla="*/ 682195 h 709840"/>
              <a:gd name="connsiteX152" fmla="*/ 584545 w 769951"/>
              <a:gd name="connsiteY152" fmla="*/ 684130 h 709840"/>
              <a:gd name="connsiteX153" fmla="*/ 581642 w 769951"/>
              <a:gd name="connsiteY153" fmla="*/ 686026 h 709840"/>
              <a:gd name="connsiteX154" fmla="*/ 578798 w 769951"/>
              <a:gd name="connsiteY154" fmla="*/ 687818 h 709840"/>
              <a:gd name="connsiteX155" fmla="*/ 575905 w 769951"/>
              <a:gd name="connsiteY155" fmla="*/ 689534 h 709840"/>
              <a:gd name="connsiteX156" fmla="*/ 572997 w 769951"/>
              <a:gd name="connsiteY156" fmla="*/ 691196 h 709840"/>
              <a:gd name="connsiteX157" fmla="*/ 570094 w 769951"/>
              <a:gd name="connsiteY157" fmla="*/ 692767 h 709840"/>
              <a:gd name="connsiteX158" fmla="*/ 567148 w 769951"/>
              <a:gd name="connsiteY158" fmla="*/ 694175 h 709840"/>
              <a:gd name="connsiteX159" fmla="*/ 564296 w 769951"/>
              <a:gd name="connsiteY159" fmla="*/ 695497 h 709840"/>
              <a:gd name="connsiteX160" fmla="*/ 561395 w 769951"/>
              <a:gd name="connsiteY160" fmla="*/ 696745 h 709840"/>
              <a:gd name="connsiteX161" fmla="*/ 558554 w 769951"/>
              <a:gd name="connsiteY161" fmla="*/ 697889 h 709840"/>
              <a:gd name="connsiteX162" fmla="*/ 555704 w 769951"/>
              <a:gd name="connsiteY162" fmla="*/ 698888 h 709840"/>
              <a:gd name="connsiteX163" fmla="*/ 552860 w 769951"/>
              <a:gd name="connsiteY163" fmla="*/ 699797 h 709840"/>
              <a:gd name="connsiteX164" fmla="*/ 551103 w 769951"/>
              <a:gd name="connsiteY164" fmla="*/ 700268 h 709840"/>
              <a:gd name="connsiteX165" fmla="*/ 549566 w 769951"/>
              <a:gd name="connsiteY165" fmla="*/ 700680 h 709840"/>
              <a:gd name="connsiteX166" fmla="*/ 548798 w 769951"/>
              <a:gd name="connsiteY166" fmla="*/ 700886 h 709840"/>
              <a:gd name="connsiteX167" fmla="*/ 548009 w 769951"/>
              <a:gd name="connsiteY167" fmla="*/ 701126 h 709840"/>
              <a:gd name="connsiteX168" fmla="*/ 547221 w 769951"/>
              <a:gd name="connsiteY168" fmla="*/ 701367 h 709840"/>
              <a:gd name="connsiteX169" fmla="*/ 546317 w 769951"/>
              <a:gd name="connsiteY169" fmla="*/ 701727 h 709840"/>
              <a:gd name="connsiteX170" fmla="*/ 543092 w 769951"/>
              <a:gd name="connsiteY170" fmla="*/ 702973 h 709840"/>
              <a:gd name="connsiteX171" fmla="*/ 541031 w 769951"/>
              <a:gd name="connsiteY171" fmla="*/ 703731 h 709840"/>
              <a:gd name="connsiteX172" fmla="*/ 540297 w 769951"/>
              <a:gd name="connsiteY172" fmla="*/ 703957 h 709840"/>
              <a:gd name="connsiteX173" fmla="*/ 539768 w 769951"/>
              <a:gd name="connsiteY173" fmla="*/ 704070 h 709840"/>
              <a:gd name="connsiteX174" fmla="*/ 539349 w 769951"/>
              <a:gd name="connsiteY174" fmla="*/ 704153 h 709840"/>
              <a:gd name="connsiteX175" fmla="*/ 539006 w 769951"/>
              <a:gd name="connsiteY175" fmla="*/ 704186 h 709840"/>
              <a:gd name="connsiteX176" fmla="*/ 538357 w 769951"/>
              <a:gd name="connsiteY176" fmla="*/ 704183 h 709840"/>
              <a:gd name="connsiteX177" fmla="*/ 537510 w 769951"/>
              <a:gd name="connsiteY177" fmla="*/ 704204 h 709840"/>
              <a:gd name="connsiteX178" fmla="*/ 536892 w 769951"/>
              <a:gd name="connsiteY178" fmla="*/ 704311 h 709840"/>
              <a:gd name="connsiteX179" fmla="*/ 536129 w 769951"/>
              <a:gd name="connsiteY179" fmla="*/ 704427 h 709840"/>
              <a:gd name="connsiteX180" fmla="*/ 535056 w 769951"/>
              <a:gd name="connsiteY180" fmla="*/ 704597 h 709840"/>
              <a:gd name="connsiteX181" fmla="*/ 533799 w 769951"/>
              <a:gd name="connsiteY181" fmla="*/ 704846 h 709840"/>
              <a:gd name="connsiteX182" fmla="*/ 531390 w 769951"/>
              <a:gd name="connsiteY182" fmla="*/ 705403 h 709840"/>
              <a:gd name="connsiteX183" fmla="*/ 528965 w 769951"/>
              <a:gd name="connsiteY183" fmla="*/ 705906 h 709840"/>
              <a:gd name="connsiteX184" fmla="*/ 526616 w 769951"/>
              <a:gd name="connsiteY184" fmla="*/ 706358 h 709840"/>
              <a:gd name="connsiteX185" fmla="*/ 524177 w 769951"/>
              <a:gd name="connsiteY185" fmla="*/ 706806 h 709840"/>
              <a:gd name="connsiteX186" fmla="*/ 521778 w 769951"/>
              <a:gd name="connsiteY186" fmla="*/ 707184 h 709840"/>
              <a:gd name="connsiteX187" fmla="*/ 519435 w 769951"/>
              <a:gd name="connsiteY187" fmla="*/ 707547 h 709840"/>
              <a:gd name="connsiteX188" fmla="*/ 517056 w 769951"/>
              <a:gd name="connsiteY188" fmla="*/ 707891 h 709840"/>
              <a:gd name="connsiteX189" fmla="*/ 514663 w 769951"/>
              <a:gd name="connsiteY189" fmla="*/ 708179 h 709840"/>
              <a:gd name="connsiteX190" fmla="*/ 512289 w 769951"/>
              <a:gd name="connsiteY190" fmla="*/ 708433 h 709840"/>
              <a:gd name="connsiteX191" fmla="*/ 509916 w 769951"/>
              <a:gd name="connsiteY191" fmla="*/ 708687 h 709840"/>
              <a:gd name="connsiteX192" fmla="*/ 507562 w 769951"/>
              <a:gd name="connsiteY192" fmla="*/ 708905 h 709840"/>
              <a:gd name="connsiteX193" fmla="*/ 505209 w 769951"/>
              <a:gd name="connsiteY193" fmla="*/ 709124 h 709840"/>
              <a:gd name="connsiteX194" fmla="*/ 500473 w 769951"/>
              <a:gd name="connsiteY194" fmla="*/ 709452 h 709840"/>
              <a:gd name="connsiteX195" fmla="*/ 495763 w 769951"/>
              <a:gd name="connsiteY195" fmla="*/ 709655 h 709840"/>
              <a:gd name="connsiteX196" fmla="*/ 490982 w 769951"/>
              <a:gd name="connsiteY196" fmla="*/ 709818 h 709840"/>
              <a:gd name="connsiteX197" fmla="*/ 486248 w 769951"/>
              <a:gd name="connsiteY197" fmla="*/ 709822 h 709840"/>
              <a:gd name="connsiteX198" fmla="*/ 481459 w 769951"/>
              <a:gd name="connsiteY198" fmla="*/ 709840 h 709840"/>
              <a:gd name="connsiteX199" fmla="*/ 476620 w 769951"/>
              <a:gd name="connsiteY199" fmla="*/ 709784 h 709840"/>
              <a:gd name="connsiteX200" fmla="*/ 471752 w 769951"/>
              <a:gd name="connsiteY200" fmla="*/ 709618 h 709840"/>
              <a:gd name="connsiteX201" fmla="*/ 466828 w 769951"/>
              <a:gd name="connsiteY201" fmla="*/ 709466 h 709840"/>
              <a:gd name="connsiteX202" fmla="*/ 461891 w 769951"/>
              <a:gd name="connsiteY202" fmla="*/ 709260 h 709840"/>
              <a:gd name="connsiteX203" fmla="*/ 456863 w 769951"/>
              <a:gd name="connsiteY203" fmla="*/ 709048 h 709840"/>
              <a:gd name="connsiteX204" fmla="*/ 372477 w 769951"/>
              <a:gd name="connsiteY204" fmla="*/ 708717 h 709840"/>
              <a:gd name="connsiteX205" fmla="*/ 368928 w 769951"/>
              <a:gd name="connsiteY205" fmla="*/ 708756 h 709840"/>
              <a:gd name="connsiteX206" fmla="*/ 365345 w 769951"/>
              <a:gd name="connsiteY206" fmla="*/ 708775 h 709840"/>
              <a:gd name="connsiteX207" fmla="*/ 361816 w 769951"/>
              <a:gd name="connsiteY207" fmla="*/ 708779 h 709840"/>
              <a:gd name="connsiteX208" fmla="*/ 358343 w 769951"/>
              <a:gd name="connsiteY208" fmla="*/ 708769 h 709840"/>
              <a:gd name="connsiteX209" fmla="*/ 354834 w 769951"/>
              <a:gd name="connsiteY209" fmla="*/ 708738 h 709840"/>
              <a:gd name="connsiteX210" fmla="*/ 351395 w 769951"/>
              <a:gd name="connsiteY210" fmla="*/ 708748 h 709840"/>
              <a:gd name="connsiteX211" fmla="*/ 347957 w 769951"/>
              <a:gd name="connsiteY211" fmla="*/ 708757 h 709840"/>
              <a:gd name="connsiteX212" fmla="*/ 344518 w 769951"/>
              <a:gd name="connsiteY212" fmla="*/ 708767 h 709840"/>
              <a:gd name="connsiteX213" fmla="*/ 341045 w 769951"/>
              <a:gd name="connsiteY213" fmla="*/ 708757 h 709840"/>
              <a:gd name="connsiteX214" fmla="*/ 337585 w 769951"/>
              <a:gd name="connsiteY214" fmla="*/ 708801 h 709840"/>
              <a:gd name="connsiteX215" fmla="*/ 334147 w 769951"/>
              <a:gd name="connsiteY215" fmla="*/ 708810 h 709840"/>
              <a:gd name="connsiteX216" fmla="*/ 330674 w 769951"/>
              <a:gd name="connsiteY216" fmla="*/ 708800 h 709840"/>
              <a:gd name="connsiteX217" fmla="*/ 327215 w 769951"/>
              <a:gd name="connsiteY217" fmla="*/ 708845 h 709840"/>
              <a:gd name="connsiteX218" fmla="*/ 323721 w 769951"/>
              <a:gd name="connsiteY218" fmla="*/ 708869 h 709840"/>
              <a:gd name="connsiteX219" fmla="*/ 320207 w 769951"/>
              <a:gd name="connsiteY219" fmla="*/ 708928 h 709840"/>
              <a:gd name="connsiteX220" fmla="*/ 316693 w 769951"/>
              <a:gd name="connsiteY220" fmla="*/ 708987 h 709840"/>
              <a:gd name="connsiteX221" fmla="*/ 313070 w 769951"/>
              <a:gd name="connsiteY221" fmla="*/ 709075 h 709840"/>
              <a:gd name="connsiteX222" fmla="*/ 309556 w 769951"/>
              <a:gd name="connsiteY222" fmla="*/ 709135 h 709840"/>
              <a:gd name="connsiteX223" fmla="*/ 306043 w 769951"/>
              <a:gd name="connsiteY223" fmla="*/ 709194 h 709840"/>
              <a:gd name="connsiteX224" fmla="*/ 302584 w 769951"/>
              <a:gd name="connsiteY224" fmla="*/ 709238 h 709840"/>
              <a:gd name="connsiteX225" fmla="*/ 299159 w 769951"/>
              <a:gd name="connsiteY225" fmla="*/ 709302 h 709840"/>
              <a:gd name="connsiteX226" fmla="*/ 295755 w 769951"/>
              <a:gd name="connsiteY226" fmla="*/ 709333 h 709840"/>
              <a:gd name="connsiteX227" fmla="*/ 292331 w 769951"/>
              <a:gd name="connsiteY227" fmla="*/ 709397 h 709840"/>
              <a:gd name="connsiteX228" fmla="*/ 288858 w 769951"/>
              <a:gd name="connsiteY228" fmla="*/ 709387 h 709840"/>
              <a:gd name="connsiteX229" fmla="*/ 285474 w 769951"/>
              <a:gd name="connsiteY229" fmla="*/ 709381 h 709840"/>
              <a:gd name="connsiteX230" fmla="*/ 282075 w 769951"/>
              <a:gd name="connsiteY230" fmla="*/ 709321 h 709840"/>
              <a:gd name="connsiteX231" fmla="*/ 278582 w 769951"/>
              <a:gd name="connsiteY231" fmla="*/ 709346 h 709840"/>
              <a:gd name="connsiteX232" fmla="*/ 275099 w 769951"/>
              <a:gd name="connsiteY232" fmla="*/ 709191 h 709840"/>
              <a:gd name="connsiteX233" fmla="*/ 271576 w 769951"/>
              <a:gd name="connsiteY233" fmla="*/ 709105 h 709840"/>
              <a:gd name="connsiteX234" fmla="*/ 267983 w 769951"/>
              <a:gd name="connsiteY234" fmla="*/ 708979 h 709840"/>
              <a:gd name="connsiteX235" fmla="*/ 264356 w 769951"/>
              <a:gd name="connsiteY235" fmla="*/ 708834 h 709840"/>
              <a:gd name="connsiteX236" fmla="*/ 260659 w 769951"/>
              <a:gd name="connsiteY236" fmla="*/ 708648 h 709840"/>
              <a:gd name="connsiteX237" fmla="*/ 256070 w 769951"/>
              <a:gd name="connsiteY237" fmla="*/ 708318 h 709840"/>
              <a:gd name="connsiteX238" fmla="*/ 251508 w 769951"/>
              <a:gd name="connsiteY238" fmla="*/ 707865 h 709840"/>
              <a:gd name="connsiteX239" fmla="*/ 246990 w 769951"/>
              <a:gd name="connsiteY239" fmla="*/ 707251 h 709840"/>
              <a:gd name="connsiteX240" fmla="*/ 242518 w 769951"/>
              <a:gd name="connsiteY240" fmla="*/ 706479 h 709840"/>
              <a:gd name="connsiteX241" fmla="*/ 237997 w 769951"/>
              <a:gd name="connsiteY241" fmla="*/ 705632 h 709840"/>
              <a:gd name="connsiteX242" fmla="*/ 233645 w 769951"/>
              <a:gd name="connsiteY242" fmla="*/ 704650 h 709840"/>
              <a:gd name="connsiteX243" fmla="*/ 229250 w 769951"/>
              <a:gd name="connsiteY243" fmla="*/ 703505 h 709840"/>
              <a:gd name="connsiteX244" fmla="*/ 224895 w 769951"/>
              <a:gd name="connsiteY244" fmla="*/ 702289 h 709840"/>
              <a:gd name="connsiteX245" fmla="*/ 220620 w 769951"/>
              <a:gd name="connsiteY245" fmla="*/ 700934 h 709840"/>
              <a:gd name="connsiteX246" fmla="*/ 216356 w 769951"/>
              <a:gd name="connsiteY246" fmla="*/ 699400 h 709840"/>
              <a:gd name="connsiteX247" fmla="*/ 212186 w 769951"/>
              <a:gd name="connsiteY247" fmla="*/ 697782 h 709840"/>
              <a:gd name="connsiteX248" fmla="*/ 208078 w 769951"/>
              <a:gd name="connsiteY248" fmla="*/ 696059 h 709840"/>
              <a:gd name="connsiteX249" fmla="*/ 203994 w 769951"/>
              <a:gd name="connsiteY249" fmla="*/ 694212 h 709840"/>
              <a:gd name="connsiteX250" fmla="*/ 199956 w 769951"/>
              <a:gd name="connsiteY250" fmla="*/ 692205 h 709840"/>
              <a:gd name="connsiteX251" fmla="*/ 195994 w 769951"/>
              <a:gd name="connsiteY251" fmla="*/ 690150 h 709840"/>
              <a:gd name="connsiteX252" fmla="*/ 192077 w 769951"/>
              <a:gd name="connsiteY252" fmla="*/ 687934 h 709840"/>
              <a:gd name="connsiteX253" fmla="*/ 188254 w 769951"/>
              <a:gd name="connsiteY253" fmla="*/ 685635 h 709840"/>
              <a:gd name="connsiteX254" fmla="*/ 184458 w 769951"/>
              <a:gd name="connsiteY254" fmla="*/ 683211 h 709840"/>
              <a:gd name="connsiteX255" fmla="*/ 180776 w 769951"/>
              <a:gd name="connsiteY255" fmla="*/ 680668 h 709840"/>
              <a:gd name="connsiteX256" fmla="*/ 177189 w 769951"/>
              <a:gd name="connsiteY256" fmla="*/ 678040 h 709840"/>
              <a:gd name="connsiteX257" fmla="*/ 173593 w 769951"/>
              <a:gd name="connsiteY257" fmla="*/ 675269 h 709840"/>
              <a:gd name="connsiteX258" fmla="*/ 170128 w 769951"/>
              <a:gd name="connsiteY258" fmla="*/ 672432 h 709840"/>
              <a:gd name="connsiteX259" fmla="*/ 166777 w 769951"/>
              <a:gd name="connsiteY259" fmla="*/ 669477 h 709840"/>
              <a:gd name="connsiteX260" fmla="*/ 163432 w 769951"/>
              <a:gd name="connsiteY260" fmla="*/ 666432 h 709840"/>
              <a:gd name="connsiteX261" fmla="*/ 160182 w 769951"/>
              <a:gd name="connsiteY261" fmla="*/ 663303 h 709840"/>
              <a:gd name="connsiteX262" fmla="*/ 157046 w 769951"/>
              <a:gd name="connsiteY262" fmla="*/ 660054 h 709840"/>
              <a:gd name="connsiteX263" fmla="*/ 153991 w 769951"/>
              <a:gd name="connsiteY263" fmla="*/ 656667 h 709840"/>
              <a:gd name="connsiteX264" fmla="*/ 151012 w 769951"/>
              <a:gd name="connsiteY264" fmla="*/ 653230 h 709840"/>
              <a:gd name="connsiteX265" fmla="*/ 148182 w 769951"/>
              <a:gd name="connsiteY265" fmla="*/ 649694 h 709840"/>
              <a:gd name="connsiteX266" fmla="*/ 145391 w 769951"/>
              <a:gd name="connsiteY266" fmla="*/ 646088 h 709840"/>
              <a:gd name="connsiteX267" fmla="*/ 142682 w 769951"/>
              <a:gd name="connsiteY267" fmla="*/ 642344 h 709840"/>
              <a:gd name="connsiteX268" fmla="*/ 140137 w 769951"/>
              <a:gd name="connsiteY268" fmla="*/ 638555 h 709840"/>
              <a:gd name="connsiteX269" fmla="*/ 137519 w 769951"/>
              <a:gd name="connsiteY269" fmla="*/ 634491 h 709840"/>
              <a:gd name="connsiteX270" fmla="*/ 134516 w 769951"/>
              <a:gd name="connsiteY270" fmla="*/ 629649 h 709840"/>
              <a:gd name="connsiteX271" fmla="*/ 131191 w 769951"/>
              <a:gd name="connsiteY271" fmla="*/ 624157 h 709840"/>
              <a:gd name="connsiteX272" fmla="*/ 127605 w 769951"/>
              <a:gd name="connsiteY272" fmla="*/ 618235 h 709840"/>
              <a:gd name="connsiteX273" fmla="*/ 123871 w 769951"/>
              <a:gd name="connsiteY273" fmla="*/ 611765 h 709840"/>
              <a:gd name="connsiteX274" fmla="*/ 119899 w 769951"/>
              <a:gd name="connsiteY274" fmla="*/ 605064 h 709840"/>
              <a:gd name="connsiteX275" fmla="*/ 115908 w 769951"/>
              <a:gd name="connsiteY275" fmla="*/ 598074 h 709840"/>
              <a:gd name="connsiteX276" fmla="*/ 111818 w 769951"/>
              <a:gd name="connsiteY276" fmla="*/ 590934 h 709840"/>
              <a:gd name="connsiteX277" fmla="*/ 107783 w 769951"/>
              <a:gd name="connsiteY277" fmla="*/ 583780 h 709840"/>
              <a:gd name="connsiteX278" fmla="*/ 103763 w 769951"/>
              <a:gd name="connsiteY278" fmla="*/ 576680 h 709840"/>
              <a:gd name="connsiteX279" fmla="*/ 99877 w 769951"/>
              <a:gd name="connsiteY279" fmla="*/ 569751 h 709840"/>
              <a:gd name="connsiteX280" fmla="*/ 96119 w 769951"/>
              <a:gd name="connsiteY280" fmla="*/ 563081 h 709840"/>
              <a:gd name="connsiteX281" fmla="*/ 92574 w 769951"/>
              <a:gd name="connsiteY281" fmla="*/ 556765 h 709840"/>
              <a:gd name="connsiteX282" fmla="*/ 89361 w 769951"/>
              <a:gd name="connsiteY282" fmla="*/ 550921 h 709840"/>
              <a:gd name="connsiteX283" fmla="*/ 86384 w 769951"/>
              <a:gd name="connsiteY283" fmla="*/ 545630 h 709840"/>
              <a:gd name="connsiteX284" fmla="*/ 83818 w 769951"/>
              <a:gd name="connsiteY284" fmla="*/ 540993 h 709840"/>
              <a:gd name="connsiteX285" fmla="*/ 41154 w 769951"/>
              <a:gd name="connsiteY285" fmla="*/ 468157 h 709840"/>
              <a:gd name="connsiteX286" fmla="*/ 40085 w 769951"/>
              <a:gd name="connsiteY286" fmla="*/ 466473 h 709840"/>
              <a:gd name="connsiteX287" fmla="*/ 39164 w 769951"/>
              <a:gd name="connsiteY287" fmla="*/ 465014 h 709840"/>
              <a:gd name="connsiteX288" fmla="*/ 38298 w 769951"/>
              <a:gd name="connsiteY288" fmla="*/ 463539 h 709840"/>
              <a:gd name="connsiteX289" fmla="*/ 37448 w 769951"/>
              <a:gd name="connsiteY289" fmla="*/ 462120 h 709840"/>
              <a:gd name="connsiteX290" fmla="*/ 36582 w 769951"/>
              <a:gd name="connsiteY290" fmla="*/ 460646 h 709840"/>
              <a:gd name="connsiteX291" fmla="*/ 35716 w 769951"/>
              <a:gd name="connsiteY291" fmla="*/ 459172 h 709840"/>
              <a:gd name="connsiteX292" fmla="*/ 34766 w 769951"/>
              <a:gd name="connsiteY292" fmla="*/ 457603 h 709840"/>
              <a:gd name="connsiteX293" fmla="*/ 33753 w 769951"/>
              <a:gd name="connsiteY293" fmla="*/ 455904 h 709840"/>
              <a:gd name="connsiteX294" fmla="*/ 13589 w 769951"/>
              <a:gd name="connsiteY294" fmla="*/ 418746 h 709840"/>
              <a:gd name="connsiteX295" fmla="*/ 12725 w 769951"/>
              <a:gd name="connsiteY295" fmla="*/ 416948 h 709840"/>
              <a:gd name="connsiteX296" fmla="*/ 12015 w 769951"/>
              <a:gd name="connsiteY296" fmla="*/ 415286 h 709840"/>
              <a:gd name="connsiteX297" fmla="*/ 11424 w 769951"/>
              <a:gd name="connsiteY297" fmla="*/ 413738 h 709840"/>
              <a:gd name="connsiteX298" fmla="*/ 10862 w 769951"/>
              <a:gd name="connsiteY298" fmla="*/ 412300 h 709840"/>
              <a:gd name="connsiteX299" fmla="*/ 9917 w 769951"/>
              <a:gd name="connsiteY299" fmla="*/ 409759 h 709840"/>
              <a:gd name="connsiteX300" fmla="*/ 9224 w 769951"/>
              <a:gd name="connsiteY300" fmla="*/ 407503 h 709840"/>
              <a:gd name="connsiteX301" fmla="*/ 8576 w 769951"/>
              <a:gd name="connsiteY301" fmla="*/ 405412 h 709840"/>
              <a:gd name="connsiteX302" fmla="*/ 8012 w 769951"/>
              <a:gd name="connsiteY302" fmla="*/ 403417 h 709840"/>
              <a:gd name="connsiteX303" fmla="*/ 7692 w 769951"/>
              <a:gd name="connsiteY303" fmla="*/ 402443 h 709840"/>
              <a:gd name="connsiteX304" fmla="*/ 7358 w 769951"/>
              <a:gd name="connsiteY304" fmla="*/ 401416 h 709840"/>
              <a:gd name="connsiteX305" fmla="*/ 6988 w 769951"/>
              <a:gd name="connsiteY305" fmla="*/ 400367 h 709840"/>
              <a:gd name="connsiteX306" fmla="*/ 6584 w 769951"/>
              <a:gd name="connsiteY306" fmla="*/ 399299 h 709840"/>
              <a:gd name="connsiteX307" fmla="*/ 5953 w 769951"/>
              <a:gd name="connsiteY307" fmla="*/ 397821 h 709840"/>
              <a:gd name="connsiteX308" fmla="*/ 5397 w 769951"/>
              <a:gd name="connsiteY308" fmla="*/ 396294 h 709840"/>
              <a:gd name="connsiteX309" fmla="*/ 4901 w 769951"/>
              <a:gd name="connsiteY309" fmla="*/ 394662 h 709840"/>
              <a:gd name="connsiteX310" fmla="*/ 4425 w 769951"/>
              <a:gd name="connsiteY310" fmla="*/ 392995 h 709840"/>
              <a:gd name="connsiteX311" fmla="*/ 3955 w 769951"/>
              <a:gd name="connsiteY311" fmla="*/ 391238 h 709840"/>
              <a:gd name="connsiteX312" fmla="*/ 3504 w 769951"/>
              <a:gd name="connsiteY312" fmla="*/ 389448 h 709840"/>
              <a:gd name="connsiteX313" fmla="*/ 3113 w 769951"/>
              <a:gd name="connsiteY313" fmla="*/ 387552 h 709840"/>
              <a:gd name="connsiteX314" fmla="*/ 2738 w 769951"/>
              <a:gd name="connsiteY314" fmla="*/ 385711 h 709840"/>
              <a:gd name="connsiteX315" fmla="*/ 2388 w 769951"/>
              <a:gd name="connsiteY315" fmla="*/ 383746 h 709840"/>
              <a:gd name="connsiteX316" fmla="*/ 2038 w 769951"/>
              <a:gd name="connsiteY316" fmla="*/ 381781 h 709840"/>
              <a:gd name="connsiteX317" fmla="*/ 1742 w 769951"/>
              <a:gd name="connsiteY317" fmla="*/ 379801 h 709840"/>
              <a:gd name="connsiteX318" fmla="*/ 1488 w 769951"/>
              <a:gd name="connsiteY318" fmla="*/ 377752 h 709840"/>
              <a:gd name="connsiteX319" fmla="*/ 1232 w 769951"/>
              <a:gd name="connsiteY319" fmla="*/ 375703 h 709840"/>
              <a:gd name="connsiteX320" fmla="*/ 998 w 769951"/>
              <a:gd name="connsiteY320" fmla="*/ 373618 h 709840"/>
              <a:gd name="connsiteX321" fmla="*/ 798 w 769951"/>
              <a:gd name="connsiteY321" fmla="*/ 371554 h 709840"/>
              <a:gd name="connsiteX322" fmla="*/ 617 w 769951"/>
              <a:gd name="connsiteY322" fmla="*/ 369455 h 709840"/>
              <a:gd name="connsiteX323" fmla="*/ 312 w 769951"/>
              <a:gd name="connsiteY323" fmla="*/ 365243 h 709840"/>
              <a:gd name="connsiteX324" fmla="*/ 166 w 769951"/>
              <a:gd name="connsiteY324" fmla="*/ 361076 h 709840"/>
              <a:gd name="connsiteX325" fmla="*/ 15 w 769951"/>
              <a:gd name="connsiteY325" fmla="*/ 356999 h 709840"/>
              <a:gd name="connsiteX326" fmla="*/ 3 w 769951"/>
              <a:gd name="connsiteY326" fmla="*/ 353002 h 709840"/>
              <a:gd name="connsiteX327" fmla="*/ 0 w 769951"/>
              <a:gd name="connsiteY327" fmla="*/ 349149 h 709840"/>
              <a:gd name="connsiteX328" fmla="*/ 131 w 769951"/>
              <a:gd name="connsiteY328" fmla="*/ 345467 h 709840"/>
              <a:gd name="connsiteX329" fmla="*/ 286 w 769951"/>
              <a:gd name="connsiteY329" fmla="*/ 341984 h 709840"/>
              <a:gd name="connsiteX330" fmla="*/ 515 w 769951"/>
              <a:gd name="connsiteY330" fmla="*/ 338776 h 709840"/>
              <a:gd name="connsiteX331" fmla="*/ 662 w 769951"/>
              <a:gd name="connsiteY331" fmla="*/ 337236 h 709840"/>
              <a:gd name="connsiteX332" fmla="*/ 888 w 769951"/>
              <a:gd name="connsiteY332" fmla="*/ 335558 h 709840"/>
              <a:gd name="connsiteX333" fmla="*/ 1059 w 769951"/>
              <a:gd name="connsiteY333" fmla="*/ 333893 h 709840"/>
              <a:gd name="connsiteX334" fmla="*/ 1362 w 769951"/>
              <a:gd name="connsiteY334" fmla="*/ 332166 h 709840"/>
              <a:gd name="connsiteX335" fmla="*/ 1614 w 769951"/>
              <a:gd name="connsiteY335" fmla="*/ 330363 h 709840"/>
              <a:gd name="connsiteX336" fmla="*/ 1921 w 769951"/>
              <a:gd name="connsiteY336" fmla="*/ 328545 h 709840"/>
              <a:gd name="connsiteX337" fmla="*/ 2283 w 769951"/>
              <a:gd name="connsiteY337" fmla="*/ 326713 h 709840"/>
              <a:gd name="connsiteX338" fmla="*/ 2610 w 769951"/>
              <a:gd name="connsiteY338" fmla="*/ 324860 h 709840"/>
              <a:gd name="connsiteX339" fmla="*/ 3525 w 769951"/>
              <a:gd name="connsiteY339" fmla="*/ 321027 h 709840"/>
              <a:gd name="connsiteX340" fmla="*/ 4444 w 769951"/>
              <a:gd name="connsiteY340" fmla="*/ 317104 h 709840"/>
              <a:gd name="connsiteX341" fmla="*/ 4996 w 769951"/>
              <a:gd name="connsiteY341" fmla="*/ 315104 h 709840"/>
              <a:gd name="connsiteX342" fmla="*/ 5493 w 769951"/>
              <a:gd name="connsiteY342" fmla="*/ 313117 h 709840"/>
              <a:gd name="connsiteX343" fmla="*/ 6065 w 769951"/>
              <a:gd name="connsiteY343" fmla="*/ 311082 h 709840"/>
              <a:gd name="connsiteX344" fmla="*/ 6672 w 769951"/>
              <a:gd name="connsiteY344" fmla="*/ 309066 h 709840"/>
              <a:gd name="connsiteX345" fmla="*/ 7315 w 769951"/>
              <a:gd name="connsiteY345" fmla="*/ 307070 h 709840"/>
              <a:gd name="connsiteX346" fmla="*/ 7962 w 769951"/>
              <a:gd name="connsiteY346" fmla="*/ 304985 h 709840"/>
              <a:gd name="connsiteX347" fmla="*/ 8713 w 769951"/>
              <a:gd name="connsiteY347" fmla="*/ 302960 h 709840"/>
              <a:gd name="connsiteX348" fmla="*/ 9375 w 769951"/>
              <a:gd name="connsiteY348" fmla="*/ 300929 h 709840"/>
              <a:gd name="connsiteX349" fmla="*/ 10162 w 769951"/>
              <a:gd name="connsiteY349" fmla="*/ 298925 h 709840"/>
              <a:gd name="connsiteX350" fmla="*/ 10878 w 769951"/>
              <a:gd name="connsiteY350" fmla="*/ 296880 h 709840"/>
              <a:gd name="connsiteX351" fmla="*/ 11719 w 769951"/>
              <a:gd name="connsiteY351" fmla="*/ 294860 h 709840"/>
              <a:gd name="connsiteX352" fmla="*/ 12521 w 769951"/>
              <a:gd name="connsiteY352" fmla="*/ 292910 h 709840"/>
              <a:gd name="connsiteX353" fmla="*/ 13341 w 769951"/>
              <a:gd name="connsiteY353" fmla="*/ 290925 h 709840"/>
              <a:gd name="connsiteX354" fmla="*/ 14253 w 769951"/>
              <a:gd name="connsiteY354" fmla="*/ 288946 h 709840"/>
              <a:gd name="connsiteX355" fmla="*/ 15123 w 769951"/>
              <a:gd name="connsiteY355" fmla="*/ 287036 h 709840"/>
              <a:gd name="connsiteX356" fmla="*/ 16014 w 769951"/>
              <a:gd name="connsiteY356" fmla="*/ 285091 h 709840"/>
              <a:gd name="connsiteX357" fmla="*/ 17009 w 769951"/>
              <a:gd name="connsiteY357" fmla="*/ 283207 h 709840"/>
              <a:gd name="connsiteX358" fmla="*/ 17929 w 769951"/>
              <a:gd name="connsiteY358" fmla="*/ 281372 h 709840"/>
              <a:gd name="connsiteX359" fmla="*/ 18904 w 769951"/>
              <a:gd name="connsiteY359" fmla="*/ 279522 h 709840"/>
              <a:gd name="connsiteX360" fmla="*/ 19929 w 769951"/>
              <a:gd name="connsiteY360" fmla="*/ 277748 h 709840"/>
              <a:gd name="connsiteX361" fmla="*/ 135644 w 769951"/>
              <a:gd name="connsiteY361" fmla="*/ 77323 h 709840"/>
              <a:gd name="connsiteX362" fmla="*/ 136669 w 769951"/>
              <a:gd name="connsiteY362" fmla="*/ 75548 h 709840"/>
              <a:gd name="connsiteX363" fmla="*/ 137803 w 769951"/>
              <a:gd name="connsiteY363" fmla="*/ 73745 h 709840"/>
              <a:gd name="connsiteX364" fmla="*/ 138972 w 769951"/>
              <a:gd name="connsiteY364" fmla="*/ 71960 h 709840"/>
              <a:gd name="connsiteX365" fmla="*/ 140086 w 769951"/>
              <a:gd name="connsiteY365" fmla="*/ 70191 h 709840"/>
              <a:gd name="connsiteX366" fmla="*/ 141345 w 769951"/>
              <a:gd name="connsiteY366" fmla="*/ 68413 h 709840"/>
              <a:gd name="connsiteX367" fmla="*/ 142584 w 769951"/>
              <a:gd name="connsiteY367" fmla="*/ 66669 h 709840"/>
              <a:gd name="connsiteX368" fmla="*/ 143878 w 769951"/>
              <a:gd name="connsiteY368" fmla="*/ 64910 h 709840"/>
              <a:gd name="connsiteX369" fmla="*/ 145171 w 769951"/>
              <a:gd name="connsiteY369" fmla="*/ 63152 h 709840"/>
              <a:gd name="connsiteX370" fmla="*/ 146555 w 769951"/>
              <a:gd name="connsiteY370" fmla="*/ 61399 h 709840"/>
              <a:gd name="connsiteX371" fmla="*/ 147883 w 769951"/>
              <a:gd name="connsiteY371" fmla="*/ 59661 h 709840"/>
              <a:gd name="connsiteX372" fmla="*/ 149296 w 769951"/>
              <a:gd name="connsiteY372" fmla="*/ 58017 h 709840"/>
              <a:gd name="connsiteX373" fmla="*/ 150729 w 769951"/>
              <a:gd name="connsiteY373" fmla="*/ 56339 h 709840"/>
              <a:gd name="connsiteX374" fmla="*/ 152106 w 769951"/>
              <a:gd name="connsiteY374" fmla="*/ 54676 h 709840"/>
              <a:gd name="connsiteX375" fmla="*/ 153574 w 769951"/>
              <a:gd name="connsiteY375" fmla="*/ 53018 h 709840"/>
              <a:gd name="connsiteX376" fmla="*/ 155056 w 769951"/>
              <a:gd name="connsiteY376" fmla="*/ 51415 h 709840"/>
              <a:gd name="connsiteX377" fmla="*/ 156518 w 769951"/>
              <a:gd name="connsiteY377" fmla="*/ 49847 h 709840"/>
              <a:gd name="connsiteX378" fmla="*/ 157981 w 769951"/>
              <a:gd name="connsiteY378" fmla="*/ 48278 h 709840"/>
              <a:gd name="connsiteX379" fmla="*/ 159458 w 769951"/>
              <a:gd name="connsiteY379" fmla="*/ 46765 h 709840"/>
              <a:gd name="connsiteX380" fmla="*/ 160954 w 769951"/>
              <a:gd name="connsiteY380" fmla="*/ 45217 h 709840"/>
              <a:gd name="connsiteX381" fmla="*/ 162481 w 769951"/>
              <a:gd name="connsiteY381" fmla="*/ 43778 h 709840"/>
              <a:gd name="connsiteX382" fmla="*/ 163953 w 769951"/>
              <a:gd name="connsiteY382" fmla="*/ 42354 h 709840"/>
              <a:gd name="connsiteX383" fmla="*/ 165404 w 769951"/>
              <a:gd name="connsiteY383" fmla="*/ 40965 h 709840"/>
              <a:gd name="connsiteX384" fmla="*/ 166890 w 769951"/>
              <a:gd name="connsiteY384" fmla="*/ 39597 h 709840"/>
              <a:gd name="connsiteX385" fmla="*/ 168356 w 769951"/>
              <a:gd name="connsiteY385" fmla="*/ 38262 h 709840"/>
              <a:gd name="connsiteX386" fmla="*/ 169817 w 769951"/>
              <a:gd name="connsiteY386" fmla="*/ 37018 h 709840"/>
              <a:gd name="connsiteX387" fmla="*/ 171293 w 769951"/>
              <a:gd name="connsiteY387" fmla="*/ 35829 h 709840"/>
              <a:gd name="connsiteX388" fmla="*/ 172679 w 769951"/>
              <a:gd name="connsiteY388" fmla="*/ 34634 h 709840"/>
              <a:gd name="connsiteX389" fmla="*/ 174154 w 769951"/>
              <a:gd name="connsiteY389" fmla="*/ 33444 h 709840"/>
              <a:gd name="connsiteX390" fmla="*/ 175529 w 769951"/>
              <a:gd name="connsiteY390" fmla="*/ 32428 h 709840"/>
              <a:gd name="connsiteX391" fmla="*/ 176924 w 769951"/>
              <a:gd name="connsiteY391" fmla="*/ 31378 h 709840"/>
              <a:gd name="connsiteX392" fmla="*/ 178244 w 769951"/>
              <a:gd name="connsiteY392" fmla="*/ 30378 h 709840"/>
              <a:gd name="connsiteX393" fmla="*/ 179559 w 769951"/>
              <a:gd name="connsiteY393" fmla="*/ 29466 h 709840"/>
              <a:gd name="connsiteX394" fmla="*/ 182613 w 769951"/>
              <a:gd name="connsiteY394" fmla="*/ 27471 h 709840"/>
              <a:gd name="connsiteX395" fmla="*/ 185617 w 769951"/>
              <a:gd name="connsiteY395" fmla="*/ 25402 h 709840"/>
              <a:gd name="connsiteX396" fmla="*/ 188631 w 769951"/>
              <a:gd name="connsiteY396" fmla="*/ 23477 h 709840"/>
              <a:gd name="connsiteX397" fmla="*/ 191714 w 769951"/>
              <a:gd name="connsiteY397" fmla="*/ 21591 h 709840"/>
              <a:gd name="connsiteX398" fmla="*/ 193243 w 769951"/>
              <a:gd name="connsiteY398" fmla="*/ 20711 h 709840"/>
              <a:gd name="connsiteX399" fmla="*/ 194737 w 769951"/>
              <a:gd name="connsiteY399" fmla="*/ 19811 h 709840"/>
              <a:gd name="connsiteX400" fmla="*/ 196281 w 769951"/>
              <a:gd name="connsiteY400" fmla="*/ 18986 h 709840"/>
              <a:gd name="connsiteX401" fmla="*/ 197844 w 769951"/>
              <a:gd name="connsiteY401" fmla="*/ 18125 h 709840"/>
              <a:gd name="connsiteX402" fmla="*/ 199423 w 769951"/>
              <a:gd name="connsiteY402" fmla="*/ 17320 h 709840"/>
              <a:gd name="connsiteX403" fmla="*/ 200981 w 769951"/>
              <a:gd name="connsiteY403" fmla="*/ 16549 h 709840"/>
              <a:gd name="connsiteX404" fmla="*/ 202574 w 769951"/>
              <a:gd name="connsiteY404" fmla="*/ 15799 h 709840"/>
              <a:gd name="connsiteX405" fmla="*/ 204107 w 769951"/>
              <a:gd name="connsiteY405" fmla="*/ 15153 h 709840"/>
              <a:gd name="connsiteX406" fmla="*/ 205770 w 769951"/>
              <a:gd name="connsiteY406" fmla="*/ 14443 h 709840"/>
              <a:gd name="connsiteX407" fmla="*/ 207343 w 769951"/>
              <a:gd name="connsiteY407" fmla="*/ 13727 h 709840"/>
              <a:gd name="connsiteX408" fmla="*/ 208937 w 769951"/>
              <a:gd name="connsiteY408" fmla="*/ 12977 h 709840"/>
              <a:gd name="connsiteX409" fmla="*/ 210524 w 769951"/>
              <a:gd name="connsiteY409" fmla="*/ 12316 h 709840"/>
              <a:gd name="connsiteX410" fmla="*/ 212097 w 769951"/>
              <a:gd name="connsiteY410" fmla="*/ 11600 h 709840"/>
              <a:gd name="connsiteX411" fmla="*/ 213720 w 769951"/>
              <a:gd name="connsiteY411" fmla="*/ 10960 h 709840"/>
              <a:gd name="connsiteX412" fmla="*/ 215302 w 769951"/>
              <a:gd name="connsiteY412" fmla="*/ 10388 h 709840"/>
              <a:gd name="connsiteX413" fmla="*/ 216934 w 769951"/>
              <a:gd name="connsiteY413" fmla="*/ 9892 h 709840"/>
              <a:gd name="connsiteX414" fmla="*/ 220896 w 769951"/>
              <a:gd name="connsiteY414" fmla="*/ 8654 h 709840"/>
              <a:gd name="connsiteX415" fmla="*/ 223431 w 769951"/>
              <a:gd name="connsiteY415" fmla="*/ 7798 h 709840"/>
              <a:gd name="connsiteX416" fmla="*/ 225074 w 769951"/>
              <a:gd name="connsiteY416" fmla="*/ 7123 h 709840"/>
              <a:gd name="connsiteX417" fmla="*/ 226267 w 769951"/>
              <a:gd name="connsiteY417" fmla="*/ 6744 h 709840"/>
              <a:gd name="connsiteX418" fmla="*/ 226891 w 769951"/>
              <a:gd name="connsiteY418" fmla="*/ 6548 h 709840"/>
              <a:gd name="connsiteX419" fmla="*/ 227530 w 769951"/>
              <a:gd name="connsiteY419" fmla="*/ 6406 h 709840"/>
              <a:gd name="connsiteX420" fmla="*/ 228283 w 769951"/>
              <a:gd name="connsiteY420" fmla="*/ 6146 h 709840"/>
              <a:gd name="connsiteX421" fmla="*/ 229211 w 769951"/>
              <a:gd name="connsiteY421" fmla="*/ 5986 h 709840"/>
              <a:gd name="connsiteX422" fmla="*/ 231870 w 769951"/>
              <a:gd name="connsiteY422" fmla="*/ 5479 h 709840"/>
              <a:gd name="connsiteX423" fmla="*/ 235910 w 769951"/>
              <a:gd name="connsiteY423" fmla="*/ 4749 h 709840"/>
              <a:gd name="connsiteX424" fmla="*/ 236877 w 769951"/>
              <a:gd name="connsiteY424" fmla="*/ 4520 h 709840"/>
              <a:gd name="connsiteX425" fmla="*/ 237750 w 769951"/>
              <a:gd name="connsiteY425" fmla="*/ 4373 h 709840"/>
              <a:gd name="connsiteX426" fmla="*/ 238538 w 769951"/>
              <a:gd name="connsiteY426" fmla="*/ 4133 h 709840"/>
              <a:gd name="connsiteX427" fmla="*/ 239272 w 769951"/>
              <a:gd name="connsiteY427" fmla="*/ 3907 h 709840"/>
              <a:gd name="connsiteX428" fmla="*/ 240829 w 769951"/>
              <a:gd name="connsiteY428" fmla="*/ 3461 h 709840"/>
              <a:gd name="connsiteX429" fmla="*/ 242565 w 769951"/>
              <a:gd name="connsiteY429" fmla="*/ 3025 h 709840"/>
              <a:gd name="connsiteX430" fmla="*/ 263219 w 769951"/>
              <a:gd name="connsiteY430" fmla="*/ 520 h 709840"/>
              <a:gd name="connsiteX431" fmla="*/ 267680 w 769951"/>
              <a:gd name="connsiteY431" fmla="*/ 266 h 709840"/>
              <a:gd name="connsiteX432" fmla="*/ 272296 w 769951"/>
              <a:gd name="connsiteY432" fmla="*/ 147 h 709840"/>
              <a:gd name="connsiteX433" fmla="*/ 277036 w 769951"/>
              <a:gd name="connsiteY433" fmla="*/ 54 h 709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</a:cxnLst>
            <a:rect l="l" t="t" r="r" b="b"/>
            <a:pathLst>
              <a:path w="769951" h="709840">
                <a:moveTo>
                  <a:pt x="281845" y="0"/>
                </a:moveTo>
                <a:lnTo>
                  <a:pt x="286773" y="62"/>
                </a:lnTo>
                <a:lnTo>
                  <a:pt x="291667" y="104"/>
                </a:lnTo>
                <a:lnTo>
                  <a:pt x="296665" y="206"/>
                </a:lnTo>
                <a:lnTo>
                  <a:pt x="301664" y="308"/>
                </a:lnTo>
                <a:lnTo>
                  <a:pt x="306731" y="449"/>
                </a:lnTo>
                <a:lnTo>
                  <a:pt x="311729" y="551"/>
                </a:lnTo>
                <a:lnTo>
                  <a:pt x="316687" y="723"/>
                </a:lnTo>
                <a:lnTo>
                  <a:pt x="321630" y="840"/>
                </a:lnTo>
                <a:lnTo>
                  <a:pt x="326470" y="896"/>
                </a:lnTo>
                <a:lnTo>
                  <a:pt x="331219" y="948"/>
                </a:lnTo>
                <a:lnTo>
                  <a:pt x="335953" y="944"/>
                </a:lnTo>
                <a:lnTo>
                  <a:pt x="340473" y="909"/>
                </a:lnTo>
                <a:lnTo>
                  <a:pt x="344132" y="840"/>
                </a:lnTo>
                <a:lnTo>
                  <a:pt x="347675" y="891"/>
                </a:lnTo>
                <a:lnTo>
                  <a:pt x="351183" y="922"/>
                </a:lnTo>
                <a:lnTo>
                  <a:pt x="354747" y="938"/>
                </a:lnTo>
                <a:lnTo>
                  <a:pt x="358180" y="1018"/>
                </a:lnTo>
                <a:lnTo>
                  <a:pt x="361743" y="1034"/>
                </a:lnTo>
                <a:lnTo>
                  <a:pt x="365321" y="1104"/>
                </a:lnTo>
                <a:lnTo>
                  <a:pt x="368959" y="1071"/>
                </a:lnTo>
                <a:lnTo>
                  <a:pt x="375483" y="940"/>
                </a:lnTo>
                <a:lnTo>
                  <a:pt x="383069" y="820"/>
                </a:lnTo>
                <a:lnTo>
                  <a:pt x="391517" y="733"/>
                </a:lnTo>
                <a:lnTo>
                  <a:pt x="400597" y="594"/>
                </a:lnTo>
                <a:lnTo>
                  <a:pt x="410251" y="507"/>
                </a:lnTo>
                <a:lnTo>
                  <a:pt x="420319" y="428"/>
                </a:lnTo>
                <a:lnTo>
                  <a:pt x="430620" y="344"/>
                </a:lnTo>
                <a:lnTo>
                  <a:pt x="441011" y="265"/>
                </a:lnTo>
                <a:lnTo>
                  <a:pt x="451363" y="257"/>
                </a:lnTo>
                <a:lnTo>
                  <a:pt x="461479" y="252"/>
                </a:lnTo>
                <a:lnTo>
                  <a:pt x="471217" y="260"/>
                </a:lnTo>
                <a:lnTo>
                  <a:pt x="480467" y="311"/>
                </a:lnTo>
                <a:lnTo>
                  <a:pt x="489028" y="430"/>
                </a:lnTo>
                <a:lnTo>
                  <a:pt x="496757" y="623"/>
                </a:lnTo>
                <a:lnTo>
                  <a:pt x="500245" y="688"/>
                </a:lnTo>
                <a:lnTo>
                  <a:pt x="503479" y="793"/>
                </a:lnTo>
                <a:lnTo>
                  <a:pt x="506479" y="901"/>
                </a:lnTo>
                <a:lnTo>
                  <a:pt x="509134" y="1042"/>
                </a:lnTo>
                <a:lnTo>
                  <a:pt x="513723" y="1372"/>
                </a:lnTo>
                <a:lnTo>
                  <a:pt x="518286" y="1826"/>
                </a:lnTo>
                <a:lnTo>
                  <a:pt x="522803" y="2439"/>
                </a:lnTo>
                <a:lnTo>
                  <a:pt x="527275" y="3211"/>
                </a:lnTo>
                <a:lnTo>
                  <a:pt x="531796" y="4059"/>
                </a:lnTo>
                <a:lnTo>
                  <a:pt x="536148" y="5040"/>
                </a:lnTo>
                <a:lnTo>
                  <a:pt x="540543" y="6186"/>
                </a:lnTo>
                <a:lnTo>
                  <a:pt x="544898" y="7401"/>
                </a:lnTo>
                <a:lnTo>
                  <a:pt x="549174" y="8756"/>
                </a:lnTo>
                <a:lnTo>
                  <a:pt x="553438" y="10290"/>
                </a:lnTo>
                <a:lnTo>
                  <a:pt x="557606" y="11908"/>
                </a:lnTo>
                <a:lnTo>
                  <a:pt x="561715" y="13631"/>
                </a:lnTo>
                <a:lnTo>
                  <a:pt x="565799" y="15478"/>
                </a:lnTo>
                <a:lnTo>
                  <a:pt x="569837" y="17484"/>
                </a:lnTo>
                <a:lnTo>
                  <a:pt x="573799" y="19540"/>
                </a:lnTo>
                <a:lnTo>
                  <a:pt x="577717" y="21755"/>
                </a:lnTo>
                <a:lnTo>
                  <a:pt x="581539" y="24055"/>
                </a:lnTo>
                <a:lnTo>
                  <a:pt x="585336" y="26479"/>
                </a:lnTo>
                <a:lnTo>
                  <a:pt x="589017" y="29022"/>
                </a:lnTo>
                <a:lnTo>
                  <a:pt x="592604" y="31649"/>
                </a:lnTo>
                <a:lnTo>
                  <a:pt x="596200" y="34422"/>
                </a:lnTo>
                <a:lnTo>
                  <a:pt x="599665" y="37257"/>
                </a:lnTo>
                <a:lnTo>
                  <a:pt x="603016" y="40213"/>
                </a:lnTo>
                <a:lnTo>
                  <a:pt x="606362" y="43258"/>
                </a:lnTo>
                <a:lnTo>
                  <a:pt x="609612" y="46387"/>
                </a:lnTo>
                <a:lnTo>
                  <a:pt x="612747" y="49635"/>
                </a:lnTo>
                <a:lnTo>
                  <a:pt x="615802" y="53023"/>
                </a:lnTo>
                <a:lnTo>
                  <a:pt x="618782" y="56460"/>
                </a:lnTo>
                <a:lnTo>
                  <a:pt x="621612" y="59996"/>
                </a:lnTo>
                <a:lnTo>
                  <a:pt x="624401" y="63602"/>
                </a:lnTo>
                <a:lnTo>
                  <a:pt x="627111" y="67346"/>
                </a:lnTo>
                <a:lnTo>
                  <a:pt x="629655" y="71135"/>
                </a:lnTo>
                <a:lnTo>
                  <a:pt x="714032" y="217093"/>
                </a:lnTo>
                <a:lnTo>
                  <a:pt x="714926" y="218676"/>
                </a:lnTo>
                <a:lnTo>
                  <a:pt x="715842" y="220226"/>
                </a:lnTo>
                <a:lnTo>
                  <a:pt x="716737" y="221809"/>
                </a:lnTo>
                <a:lnTo>
                  <a:pt x="717706" y="223344"/>
                </a:lnTo>
                <a:lnTo>
                  <a:pt x="718587" y="224873"/>
                </a:lnTo>
                <a:lnTo>
                  <a:pt x="719577" y="226372"/>
                </a:lnTo>
                <a:lnTo>
                  <a:pt x="720423" y="227881"/>
                </a:lnTo>
                <a:lnTo>
                  <a:pt x="721308" y="229321"/>
                </a:lnTo>
                <a:lnTo>
                  <a:pt x="756204" y="290944"/>
                </a:lnTo>
                <a:lnTo>
                  <a:pt x="757067" y="292742"/>
                </a:lnTo>
                <a:lnTo>
                  <a:pt x="757778" y="294405"/>
                </a:lnTo>
                <a:lnTo>
                  <a:pt x="758369" y="295952"/>
                </a:lnTo>
                <a:lnTo>
                  <a:pt x="758931" y="297390"/>
                </a:lnTo>
                <a:lnTo>
                  <a:pt x="759876" y="299931"/>
                </a:lnTo>
                <a:lnTo>
                  <a:pt x="760569" y="302186"/>
                </a:lnTo>
                <a:lnTo>
                  <a:pt x="761217" y="304277"/>
                </a:lnTo>
                <a:lnTo>
                  <a:pt x="761782" y="306274"/>
                </a:lnTo>
                <a:lnTo>
                  <a:pt x="762101" y="307247"/>
                </a:lnTo>
                <a:lnTo>
                  <a:pt x="762436" y="308274"/>
                </a:lnTo>
                <a:lnTo>
                  <a:pt x="762805" y="309323"/>
                </a:lnTo>
                <a:lnTo>
                  <a:pt x="763208" y="310391"/>
                </a:lnTo>
                <a:lnTo>
                  <a:pt x="763959" y="311984"/>
                </a:lnTo>
                <a:lnTo>
                  <a:pt x="764452" y="313058"/>
                </a:lnTo>
                <a:lnTo>
                  <a:pt x="764669" y="313647"/>
                </a:lnTo>
                <a:lnTo>
                  <a:pt x="764886" y="314236"/>
                </a:lnTo>
                <a:lnTo>
                  <a:pt x="765147" y="314989"/>
                </a:lnTo>
                <a:lnTo>
                  <a:pt x="765371" y="316047"/>
                </a:lnTo>
                <a:lnTo>
                  <a:pt x="766143" y="319693"/>
                </a:lnTo>
                <a:lnTo>
                  <a:pt x="766839" y="323390"/>
                </a:lnTo>
                <a:lnTo>
                  <a:pt x="767485" y="327011"/>
                </a:lnTo>
                <a:lnTo>
                  <a:pt x="768057" y="330681"/>
                </a:lnTo>
                <a:lnTo>
                  <a:pt x="768574" y="334367"/>
                </a:lnTo>
                <a:lnTo>
                  <a:pt x="769001" y="338046"/>
                </a:lnTo>
                <a:lnTo>
                  <a:pt x="769338" y="341721"/>
                </a:lnTo>
                <a:lnTo>
                  <a:pt x="769586" y="345390"/>
                </a:lnTo>
                <a:lnTo>
                  <a:pt x="769779" y="349074"/>
                </a:lnTo>
                <a:lnTo>
                  <a:pt x="769903" y="352717"/>
                </a:lnTo>
                <a:lnTo>
                  <a:pt x="769951" y="356410"/>
                </a:lnTo>
                <a:lnTo>
                  <a:pt x="769895" y="360043"/>
                </a:lnTo>
                <a:lnTo>
                  <a:pt x="769799" y="363745"/>
                </a:lnTo>
                <a:lnTo>
                  <a:pt x="769543" y="367402"/>
                </a:lnTo>
                <a:lnTo>
                  <a:pt x="769288" y="371059"/>
                </a:lnTo>
                <a:lnTo>
                  <a:pt x="768908" y="374690"/>
                </a:lnTo>
                <a:lnTo>
                  <a:pt x="768418" y="378351"/>
                </a:lnTo>
                <a:lnTo>
                  <a:pt x="767858" y="381972"/>
                </a:lnTo>
                <a:lnTo>
                  <a:pt x="767244" y="385607"/>
                </a:lnTo>
                <a:lnTo>
                  <a:pt x="766471" y="389197"/>
                </a:lnTo>
                <a:lnTo>
                  <a:pt x="765657" y="392856"/>
                </a:lnTo>
                <a:lnTo>
                  <a:pt x="764684" y="396470"/>
                </a:lnTo>
                <a:lnTo>
                  <a:pt x="763676" y="400064"/>
                </a:lnTo>
                <a:lnTo>
                  <a:pt x="762544" y="403632"/>
                </a:lnTo>
                <a:lnTo>
                  <a:pt x="761302" y="407229"/>
                </a:lnTo>
                <a:lnTo>
                  <a:pt x="760025" y="410807"/>
                </a:lnTo>
                <a:lnTo>
                  <a:pt x="758569" y="414374"/>
                </a:lnTo>
                <a:lnTo>
                  <a:pt x="757044" y="417900"/>
                </a:lnTo>
                <a:lnTo>
                  <a:pt x="755408" y="421457"/>
                </a:lnTo>
                <a:lnTo>
                  <a:pt x="753668" y="424953"/>
                </a:lnTo>
                <a:lnTo>
                  <a:pt x="751818" y="428477"/>
                </a:lnTo>
                <a:lnTo>
                  <a:pt x="749864" y="431942"/>
                </a:lnTo>
                <a:lnTo>
                  <a:pt x="634149" y="632367"/>
                </a:lnTo>
                <a:lnTo>
                  <a:pt x="632527" y="635096"/>
                </a:lnTo>
                <a:lnTo>
                  <a:pt x="630781" y="637799"/>
                </a:lnTo>
                <a:lnTo>
                  <a:pt x="628980" y="640517"/>
                </a:lnTo>
                <a:lnTo>
                  <a:pt x="627088" y="643229"/>
                </a:lnTo>
                <a:lnTo>
                  <a:pt x="625088" y="645972"/>
                </a:lnTo>
                <a:lnTo>
                  <a:pt x="623023" y="648584"/>
                </a:lnTo>
                <a:lnTo>
                  <a:pt x="620828" y="651260"/>
                </a:lnTo>
                <a:lnTo>
                  <a:pt x="618619" y="653882"/>
                </a:lnTo>
                <a:lnTo>
                  <a:pt x="616285" y="656478"/>
                </a:lnTo>
                <a:lnTo>
                  <a:pt x="613916" y="659054"/>
                </a:lnTo>
                <a:lnTo>
                  <a:pt x="611477" y="661590"/>
                </a:lnTo>
                <a:lnTo>
                  <a:pt x="609005" y="664106"/>
                </a:lnTo>
                <a:lnTo>
                  <a:pt x="606392" y="666541"/>
                </a:lnTo>
                <a:lnTo>
                  <a:pt x="603800" y="668941"/>
                </a:lnTo>
                <a:lnTo>
                  <a:pt x="601173" y="671321"/>
                </a:lnTo>
                <a:lnTo>
                  <a:pt x="598517" y="673592"/>
                </a:lnTo>
                <a:lnTo>
                  <a:pt x="595770" y="675857"/>
                </a:lnTo>
                <a:lnTo>
                  <a:pt x="592995" y="678013"/>
                </a:lnTo>
                <a:lnTo>
                  <a:pt x="590185" y="680149"/>
                </a:lnTo>
                <a:lnTo>
                  <a:pt x="587380" y="682195"/>
                </a:lnTo>
                <a:lnTo>
                  <a:pt x="584545" y="684130"/>
                </a:lnTo>
                <a:lnTo>
                  <a:pt x="581642" y="686026"/>
                </a:lnTo>
                <a:lnTo>
                  <a:pt x="578798" y="687818"/>
                </a:lnTo>
                <a:lnTo>
                  <a:pt x="575905" y="689534"/>
                </a:lnTo>
                <a:lnTo>
                  <a:pt x="572997" y="691196"/>
                </a:lnTo>
                <a:lnTo>
                  <a:pt x="570094" y="692767"/>
                </a:lnTo>
                <a:lnTo>
                  <a:pt x="567148" y="694175"/>
                </a:lnTo>
                <a:lnTo>
                  <a:pt x="564296" y="695497"/>
                </a:lnTo>
                <a:lnTo>
                  <a:pt x="561395" y="696745"/>
                </a:lnTo>
                <a:lnTo>
                  <a:pt x="558554" y="697889"/>
                </a:lnTo>
                <a:lnTo>
                  <a:pt x="555704" y="698888"/>
                </a:lnTo>
                <a:lnTo>
                  <a:pt x="552860" y="699797"/>
                </a:lnTo>
                <a:lnTo>
                  <a:pt x="551103" y="700268"/>
                </a:lnTo>
                <a:lnTo>
                  <a:pt x="549566" y="700680"/>
                </a:lnTo>
                <a:lnTo>
                  <a:pt x="548798" y="700886"/>
                </a:lnTo>
                <a:lnTo>
                  <a:pt x="548009" y="701126"/>
                </a:lnTo>
                <a:lnTo>
                  <a:pt x="547221" y="701367"/>
                </a:lnTo>
                <a:lnTo>
                  <a:pt x="546317" y="701727"/>
                </a:lnTo>
                <a:lnTo>
                  <a:pt x="543092" y="702973"/>
                </a:lnTo>
                <a:lnTo>
                  <a:pt x="541031" y="703731"/>
                </a:lnTo>
                <a:lnTo>
                  <a:pt x="540297" y="703957"/>
                </a:lnTo>
                <a:lnTo>
                  <a:pt x="539768" y="704070"/>
                </a:lnTo>
                <a:lnTo>
                  <a:pt x="539349" y="704153"/>
                </a:lnTo>
                <a:lnTo>
                  <a:pt x="539006" y="704186"/>
                </a:lnTo>
                <a:lnTo>
                  <a:pt x="538357" y="704183"/>
                </a:lnTo>
                <a:lnTo>
                  <a:pt x="537510" y="704204"/>
                </a:lnTo>
                <a:lnTo>
                  <a:pt x="536892" y="704311"/>
                </a:lnTo>
                <a:lnTo>
                  <a:pt x="536129" y="704427"/>
                </a:lnTo>
                <a:lnTo>
                  <a:pt x="535056" y="704597"/>
                </a:lnTo>
                <a:lnTo>
                  <a:pt x="533799" y="704846"/>
                </a:lnTo>
                <a:lnTo>
                  <a:pt x="531390" y="705403"/>
                </a:lnTo>
                <a:lnTo>
                  <a:pt x="528965" y="705906"/>
                </a:lnTo>
                <a:lnTo>
                  <a:pt x="526616" y="706358"/>
                </a:lnTo>
                <a:lnTo>
                  <a:pt x="524177" y="706806"/>
                </a:lnTo>
                <a:lnTo>
                  <a:pt x="521778" y="707184"/>
                </a:lnTo>
                <a:lnTo>
                  <a:pt x="519435" y="707547"/>
                </a:lnTo>
                <a:lnTo>
                  <a:pt x="517056" y="707891"/>
                </a:lnTo>
                <a:lnTo>
                  <a:pt x="514663" y="708179"/>
                </a:lnTo>
                <a:lnTo>
                  <a:pt x="512289" y="708433"/>
                </a:lnTo>
                <a:lnTo>
                  <a:pt x="509916" y="708687"/>
                </a:lnTo>
                <a:lnTo>
                  <a:pt x="507562" y="708905"/>
                </a:lnTo>
                <a:lnTo>
                  <a:pt x="505209" y="709124"/>
                </a:lnTo>
                <a:lnTo>
                  <a:pt x="500473" y="709452"/>
                </a:lnTo>
                <a:lnTo>
                  <a:pt x="495763" y="709655"/>
                </a:lnTo>
                <a:lnTo>
                  <a:pt x="490982" y="709818"/>
                </a:lnTo>
                <a:lnTo>
                  <a:pt x="486248" y="709822"/>
                </a:lnTo>
                <a:lnTo>
                  <a:pt x="481459" y="709840"/>
                </a:lnTo>
                <a:lnTo>
                  <a:pt x="476620" y="709784"/>
                </a:lnTo>
                <a:lnTo>
                  <a:pt x="471752" y="709618"/>
                </a:lnTo>
                <a:lnTo>
                  <a:pt x="466828" y="709466"/>
                </a:lnTo>
                <a:lnTo>
                  <a:pt x="461891" y="709260"/>
                </a:lnTo>
                <a:lnTo>
                  <a:pt x="456863" y="709048"/>
                </a:lnTo>
                <a:lnTo>
                  <a:pt x="372477" y="708717"/>
                </a:lnTo>
                <a:lnTo>
                  <a:pt x="368928" y="708756"/>
                </a:lnTo>
                <a:lnTo>
                  <a:pt x="365345" y="708775"/>
                </a:lnTo>
                <a:lnTo>
                  <a:pt x="361816" y="708779"/>
                </a:lnTo>
                <a:lnTo>
                  <a:pt x="358343" y="708769"/>
                </a:lnTo>
                <a:lnTo>
                  <a:pt x="354834" y="708738"/>
                </a:lnTo>
                <a:lnTo>
                  <a:pt x="351395" y="708748"/>
                </a:lnTo>
                <a:lnTo>
                  <a:pt x="347957" y="708757"/>
                </a:lnTo>
                <a:lnTo>
                  <a:pt x="344518" y="708767"/>
                </a:lnTo>
                <a:lnTo>
                  <a:pt x="341045" y="708757"/>
                </a:lnTo>
                <a:lnTo>
                  <a:pt x="337585" y="708801"/>
                </a:lnTo>
                <a:lnTo>
                  <a:pt x="334147" y="708810"/>
                </a:lnTo>
                <a:lnTo>
                  <a:pt x="330674" y="708800"/>
                </a:lnTo>
                <a:lnTo>
                  <a:pt x="327215" y="708845"/>
                </a:lnTo>
                <a:lnTo>
                  <a:pt x="323721" y="708869"/>
                </a:lnTo>
                <a:lnTo>
                  <a:pt x="320207" y="708928"/>
                </a:lnTo>
                <a:lnTo>
                  <a:pt x="316693" y="708987"/>
                </a:lnTo>
                <a:lnTo>
                  <a:pt x="313070" y="709075"/>
                </a:lnTo>
                <a:lnTo>
                  <a:pt x="309556" y="709135"/>
                </a:lnTo>
                <a:lnTo>
                  <a:pt x="306043" y="709194"/>
                </a:lnTo>
                <a:lnTo>
                  <a:pt x="302584" y="709238"/>
                </a:lnTo>
                <a:lnTo>
                  <a:pt x="299159" y="709302"/>
                </a:lnTo>
                <a:lnTo>
                  <a:pt x="295755" y="709333"/>
                </a:lnTo>
                <a:lnTo>
                  <a:pt x="292331" y="709397"/>
                </a:lnTo>
                <a:lnTo>
                  <a:pt x="288858" y="709387"/>
                </a:lnTo>
                <a:lnTo>
                  <a:pt x="285474" y="709381"/>
                </a:lnTo>
                <a:lnTo>
                  <a:pt x="282075" y="709321"/>
                </a:lnTo>
                <a:lnTo>
                  <a:pt x="278582" y="709346"/>
                </a:lnTo>
                <a:lnTo>
                  <a:pt x="275099" y="709191"/>
                </a:lnTo>
                <a:lnTo>
                  <a:pt x="271576" y="709105"/>
                </a:lnTo>
                <a:lnTo>
                  <a:pt x="267983" y="708979"/>
                </a:lnTo>
                <a:lnTo>
                  <a:pt x="264356" y="708834"/>
                </a:lnTo>
                <a:lnTo>
                  <a:pt x="260659" y="708648"/>
                </a:lnTo>
                <a:lnTo>
                  <a:pt x="256070" y="708318"/>
                </a:lnTo>
                <a:lnTo>
                  <a:pt x="251508" y="707865"/>
                </a:lnTo>
                <a:lnTo>
                  <a:pt x="246990" y="707251"/>
                </a:lnTo>
                <a:lnTo>
                  <a:pt x="242518" y="706479"/>
                </a:lnTo>
                <a:lnTo>
                  <a:pt x="237997" y="705632"/>
                </a:lnTo>
                <a:lnTo>
                  <a:pt x="233645" y="704650"/>
                </a:lnTo>
                <a:lnTo>
                  <a:pt x="229250" y="703505"/>
                </a:lnTo>
                <a:lnTo>
                  <a:pt x="224895" y="702289"/>
                </a:lnTo>
                <a:lnTo>
                  <a:pt x="220620" y="700934"/>
                </a:lnTo>
                <a:lnTo>
                  <a:pt x="216356" y="699400"/>
                </a:lnTo>
                <a:lnTo>
                  <a:pt x="212186" y="697782"/>
                </a:lnTo>
                <a:lnTo>
                  <a:pt x="208078" y="696059"/>
                </a:lnTo>
                <a:lnTo>
                  <a:pt x="203994" y="694212"/>
                </a:lnTo>
                <a:lnTo>
                  <a:pt x="199956" y="692205"/>
                </a:lnTo>
                <a:lnTo>
                  <a:pt x="195994" y="690150"/>
                </a:lnTo>
                <a:lnTo>
                  <a:pt x="192077" y="687934"/>
                </a:lnTo>
                <a:lnTo>
                  <a:pt x="188254" y="685635"/>
                </a:lnTo>
                <a:lnTo>
                  <a:pt x="184458" y="683211"/>
                </a:lnTo>
                <a:lnTo>
                  <a:pt x="180776" y="680668"/>
                </a:lnTo>
                <a:lnTo>
                  <a:pt x="177189" y="678040"/>
                </a:lnTo>
                <a:lnTo>
                  <a:pt x="173593" y="675269"/>
                </a:lnTo>
                <a:lnTo>
                  <a:pt x="170128" y="672432"/>
                </a:lnTo>
                <a:lnTo>
                  <a:pt x="166777" y="669477"/>
                </a:lnTo>
                <a:lnTo>
                  <a:pt x="163432" y="666432"/>
                </a:lnTo>
                <a:lnTo>
                  <a:pt x="160182" y="663303"/>
                </a:lnTo>
                <a:lnTo>
                  <a:pt x="157046" y="660054"/>
                </a:lnTo>
                <a:lnTo>
                  <a:pt x="153991" y="656667"/>
                </a:lnTo>
                <a:lnTo>
                  <a:pt x="151012" y="653230"/>
                </a:lnTo>
                <a:lnTo>
                  <a:pt x="148182" y="649694"/>
                </a:lnTo>
                <a:lnTo>
                  <a:pt x="145391" y="646088"/>
                </a:lnTo>
                <a:lnTo>
                  <a:pt x="142682" y="642344"/>
                </a:lnTo>
                <a:lnTo>
                  <a:pt x="140137" y="638555"/>
                </a:lnTo>
                <a:lnTo>
                  <a:pt x="137519" y="634491"/>
                </a:lnTo>
                <a:lnTo>
                  <a:pt x="134516" y="629649"/>
                </a:lnTo>
                <a:lnTo>
                  <a:pt x="131191" y="624157"/>
                </a:lnTo>
                <a:lnTo>
                  <a:pt x="127605" y="618235"/>
                </a:lnTo>
                <a:lnTo>
                  <a:pt x="123871" y="611765"/>
                </a:lnTo>
                <a:lnTo>
                  <a:pt x="119899" y="605064"/>
                </a:lnTo>
                <a:lnTo>
                  <a:pt x="115908" y="598074"/>
                </a:lnTo>
                <a:lnTo>
                  <a:pt x="111818" y="590934"/>
                </a:lnTo>
                <a:lnTo>
                  <a:pt x="107783" y="583780"/>
                </a:lnTo>
                <a:lnTo>
                  <a:pt x="103763" y="576680"/>
                </a:lnTo>
                <a:lnTo>
                  <a:pt x="99877" y="569751"/>
                </a:lnTo>
                <a:lnTo>
                  <a:pt x="96119" y="563081"/>
                </a:lnTo>
                <a:lnTo>
                  <a:pt x="92574" y="556765"/>
                </a:lnTo>
                <a:lnTo>
                  <a:pt x="89361" y="550921"/>
                </a:lnTo>
                <a:lnTo>
                  <a:pt x="86384" y="545630"/>
                </a:lnTo>
                <a:lnTo>
                  <a:pt x="83818" y="540993"/>
                </a:lnTo>
                <a:lnTo>
                  <a:pt x="41154" y="468157"/>
                </a:lnTo>
                <a:lnTo>
                  <a:pt x="40085" y="466473"/>
                </a:lnTo>
                <a:lnTo>
                  <a:pt x="39164" y="465014"/>
                </a:lnTo>
                <a:lnTo>
                  <a:pt x="38298" y="463539"/>
                </a:lnTo>
                <a:lnTo>
                  <a:pt x="37448" y="462120"/>
                </a:lnTo>
                <a:lnTo>
                  <a:pt x="36582" y="460646"/>
                </a:lnTo>
                <a:lnTo>
                  <a:pt x="35716" y="459172"/>
                </a:lnTo>
                <a:lnTo>
                  <a:pt x="34766" y="457603"/>
                </a:lnTo>
                <a:lnTo>
                  <a:pt x="33753" y="455904"/>
                </a:lnTo>
                <a:lnTo>
                  <a:pt x="13589" y="418746"/>
                </a:lnTo>
                <a:lnTo>
                  <a:pt x="12725" y="416948"/>
                </a:lnTo>
                <a:lnTo>
                  <a:pt x="12015" y="415286"/>
                </a:lnTo>
                <a:lnTo>
                  <a:pt x="11424" y="413738"/>
                </a:lnTo>
                <a:lnTo>
                  <a:pt x="10862" y="412300"/>
                </a:lnTo>
                <a:lnTo>
                  <a:pt x="9917" y="409759"/>
                </a:lnTo>
                <a:lnTo>
                  <a:pt x="9224" y="407503"/>
                </a:lnTo>
                <a:lnTo>
                  <a:pt x="8576" y="405412"/>
                </a:lnTo>
                <a:lnTo>
                  <a:pt x="8012" y="403417"/>
                </a:lnTo>
                <a:lnTo>
                  <a:pt x="7692" y="402443"/>
                </a:lnTo>
                <a:lnTo>
                  <a:pt x="7358" y="401416"/>
                </a:lnTo>
                <a:lnTo>
                  <a:pt x="6988" y="400367"/>
                </a:lnTo>
                <a:lnTo>
                  <a:pt x="6584" y="399299"/>
                </a:lnTo>
                <a:lnTo>
                  <a:pt x="5953" y="397821"/>
                </a:lnTo>
                <a:lnTo>
                  <a:pt x="5397" y="396294"/>
                </a:lnTo>
                <a:lnTo>
                  <a:pt x="4901" y="394662"/>
                </a:lnTo>
                <a:lnTo>
                  <a:pt x="4425" y="392995"/>
                </a:lnTo>
                <a:lnTo>
                  <a:pt x="3955" y="391238"/>
                </a:lnTo>
                <a:lnTo>
                  <a:pt x="3504" y="389448"/>
                </a:lnTo>
                <a:lnTo>
                  <a:pt x="3113" y="387552"/>
                </a:lnTo>
                <a:lnTo>
                  <a:pt x="2738" y="385711"/>
                </a:lnTo>
                <a:lnTo>
                  <a:pt x="2388" y="383746"/>
                </a:lnTo>
                <a:lnTo>
                  <a:pt x="2038" y="381781"/>
                </a:lnTo>
                <a:lnTo>
                  <a:pt x="1742" y="379801"/>
                </a:lnTo>
                <a:lnTo>
                  <a:pt x="1488" y="377752"/>
                </a:lnTo>
                <a:lnTo>
                  <a:pt x="1232" y="375703"/>
                </a:lnTo>
                <a:lnTo>
                  <a:pt x="998" y="373618"/>
                </a:lnTo>
                <a:lnTo>
                  <a:pt x="798" y="371554"/>
                </a:lnTo>
                <a:lnTo>
                  <a:pt x="617" y="369455"/>
                </a:lnTo>
                <a:lnTo>
                  <a:pt x="312" y="365243"/>
                </a:lnTo>
                <a:lnTo>
                  <a:pt x="166" y="361076"/>
                </a:lnTo>
                <a:lnTo>
                  <a:pt x="15" y="356999"/>
                </a:lnTo>
                <a:lnTo>
                  <a:pt x="3" y="353002"/>
                </a:lnTo>
                <a:lnTo>
                  <a:pt x="0" y="349149"/>
                </a:lnTo>
                <a:lnTo>
                  <a:pt x="131" y="345467"/>
                </a:lnTo>
                <a:lnTo>
                  <a:pt x="286" y="341984"/>
                </a:lnTo>
                <a:lnTo>
                  <a:pt x="515" y="338776"/>
                </a:lnTo>
                <a:lnTo>
                  <a:pt x="662" y="337236"/>
                </a:lnTo>
                <a:lnTo>
                  <a:pt x="888" y="335558"/>
                </a:lnTo>
                <a:lnTo>
                  <a:pt x="1059" y="333893"/>
                </a:lnTo>
                <a:lnTo>
                  <a:pt x="1362" y="332166"/>
                </a:lnTo>
                <a:lnTo>
                  <a:pt x="1614" y="330363"/>
                </a:lnTo>
                <a:lnTo>
                  <a:pt x="1921" y="328545"/>
                </a:lnTo>
                <a:lnTo>
                  <a:pt x="2283" y="326713"/>
                </a:lnTo>
                <a:lnTo>
                  <a:pt x="2610" y="324860"/>
                </a:lnTo>
                <a:lnTo>
                  <a:pt x="3525" y="321027"/>
                </a:lnTo>
                <a:lnTo>
                  <a:pt x="4444" y="317104"/>
                </a:lnTo>
                <a:lnTo>
                  <a:pt x="4996" y="315104"/>
                </a:lnTo>
                <a:lnTo>
                  <a:pt x="5493" y="313117"/>
                </a:lnTo>
                <a:lnTo>
                  <a:pt x="6065" y="311082"/>
                </a:lnTo>
                <a:lnTo>
                  <a:pt x="6672" y="309066"/>
                </a:lnTo>
                <a:lnTo>
                  <a:pt x="7315" y="307070"/>
                </a:lnTo>
                <a:lnTo>
                  <a:pt x="7962" y="304985"/>
                </a:lnTo>
                <a:lnTo>
                  <a:pt x="8713" y="302960"/>
                </a:lnTo>
                <a:lnTo>
                  <a:pt x="9375" y="300929"/>
                </a:lnTo>
                <a:lnTo>
                  <a:pt x="10162" y="298925"/>
                </a:lnTo>
                <a:lnTo>
                  <a:pt x="10878" y="296880"/>
                </a:lnTo>
                <a:lnTo>
                  <a:pt x="11719" y="294860"/>
                </a:lnTo>
                <a:lnTo>
                  <a:pt x="12521" y="292910"/>
                </a:lnTo>
                <a:lnTo>
                  <a:pt x="13341" y="290925"/>
                </a:lnTo>
                <a:lnTo>
                  <a:pt x="14253" y="288946"/>
                </a:lnTo>
                <a:lnTo>
                  <a:pt x="15123" y="287036"/>
                </a:lnTo>
                <a:lnTo>
                  <a:pt x="16014" y="285091"/>
                </a:lnTo>
                <a:lnTo>
                  <a:pt x="17009" y="283207"/>
                </a:lnTo>
                <a:lnTo>
                  <a:pt x="17929" y="281372"/>
                </a:lnTo>
                <a:lnTo>
                  <a:pt x="18904" y="279522"/>
                </a:lnTo>
                <a:lnTo>
                  <a:pt x="19929" y="277748"/>
                </a:lnTo>
                <a:lnTo>
                  <a:pt x="135644" y="77323"/>
                </a:lnTo>
                <a:lnTo>
                  <a:pt x="136669" y="75548"/>
                </a:lnTo>
                <a:lnTo>
                  <a:pt x="137803" y="73745"/>
                </a:lnTo>
                <a:lnTo>
                  <a:pt x="138972" y="71960"/>
                </a:lnTo>
                <a:lnTo>
                  <a:pt x="140086" y="70191"/>
                </a:lnTo>
                <a:lnTo>
                  <a:pt x="141345" y="68413"/>
                </a:lnTo>
                <a:lnTo>
                  <a:pt x="142584" y="66669"/>
                </a:lnTo>
                <a:lnTo>
                  <a:pt x="143878" y="64910"/>
                </a:lnTo>
                <a:lnTo>
                  <a:pt x="145171" y="63152"/>
                </a:lnTo>
                <a:lnTo>
                  <a:pt x="146555" y="61399"/>
                </a:lnTo>
                <a:lnTo>
                  <a:pt x="147883" y="59661"/>
                </a:lnTo>
                <a:lnTo>
                  <a:pt x="149296" y="58017"/>
                </a:lnTo>
                <a:lnTo>
                  <a:pt x="150729" y="56339"/>
                </a:lnTo>
                <a:lnTo>
                  <a:pt x="152106" y="54676"/>
                </a:lnTo>
                <a:lnTo>
                  <a:pt x="153574" y="53018"/>
                </a:lnTo>
                <a:lnTo>
                  <a:pt x="155056" y="51415"/>
                </a:lnTo>
                <a:lnTo>
                  <a:pt x="156518" y="49847"/>
                </a:lnTo>
                <a:lnTo>
                  <a:pt x="157981" y="48278"/>
                </a:lnTo>
                <a:lnTo>
                  <a:pt x="159458" y="46765"/>
                </a:lnTo>
                <a:lnTo>
                  <a:pt x="160954" y="45217"/>
                </a:lnTo>
                <a:lnTo>
                  <a:pt x="162481" y="43778"/>
                </a:lnTo>
                <a:lnTo>
                  <a:pt x="163953" y="42354"/>
                </a:lnTo>
                <a:lnTo>
                  <a:pt x="165404" y="40965"/>
                </a:lnTo>
                <a:lnTo>
                  <a:pt x="166890" y="39597"/>
                </a:lnTo>
                <a:lnTo>
                  <a:pt x="168356" y="38262"/>
                </a:lnTo>
                <a:lnTo>
                  <a:pt x="169817" y="37018"/>
                </a:lnTo>
                <a:lnTo>
                  <a:pt x="171293" y="35829"/>
                </a:lnTo>
                <a:lnTo>
                  <a:pt x="172679" y="34634"/>
                </a:lnTo>
                <a:lnTo>
                  <a:pt x="174154" y="33444"/>
                </a:lnTo>
                <a:lnTo>
                  <a:pt x="175529" y="32428"/>
                </a:lnTo>
                <a:lnTo>
                  <a:pt x="176924" y="31378"/>
                </a:lnTo>
                <a:lnTo>
                  <a:pt x="178244" y="30378"/>
                </a:lnTo>
                <a:lnTo>
                  <a:pt x="179559" y="29466"/>
                </a:lnTo>
                <a:lnTo>
                  <a:pt x="182613" y="27471"/>
                </a:lnTo>
                <a:lnTo>
                  <a:pt x="185617" y="25402"/>
                </a:lnTo>
                <a:lnTo>
                  <a:pt x="188631" y="23477"/>
                </a:lnTo>
                <a:lnTo>
                  <a:pt x="191714" y="21591"/>
                </a:lnTo>
                <a:lnTo>
                  <a:pt x="193243" y="20711"/>
                </a:lnTo>
                <a:lnTo>
                  <a:pt x="194737" y="19811"/>
                </a:lnTo>
                <a:lnTo>
                  <a:pt x="196281" y="18986"/>
                </a:lnTo>
                <a:lnTo>
                  <a:pt x="197844" y="18125"/>
                </a:lnTo>
                <a:lnTo>
                  <a:pt x="199423" y="17320"/>
                </a:lnTo>
                <a:lnTo>
                  <a:pt x="200981" y="16549"/>
                </a:lnTo>
                <a:lnTo>
                  <a:pt x="202574" y="15799"/>
                </a:lnTo>
                <a:lnTo>
                  <a:pt x="204107" y="15153"/>
                </a:lnTo>
                <a:lnTo>
                  <a:pt x="205770" y="14443"/>
                </a:lnTo>
                <a:lnTo>
                  <a:pt x="207343" y="13727"/>
                </a:lnTo>
                <a:lnTo>
                  <a:pt x="208937" y="12977"/>
                </a:lnTo>
                <a:lnTo>
                  <a:pt x="210524" y="12316"/>
                </a:lnTo>
                <a:lnTo>
                  <a:pt x="212097" y="11600"/>
                </a:lnTo>
                <a:lnTo>
                  <a:pt x="213720" y="10960"/>
                </a:lnTo>
                <a:lnTo>
                  <a:pt x="215302" y="10388"/>
                </a:lnTo>
                <a:lnTo>
                  <a:pt x="216934" y="9892"/>
                </a:lnTo>
                <a:lnTo>
                  <a:pt x="220896" y="8654"/>
                </a:lnTo>
                <a:lnTo>
                  <a:pt x="223431" y="7798"/>
                </a:lnTo>
                <a:lnTo>
                  <a:pt x="225074" y="7123"/>
                </a:lnTo>
                <a:lnTo>
                  <a:pt x="226267" y="6744"/>
                </a:lnTo>
                <a:lnTo>
                  <a:pt x="226891" y="6548"/>
                </a:lnTo>
                <a:lnTo>
                  <a:pt x="227530" y="6406"/>
                </a:lnTo>
                <a:lnTo>
                  <a:pt x="228283" y="6146"/>
                </a:lnTo>
                <a:lnTo>
                  <a:pt x="229211" y="5986"/>
                </a:lnTo>
                <a:lnTo>
                  <a:pt x="231870" y="5479"/>
                </a:lnTo>
                <a:lnTo>
                  <a:pt x="235910" y="4749"/>
                </a:lnTo>
                <a:lnTo>
                  <a:pt x="236877" y="4520"/>
                </a:lnTo>
                <a:lnTo>
                  <a:pt x="237750" y="4373"/>
                </a:lnTo>
                <a:lnTo>
                  <a:pt x="238538" y="4133"/>
                </a:lnTo>
                <a:lnTo>
                  <a:pt x="239272" y="3907"/>
                </a:lnTo>
                <a:lnTo>
                  <a:pt x="240829" y="3461"/>
                </a:lnTo>
                <a:lnTo>
                  <a:pt x="242565" y="3025"/>
                </a:lnTo>
                <a:lnTo>
                  <a:pt x="263219" y="520"/>
                </a:lnTo>
                <a:lnTo>
                  <a:pt x="267680" y="266"/>
                </a:lnTo>
                <a:lnTo>
                  <a:pt x="272296" y="147"/>
                </a:lnTo>
                <a:lnTo>
                  <a:pt x="277036" y="54"/>
                </a:lnTo>
                <a:close/>
              </a:path>
            </a:pathLst>
          </a:custGeom>
          <a:solidFill>
            <a:schemeClr val="bg1">
              <a:lumMod val="75000"/>
              <a:alpha val="16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9B9A697-F8B9-4B1A-A96B-303BA702135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982543" y="2290783"/>
            <a:ext cx="769951" cy="709840"/>
          </a:xfrm>
          <a:custGeom>
            <a:avLst/>
            <a:gdLst>
              <a:gd name="connsiteX0" fmla="*/ 281845 w 769951"/>
              <a:gd name="connsiteY0" fmla="*/ 0 h 709840"/>
              <a:gd name="connsiteX1" fmla="*/ 286773 w 769951"/>
              <a:gd name="connsiteY1" fmla="*/ 62 h 709840"/>
              <a:gd name="connsiteX2" fmla="*/ 291667 w 769951"/>
              <a:gd name="connsiteY2" fmla="*/ 104 h 709840"/>
              <a:gd name="connsiteX3" fmla="*/ 296665 w 769951"/>
              <a:gd name="connsiteY3" fmla="*/ 206 h 709840"/>
              <a:gd name="connsiteX4" fmla="*/ 301664 w 769951"/>
              <a:gd name="connsiteY4" fmla="*/ 308 h 709840"/>
              <a:gd name="connsiteX5" fmla="*/ 306732 w 769951"/>
              <a:gd name="connsiteY5" fmla="*/ 449 h 709840"/>
              <a:gd name="connsiteX6" fmla="*/ 311729 w 769951"/>
              <a:gd name="connsiteY6" fmla="*/ 551 h 709840"/>
              <a:gd name="connsiteX7" fmla="*/ 316688 w 769951"/>
              <a:gd name="connsiteY7" fmla="*/ 723 h 709840"/>
              <a:gd name="connsiteX8" fmla="*/ 321631 w 769951"/>
              <a:gd name="connsiteY8" fmla="*/ 840 h 709840"/>
              <a:gd name="connsiteX9" fmla="*/ 326470 w 769951"/>
              <a:gd name="connsiteY9" fmla="*/ 896 h 709840"/>
              <a:gd name="connsiteX10" fmla="*/ 331219 w 769951"/>
              <a:gd name="connsiteY10" fmla="*/ 948 h 709840"/>
              <a:gd name="connsiteX11" fmla="*/ 335953 w 769951"/>
              <a:gd name="connsiteY11" fmla="*/ 944 h 709840"/>
              <a:gd name="connsiteX12" fmla="*/ 340473 w 769951"/>
              <a:gd name="connsiteY12" fmla="*/ 909 h 709840"/>
              <a:gd name="connsiteX13" fmla="*/ 344132 w 769951"/>
              <a:gd name="connsiteY13" fmla="*/ 840 h 709840"/>
              <a:gd name="connsiteX14" fmla="*/ 347675 w 769951"/>
              <a:gd name="connsiteY14" fmla="*/ 891 h 709840"/>
              <a:gd name="connsiteX15" fmla="*/ 351183 w 769951"/>
              <a:gd name="connsiteY15" fmla="*/ 922 h 709840"/>
              <a:gd name="connsiteX16" fmla="*/ 354747 w 769951"/>
              <a:gd name="connsiteY16" fmla="*/ 938 h 709840"/>
              <a:gd name="connsiteX17" fmla="*/ 358180 w 769951"/>
              <a:gd name="connsiteY17" fmla="*/ 1018 h 709840"/>
              <a:gd name="connsiteX18" fmla="*/ 361743 w 769951"/>
              <a:gd name="connsiteY18" fmla="*/ 1034 h 709840"/>
              <a:gd name="connsiteX19" fmla="*/ 365321 w 769951"/>
              <a:gd name="connsiteY19" fmla="*/ 1104 h 709840"/>
              <a:gd name="connsiteX20" fmla="*/ 368959 w 769951"/>
              <a:gd name="connsiteY20" fmla="*/ 1071 h 709840"/>
              <a:gd name="connsiteX21" fmla="*/ 375484 w 769951"/>
              <a:gd name="connsiteY21" fmla="*/ 940 h 709840"/>
              <a:gd name="connsiteX22" fmla="*/ 383069 w 769951"/>
              <a:gd name="connsiteY22" fmla="*/ 820 h 709840"/>
              <a:gd name="connsiteX23" fmla="*/ 391517 w 769951"/>
              <a:gd name="connsiteY23" fmla="*/ 733 h 709840"/>
              <a:gd name="connsiteX24" fmla="*/ 400598 w 769951"/>
              <a:gd name="connsiteY24" fmla="*/ 594 h 709840"/>
              <a:gd name="connsiteX25" fmla="*/ 410251 w 769951"/>
              <a:gd name="connsiteY25" fmla="*/ 507 h 709840"/>
              <a:gd name="connsiteX26" fmla="*/ 420319 w 769951"/>
              <a:gd name="connsiteY26" fmla="*/ 428 h 709840"/>
              <a:gd name="connsiteX27" fmla="*/ 430620 w 769951"/>
              <a:gd name="connsiteY27" fmla="*/ 344 h 709840"/>
              <a:gd name="connsiteX28" fmla="*/ 441011 w 769951"/>
              <a:gd name="connsiteY28" fmla="*/ 265 h 709840"/>
              <a:gd name="connsiteX29" fmla="*/ 451363 w 769951"/>
              <a:gd name="connsiteY29" fmla="*/ 257 h 709840"/>
              <a:gd name="connsiteX30" fmla="*/ 461479 w 769951"/>
              <a:gd name="connsiteY30" fmla="*/ 252 h 709840"/>
              <a:gd name="connsiteX31" fmla="*/ 471217 w 769951"/>
              <a:gd name="connsiteY31" fmla="*/ 260 h 709840"/>
              <a:gd name="connsiteX32" fmla="*/ 480467 w 769951"/>
              <a:gd name="connsiteY32" fmla="*/ 311 h 709840"/>
              <a:gd name="connsiteX33" fmla="*/ 489028 w 769951"/>
              <a:gd name="connsiteY33" fmla="*/ 430 h 709840"/>
              <a:gd name="connsiteX34" fmla="*/ 496757 w 769951"/>
              <a:gd name="connsiteY34" fmla="*/ 623 h 709840"/>
              <a:gd name="connsiteX35" fmla="*/ 500245 w 769951"/>
              <a:gd name="connsiteY35" fmla="*/ 688 h 709840"/>
              <a:gd name="connsiteX36" fmla="*/ 503479 w 769951"/>
              <a:gd name="connsiteY36" fmla="*/ 793 h 709840"/>
              <a:gd name="connsiteX37" fmla="*/ 506479 w 769951"/>
              <a:gd name="connsiteY37" fmla="*/ 901 h 709840"/>
              <a:gd name="connsiteX38" fmla="*/ 509134 w 769951"/>
              <a:gd name="connsiteY38" fmla="*/ 1042 h 709840"/>
              <a:gd name="connsiteX39" fmla="*/ 513723 w 769951"/>
              <a:gd name="connsiteY39" fmla="*/ 1372 h 709840"/>
              <a:gd name="connsiteX40" fmla="*/ 518286 w 769951"/>
              <a:gd name="connsiteY40" fmla="*/ 1826 h 709840"/>
              <a:gd name="connsiteX41" fmla="*/ 522803 w 769951"/>
              <a:gd name="connsiteY41" fmla="*/ 2439 h 709840"/>
              <a:gd name="connsiteX42" fmla="*/ 527275 w 769951"/>
              <a:gd name="connsiteY42" fmla="*/ 3211 h 709840"/>
              <a:gd name="connsiteX43" fmla="*/ 531797 w 769951"/>
              <a:gd name="connsiteY43" fmla="*/ 4059 h 709840"/>
              <a:gd name="connsiteX44" fmla="*/ 536148 w 769951"/>
              <a:gd name="connsiteY44" fmla="*/ 5040 h 709840"/>
              <a:gd name="connsiteX45" fmla="*/ 540544 w 769951"/>
              <a:gd name="connsiteY45" fmla="*/ 6186 h 709840"/>
              <a:gd name="connsiteX46" fmla="*/ 544898 w 769951"/>
              <a:gd name="connsiteY46" fmla="*/ 7401 h 709840"/>
              <a:gd name="connsiteX47" fmla="*/ 549174 w 769951"/>
              <a:gd name="connsiteY47" fmla="*/ 8756 h 709840"/>
              <a:gd name="connsiteX48" fmla="*/ 553438 w 769951"/>
              <a:gd name="connsiteY48" fmla="*/ 10290 h 709840"/>
              <a:gd name="connsiteX49" fmla="*/ 557607 w 769951"/>
              <a:gd name="connsiteY49" fmla="*/ 11908 h 709840"/>
              <a:gd name="connsiteX50" fmla="*/ 561716 w 769951"/>
              <a:gd name="connsiteY50" fmla="*/ 13631 h 709840"/>
              <a:gd name="connsiteX51" fmla="*/ 565799 w 769951"/>
              <a:gd name="connsiteY51" fmla="*/ 15478 h 709840"/>
              <a:gd name="connsiteX52" fmla="*/ 569837 w 769951"/>
              <a:gd name="connsiteY52" fmla="*/ 17484 h 709840"/>
              <a:gd name="connsiteX53" fmla="*/ 573799 w 769951"/>
              <a:gd name="connsiteY53" fmla="*/ 19540 h 709840"/>
              <a:gd name="connsiteX54" fmla="*/ 577717 w 769951"/>
              <a:gd name="connsiteY54" fmla="*/ 21755 h 709840"/>
              <a:gd name="connsiteX55" fmla="*/ 581539 w 769951"/>
              <a:gd name="connsiteY55" fmla="*/ 24055 h 709840"/>
              <a:gd name="connsiteX56" fmla="*/ 585336 w 769951"/>
              <a:gd name="connsiteY56" fmla="*/ 26479 h 709840"/>
              <a:gd name="connsiteX57" fmla="*/ 589017 w 769951"/>
              <a:gd name="connsiteY57" fmla="*/ 29022 h 709840"/>
              <a:gd name="connsiteX58" fmla="*/ 592604 w 769951"/>
              <a:gd name="connsiteY58" fmla="*/ 31649 h 709840"/>
              <a:gd name="connsiteX59" fmla="*/ 596200 w 769951"/>
              <a:gd name="connsiteY59" fmla="*/ 34422 h 709840"/>
              <a:gd name="connsiteX60" fmla="*/ 599666 w 769951"/>
              <a:gd name="connsiteY60" fmla="*/ 37257 h 709840"/>
              <a:gd name="connsiteX61" fmla="*/ 603016 w 769951"/>
              <a:gd name="connsiteY61" fmla="*/ 40213 h 709840"/>
              <a:gd name="connsiteX62" fmla="*/ 606362 w 769951"/>
              <a:gd name="connsiteY62" fmla="*/ 43258 h 709840"/>
              <a:gd name="connsiteX63" fmla="*/ 609612 w 769951"/>
              <a:gd name="connsiteY63" fmla="*/ 46387 h 709840"/>
              <a:gd name="connsiteX64" fmla="*/ 612747 w 769951"/>
              <a:gd name="connsiteY64" fmla="*/ 49635 h 709840"/>
              <a:gd name="connsiteX65" fmla="*/ 615802 w 769951"/>
              <a:gd name="connsiteY65" fmla="*/ 53023 h 709840"/>
              <a:gd name="connsiteX66" fmla="*/ 618782 w 769951"/>
              <a:gd name="connsiteY66" fmla="*/ 56460 h 709840"/>
              <a:gd name="connsiteX67" fmla="*/ 621612 w 769951"/>
              <a:gd name="connsiteY67" fmla="*/ 59996 h 709840"/>
              <a:gd name="connsiteX68" fmla="*/ 624402 w 769951"/>
              <a:gd name="connsiteY68" fmla="*/ 63602 h 709840"/>
              <a:gd name="connsiteX69" fmla="*/ 627111 w 769951"/>
              <a:gd name="connsiteY69" fmla="*/ 67346 h 709840"/>
              <a:gd name="connsiteX70" fmla="*/ 629655 w 769951"/>
              <a:gd name="connsiteY70" fmla="*/ 71135 h 709840"/>
              <a:gd name="connsiteX71" fmla="*/ 714032 w 769951"/>
              <a:gd name="connsiteY71" fmla="*/ 217093 h 709840"/>
              <a:gd name="connsiteX72" fmla="*/ 714927 w 769951"/>
              <a:gd name="connsiteY72" fmla="*/ 218676 h 709840"/>
              <a:gd name="connsiteX73" fmla="*/ 715842 w 769951"/>
              <a:gd name="connsiteY73" fmla="*/ 220226 h 709840"/>
              <a:gd name="connsiteX74" fmla="*/ 716737 w 769951"/>
              <a:gd name="connsiteY74" fmla="*/ 221809 h 709840"/>
              <a:gd name="connsiteX75" fmla="*/ 717707 w 769951"/>
              <a:gd name="connsiteY75" fmla="*/ 223344 h 709840"/>
              <a:gd name="connsiteX76" fmla="*/ 718587 w 769951"/>
              <a:gd name="connsiteY76" fmla="*/ 224873 h 709840"/>
              <a:gd name="connsiteX77" fmla="*/ 719577 w 769951"/>
              <a:gd name="connsiteY77" fmla="*/ 226372 h 709840"/>
              <a:gd name="connsiteX78" fmla="*/ 720423 w 769951"/>
              <a:gd name="connsiteY78" fmla="*/ 227881 h 709840"/>
              <a:gd name="connsiteX79" fmla="*/ 721308 w 769951"/>
              <a:gd name="connsiteY79" fmla="*/ 229321 h 709840"/>
              <a:gd name="connsiteX80" fmla="*/ 756204 w 769951"/>
              <a:gd name="connsiteY80" fmla="*/ 290944 h 709840"/>
              <a:gd name="connsiteX81" fmla="*/ 757068 w 769951"/>
              <a:gd name="connsiteY81" fmla="*/ 292742 h 709840"/>
              <a:gd name="connsiteX82" fmla="*/ 757778 w 769951"/>
              <a:gd name="connsiteY82" fmla="*/ 294405 h 709840"/>
              <a:gd name="connsiteX83" fmla="*/ 758369 w 769951"/>
              <a:gd name="connsiteY83" fmla="*/ 295952 h 709840"/>
              <a:gd name="connsiteX84" fmla="*/ 758931 w 769951"/>
              <a:gd name="connsiteY84" fmla="*/ 297390 h 709840"/>
              <a:gd name="connsiteX85" fmla="*/ 759876 w 769951"/>
              <a:gd name="connsiteY85" fmla="*/ 299931 h 709840"/>
              <a:gd name="connsiteX86" fmla="*/ 760569 w 769951"/>
              <a:gd name="connsiteY86" fmla="*/ 302186 h 709840"/>
              <a:gd name="connsiteX87" fmla="*/ 761217 w 769951"/>
              <a:gd name="connsiteY87" fmla="*/ 304277 h 709840"/>
              <a:gd name="connsiteX88" fmla="*/ 761782 w 769951"/>
              <a:gd name="connsiteY88" fmla="*/ 306273 h 709840"/>
              <a:gd name="connsiteX89" fmla="*/ 762101 w 769951"/>
              <a:gd name="connsiteY89" fmla="*/ 307246 h 709840"/>
              <a:gd name="connsiteX90" fmla="*/ 762436 w 769951"/>
              <a:gd name="connsiteY90" fmla="*/ 308274 h 709840"/>
              <a:gd name="connsiteX91" fmla="*/ 762805 w 769951"/>
              <a:gd name="connsiteY91" fmla="*/ 309323 h 709840"/>
              <a:gd name="connsiteX92" fmla="*/ 763208 w 769951"/>
              <a:gd name="connsiteY92" fmla="*/ 310391 h 709840"/>
              <a:gd name="connsiteX93" fmla="*/ 763959 w 769951"/>
              <a:gd name="connsiteY93" fmla="*/ 311984 h 709840"/>
              <a:gd name="connsiteX94" fmla="*/ 764452 w 769951"/>
              <a:gd name="connsiteY94" fmla="*/ 313058 h 709840"/>
              <a:gd name="connsiteX95" fmla="*/ 764670 w 769951"/>
              <a:gd name="connsiteY95" fmla="*/ 313647 h 709840"/>
              <a:gd name="connsiteX96" fmla="*/ 764886 w 769951"/>
              <a:gd name="connsiteY96" fmla="*/ 314236 h 709840"/>
              <a:gd name="connsiteX97" fmla="*/ 765147 w 769951"/>
              <a:gd name="connsiteY97" fmla="*/ 314989 h 709840"/>
              <a:gd name="connsiteX98" fmla="*/ 765371 w 769951"/>
              <a:gd name="connsiteY98" fmla="*/ 316047 h 709840"/>
              <a:gd name="connsiteX99" fmla="*/ 766143 w 769951"/>
              <a:gd name="connsiteY99" fmla="*/ 319693 h 709840"/>
              <a:gd name="connsiteX100" fmla="*/ 766839 w 769951"/>
              <a:gd name="connsiteY100" fmla="*/ 323389 h 709840"/>
              <a:gd name="connsiteX101" fmla="*/ 767486 w 769951"/>
              <a:gd name="connsiteY101" fmla="*/ 327011 h 709840"/>
              <a:gd name="connsiteX102" fmla="*/ 768057 w 769951"/>
              <a:gd name="connsiteY102" fmla="*/ 330681 h 709840"/>
              <a:gd name="connsiteX103" fmla="*/ 768574 w 769951"/>
              <a:gd name="connsiteY103" fmla="*/ 334366 h 709840"/>
              <a:gd name="connsiteX104" fmla="*/ 769001 w 769951"/>
              <a:gd name="connsiteY104" fmla="*/ 338046 h 709840"/>
              <a:gd name="connsiteX105" fmla="*/ 769338 w 769951"/>
              <a:gd name="connsiteY105" fmla="*/ 341721 h 709840"/>
              <a:gd name="connsiteX106" fmla="*/ 769586 w 769951"/>
              <a:gd name="connsiteY106" fmla="*/ 345390 h 709840"/>
              <a:gd name="connsiteX107" fmla="*/ 769779 w 769951"/>
              <a:gd name="connsiteY107" fmla="*/ 349074 h 709840"/>
              <a:gd name="connsiteX108" fmla="*/ 769903 w 769951"/>
              <a:gd name="connsiteY108" fmla="*/ 352717 h 709840"/>
              <a:gd name="connsiteX109" fmla="*/ 769951 w 769951"/>
              <a:gd name="connsiteY109" fmla="*/ 356410 h 709840"/>
              <a:gd name="connsiteX110" fmla="*/ 769895 w 769951"/>
              <a:gd name="connsiteY110" fmla="*/ 360043 h 709840"/>
              <a:gd name="connsiteX111" fmla="*/ 769799 w 769951"/>
              <a:gd name="connsiteY111" fmla="*/ 363745 h 709840"/>
              <a:gd name="connsiteX112" fmla="*/ 769543 w 769951"/>
              <a:gd name="connsiteY112" fmla="*/ 367402 h 709840"/>
              <a:gd name="connsiteX113" fmla="*/ 769288 w 769951"/>
              <a:gd name="connsiteY113" fmla="*/ 371059 h 709840"/>
              <a:gd name="connsiteX114" fmla="*/ 768908 w 769951"/>
              <a:gd name="connsiteY114" fmla="*/ 374690 h 709840"/>
              <a:gd name="connsiteX115" fmla="*/ 768418 w 769951"/>
              <a:gd name="connsiteY115" fmla="*/ 378351 h 709840"/>
              <a:gd name="connsiteX116" fmla="*/ 767859 w 769951"/>
              <a:gd name="connsiteY116" fmla="*/ 381972 h 709840"/>
              <a:gd name="connsiteX117" fmla="*/ 767245 w 769951"/>
              <a:gd name="connsiteY117" fmla="*/ 385607 h 709840"/>
              <a:gd name="connsiteX118" fmla="*/ 766471 w 769951"/>
              <a:gd name="connsiteY118" fmla="*/ 389197 h 709840"/>
              <a:gd name="connsiteX119" fmla="*/ 765657 w 769951"/>
              <a:gd name="connsiteY119" fmla="*/ 392856 h 709840"/>
              <a:gd name="connsiteX120" fmla="*/ 764684 w 769951"/>
              <a:gd name="connsiteY120" fmla="*/ 396470 h 709840"/>
              <a:gd name="connsiteX121" fmla="*/ 763676 w 769951"/>
              <a:gd name="connsiteY121" fmla="*/ 400064 h 709840"/>
              <a:gd name="connsiteX122" fmla="*/ 762544 w 769951"/>
              <a:gd name="connsiteY122" fmla="*/ 403632 h 709840"/>
              <a:gd name="connsiteX123" fmla="*/ 761302 w 769951"/>
              <a:gd name="connsiteY123" fmla="*/ 407229 h 709840"/>
              <a:gd name="connsiteX124" fmla="*/ 760025 w 769951"/>
              <a:gd name="connsiteY124" fmla="*/ 410807 h 709840"/>
              <a:gd name="connsiteX125" fmla="*/ 758570 w 769951"/>
              <a:gd name="connsiteY125" fmla="*/ 414374 h 709840"/>
              <a:gd name="connsiteX126" fmla="*/ 757044 w 769951"/>
              <a:gd name="connsiteY126" fmla="*/ 417900 h 709840"/>
              <a:gd name="connsiteX127" fmla="*/ 755408 w 769951"/>
              <a:gd name="connsiteY127" fmla="*/ 421457 h 709840"/>
              <a:gd name="connsiteX128" fmla="*/ 753668 w 769951"/>
              <a:gd name="connsiteY128" fmla="*/ 424953 h 709840"/>
              <a:gd name="connsiteX129" fmla="*/ 751819 w 769951"/>
              <a:gd name="connsiteY129" fmla="*/ 428477 h 709840"/>
              <a:gd name="connsiteX130" fmla="*/ 749864 w 769951"/>
              <a:gd name="connsiteY130" fmla="*/ 431942 h 709840"/>
              <a:gd name="connsiteX131" fmla="*/ 634149 w 769951"/>
              <a:gd name="connsiteY131" fmla="*/ 632367 h 709840"/>
              <a:gd name="connsiteX132" fmla="*/ 632527 w 769951"/>
              <a:gd name="connsiteY132" fmla="*/ 635095 h 709840"/>
              <a:gd name="connsiteX133" fmla="*/ 630781 w 769951"/>
              <a:gd name="connsiteY133" fmla="*/ 637799 h 709840"/>
              <a:gd name="connsiteX134" fmla="*/ 628980 w 769951"/>
              <a:gd name="connsiteY134" fmla="*/ 640517 h 709840"/>
              <a:gd name="connsiteX135" fmla="*/ 627088 w 769951"/>
              <a:gd name="connsiteY135" fmla="*/ 643229 h 709840"/>
              <a:gd name="connsiteX136" fmla="*/ 625088 w 769951"/>
              <a:gd name="connsiteY136" fmla="*/ 645972 h 709840"/>
              <a:gd name="connsiteX137" fmla="*/ 623023 w 769951"/>
              <a:gd name="connsiteY137" fmla="*/ 648584 h 709840"/>
              <a:gd name="connsiteX138" fmla="*/ 620828 w 769951"/>
              <a:gd name="connsiteY138" fmla="*/ 651260 h 709840"/>
              <a:gd name="connsiteX139" fmla="*/ 618619 w 769951"/>
              <a:gd name="connsiteY139" fmla="*/ 653882 h 709840"/>
              <a:gd name="connsiteX140" fmla="*/ 616285 w 769951"/>
              <a:gd name="connsiteY140" fmla="*/ 656478 h 709840"/>
              <a:gd name="connsiteX141" fmla="*/ 613916 w 769951"/>
              <a:gd name="connsiteY141" fmla="*/ 659054 h 709840"/>
              <a:gd name="connsiteX142" fmla="*/ 611478 w 769951"/>
              <a:gd name="connsiteY142" fmla="*/ 661590 h 709840"/>
              <a:gd name="connsiteX143" fmla="*/ 609005 w 769951"/>
              <a:gd name="connsiteY143" fmla="*/ 664106 h 709840"/>
              <a:gd name="connsiteX144" fmla="*/ 606392 w 769951"/>
              <a:gd name="connsiteY144" fmla="*/ 666541 h 709840"/>
              <a:gd name="connsiteX145" fmla="*/ 603800 w 769951"/>
              <a:gd name="connsiteY145" fmla="*/ 668941 h 709840"/>
              <a:gd name="connsiteX146" fmla="*/ 601173 w 769951"/>
              <a:gd name="connsiteY146" fmla="*/ 671321 h 709840"/>
              <a:gd name="connsiteX147" fmla="*/ 598517 w 769951"/>
              <a:gd name="connsiteY147" fmla="*/ 673592 h 709840"/>
              <a:gd name="connsiteX148" fmla="*/ 595770 w 769951"/>
              <a:gd name="connsiteY148" fmla="*/ 675857 h 709840"/>
              <a:gd name="connsiteX149" fmla="*/ 592995 w 769951"/>
              <a:gd name="connsiteY149" fmla="*/ 678013 h 709840"/>
              <a:gd name="connsiteX150" fmla="*/ 590185 w 769951"/>
              <a:gd name="connsiteY150" fmla="*/ 680149 h 709840"/>
              <a:gd name="connsiteX151" fmla="*/ 587380 w 769951"/>
              <a:gd name="connsiteY151" fmla="*/ 682195 h 709840"/>
              <a:gd name="connsiteX152" fmla="*/ 584546 w 769951"/>
              <a:gd name="connsiteY152" fmla="*/ 684130 h 709840"/>
              <a:gd name="connsiteX153" fmla="*/ 581642 w 769951"/>
              <a:gd name="connsiteY153" fmla="*/ 686026 h 709840"/>
              <a:gd name="connsiteX154" fmla="*/ 578798 w 769951"/>
              <a:gd name="connsiteY154" fmla="*/ 687818 h 709840"/>
              <a:gd name="connsiteX155" fmla="*/ 575905 w 769951"/>
              <a:gd name="connsiteY155" fmla="*/ 689534 h 709840"/>
              <a:gd name="connsiteX156" fmla="*/ 572997 w 769951"/>
              <a:gd name="connsiteY156" fmla="*/ 691196 h 709840"/>
              <a:gd name="connsiteX157" fmla="*/ 570094 w 769951"/>
              <a:gd name="connsiteY157" fmla="*/ 692767 h 709840"/>
              <a:gd name="connsiteX158" fmla="*/ 567148 w 769951"/>
              <a:gd name="connsiteY158" fmla="*/ 694175 h 709840"/>
              <a:gd name="connsiteX159" fmla="*/ 564296 w 769951"/>
              <a:gd name="connsiteY159" fmla="*/ 695497 h 709840"/>
              <a:gd name="connsiteX160" fmla="*/ 561395 w 769951"/>
              <a:gd name="connsiteY160" fmla="*/ 696745 h 709840"/>
              <a:gd name="connsiteX161" fmla="*/ 558554 w 769951"/>
              <a:gd name="connsiteY161" fmla="*/ 697889 h 709840"/>
              <a:gd name="connsiteX162" fmla="*/ 555704 w 769951"/>
              <a:gd name="connsiteY162" fmla="*/ 698888 h 709840"/>
              <a:gd name="connsiteX163" fmla="*/ 552860 w 769951"/>
              <a:gd name="connsiteY163" fmla="*/ 699797 h 709840"/>
              <a:gd name="connsiteX164" fmla="*/ 551103 w 769951"/>
              <a:gd name="connsiteY164" fmla="*/ 700268 h 709840"/>
              <a:gd name="connsiteX165" fmla="*/ 549566 w 769951"/>
              <a:gd name="connsiteY165" fmla="*/ 700680 h 709840"/>
              <a:gd name="connsiteX166" fmla="*/ 548798 w 769951"/>
              <a:gd name="connsiteY166" fmla="*/ 700886 h 709840"/>
              <a:gd name="connsiteX167" fmla="*/ 548010 w 769951"/>
              <a:gd name="connsiteY167" fmla="*/ 701126 h 709840"/>
              <a:gd name="connsiteX168" fmla="*/ 547221 w 769951"/>
              <a:gd name="connsiteY168" fmla="*/ 701367 h 709840"/>
              <a:gd name="connsiteX169" fmla="*/ 546317 w 769951"/>
              <a:gd name="connsiteY169" fmla="*/ 701727 h 709840"/>
              <a:gd name="connsiteX170" fmla="*/ 543092 w 769951"/>
              <a:gd name="connsiteY170" fmla="*/ 702973 h 709840"/>
              <a:gd name="connsiteX171" fmla="*/ 541031 w 769951"/>
              <a:gd name="connsiteY171" fmla="*/ 703731 h 709840"/>
              <a:gd name="connsiteX172" fmla="*/ 540297 w 769951"/>
              <a:gd name="connsiteY172" fmla="*/ 703957 h 709840"/>
              <a:gd name="connsiteX173" fmla="*/ 539768 w 769951"/>
              <a:gd name="connsiteY173" fmla="*/ 704070 h 709840"/>
              <a:gd name="connsiteX174" fmla="*/ 539350 w 769951"/>
              <a:gd name="connsiteY174" fmla="*/ 704152 h 709840"/>
              <a:gd name="connsiteX175" fmla="*/ 539006 w 769951"/>
              <a:gd name="connsiteY175" fmla="*/ 704186 h 709840"/>
              <a:gd name="connsiteX176" fmla="*/ 538357 w 769951"/>
              <a:gd name="connsiteY176" fmla="*/ 704183 h 709840"/>
              <a:gd name="connsiteX177" fmla="*/ 537511 w 769951"/>
              <a:gd name="connsiteY177" fmla="*/ 704204 h 709840"/>
              <a:gd name="connsiteX178" fmla="*/ 536892 w 769951"/>
              <a:gd name="connsiteY178" fmla="*/ 704311 h 709840"/>
              <a:gd name="connsiteX179" fmla="*/ 536129 w 769951"/>
              <a:gd name="connsiteY179" fmla="*/ 704427 h 709840"/>
              <a:gd name="connsiteX180" fmla="*/ 535056 w 769951"/>
              <a:gd name="connsiteY180" fmla="*/ 704597 h 709840"/>
              <a:gd name="connsiteX181" fmla="*/ 533799 w 769951"/>
              <a:gd name="connsiteY181" fmla="*/ 704846 h 709840"/>
              <a:gd name="connsiteX182" fmla="*/ 531390 w 769951"/>
              <a:gd name="connsiteY182" fmla="*/ 705403 h 709840"/>
              <a:gd name="connsiteX183" fmla="*/ 528966 w 769951"/>
              <a:gd name="connsiteY183" fmla="*/ 705906 h 709840"/>
              <a:gd name="connsiteX184" fmla="*/ 526617 w 769951"/>
              <a:gd name="connsiteY184" fmla="*/ 706358 h 709840"/>
              <a:gd name="connsiteX185" fmla="*/ 524177 w 769951"/>
              <a:gd name="connsiteY185" fmla="*/ 706806 h 709840"/>
              <a:gd name="connsiteX186" fmla="*/ 521778 w 769951"/>
              <a:gd name="connsiteY186" fmla="*/ 707184 h 709840"/>
              <a:gd name="connsiteX187" fmla="*/ 519435 w 769951"/>
              <a:gd name="connsiteY187" fmla="*/ 707547 h 709840"/>
              <a:gd name="connsiteX188" fmla="*/ 517056 w 769951"/>
              <a:gd name="connsiteY188" fmla="*/ 707891 h 709840"/>
              <a:gd name="connsiteX189" fmla="*/ 514663 w 769951"/>
              <a:gd name="connsiteY189" fmla="*/ 708179 h 709840"/>
              <a:gd name="connsiteX190" fmla="*/ 512289 w 769951"/>
              <a:gd name="connsiteY190" fmla="*/ 708432 h 709840"/>
              <a:gd name="connsiteX191" fmla="*/ 509916 w 769951"/>
              <a:gd name="connsiteY191" fmla="*/ 708686 h 709840"/>
              <a:gd name="connsiteX192" fmla="*/ 507562 w 769951"/>
              <a:gd name="connsiteY192" fmla="*/ 708905 h 709840"/>
              <a:gd name="connsiteX193" fmla="*/ 505209 w 769951"/>
              <a:gd name="connsiteY193" fmla="*/ 709124 h 709840"/>
              <a:gd name="connsiteX194" fmla="*/ 500473 w 769951"/>
              <a:gd name="connsiteY194" fmla="*/ 709452 h 709840"/>
              <a:gd name="connsiteX195" fmla="*/ 495763 w 769951"/>
              <a:gd name="connsiteY195" fmla="*/ 709655 h 709840"/>
              <a:gd name="connsiteX196" fmla="*/ 490983 w 769951"/>
              <a:gd name="connsiteY196" fmla="*/ 709818 h 709840"/>
              <a:gd name="connsiteX197" fmla="*/ 486248 w 769951"/>
              <a:gd name="connsiteY197" fmla="*/ 709822 h 709840"/>
              <a:gd name="connsiteX198" fmla="*/ 481459 w 769951"/>
              <a:gd name="connsiteY198" fmla="*/ 709840 h 709840"/>
              <a:gd name="connsiteX199" fmla="*/ 476620 w 769951"/>
              <a:gd name="connsiteY199" fmla="*/ 709784 h 709840"/>
              <a:gd name="connsiteX200" fmla="*/ 471752 w 769951"/>
              <a:gd name="connsiteY200" fmla="*/ 709618 h 709840"/>
              <a:gd name="connsiteX201" fmla="*/ 466829 w 769951"/>
              <a:gd name="connsiteY201" fmla="*/ 709466 h 709840"/>
              <a:gd name="connsiteX202" fmla="*/ 461891 w 769951"/>
              <a:gd name="connsiteY202" fmla="*/ 709260 h 709840"/>
              <a:gd name="connsiteX203" fmla="*/ 456863 w 769951"/>
              <a:gd name="connsiteY203" fmla="*/ 709048 h 709840"/>
              <a:gd name="connsiteX204" fmla="*/ 372477 w 769951"/>
              <a:gd name="connsiteY204" fmla="*/ 708717 h 709840"/>
              <a:gd name="connsiteX205" fmla="*/ 368928 w 769951"/>
              <a:gd name="connsiteY205" fmla="*/ 708756 h 709840"/>
              <a:gd name="connsiteX206" fmla="*/ 365345 w 769951"/>
              <a:gd name="connsiteY206" fmla="*/ 708775 h 709840"/>
              <a:gd name="connsiteX207" fmla="*/ 361816 w 769951"/>
              <a:gd name="connsiteY207" fmla="*/ 708779 h 709840"/>
              <a:gd name="connsiteX208" fmla="*/ 358343 w 769951"/>
              <a:gd name="connsiteY208" fmla="*/ 708769 h 709840"/>
              <a:gd name="connsiteX209" fmla="*/ 354834 w 769951"/>
              <a:gd name="connsiteY209" fmla="*/ 708738 h 709840"/>
              <a:gd name="connsiteX210" fmla="*/ 351396 w 769951"/>
              <a:gd name="connsiteY210" fmla="*/ 708748 h 709840"/>
              <a:gd name="connsiteX211" fmla="*/ 347957 w 769951"/>
              <a:gd name="connsiteY211" fmla="*/ 708757 h 709840"/>
              <a:gd name="connsiteX212" fmla="*/ 344518 w 769951"/>
              <a:gd name="connsiteY212" fmla="*/ 708767 h 709840"/>
              <a:gd name="connsiteX213" fmla="*/ 341045 w 769951"/>
              <a:gd name="connsiteY213" fmla="*/ 708756 h 709840"/>
              <a:gd name="connsiteX214" fmla="*/ 337586 w 769951"/>
              <a:gd name="connsiteY214" fmla="*/ 708801 h 709840"/>
              <a:gd name="connsiteX215" fmla="*/ 334147 w 769951"/>
              <a:gd name="connsiteY215" fmla="*/ 708810 h 709840"/>
              <a:gd name="connsiteX216" fmla="*/ 330674 w 769951"/>
              <a:gd name="connsiteY216" fmla="*/ 708800 h 709840"/>
              <a:gd name="connsiteX217" fmla="*/ 327215 w 769951"/>
              <a:gd name="connsiteY217" fmla="*/ 708845 h 709840"/>
              <a:gd name="connsiteX218" fmla="*/ 323721 w 769951"/>
              <a:gd name="connsiteY218" fmla="*/ 708869 h 709840"/>
              <a:gd name="connsiteX219" fmla="*/ 320207 w 769951"/>
              <a:gd name="connsiteY219" fmla="*/ 708928 h 709840"/>
              <a:gd name="connsiteX220" fmla="*/ 316693 w 769951"/>
              <a:gd name="connsiteY220" fmla="*/ 708987 h 709840"/>
              <a:gd name="connsiteX221" fmla="*/ 313070 w 769951"/>
              <a:gd name="connsiteY221" fmla="*/ 709075 h 709840"/>
              <a:gd name="connsiteX222" fmla="*/ 309556 w 769951"/>
              <a:gd name="connsiteY222" fmla="*/ 709135 h 709840"/>
              <a:gd name="connsiteX223" fmla="*/ 306043 w 769951"/>
              <a:gd name="connsiteY223" fmla="*/ 709194 h 709840"/>
              <a:gd name="connsiteX224" fmla="*/ 302584 w 769951"/>
              <a:gd name="connsiteY224" fmla="*/ 709238 h 709840"/>
              <a:gd name="connsiteX225" fmla="*/ 299160 w 769951"/>
              <a:gd name="connsiteY225" fmla="*/ 709302 h 709840"/>
              <a:gd name="connsiteX226" fmla="*/ 295755 w 769951"/>
              <a:gd name="connsiteY226" fmla="*/ 709333 h 709840"/>
              <a:gd name="connsiteX227" fmla="*/ 292331 w 769951"/>
              <a:gd name="connsiteY227" fmla="*/ 709397 h 709840"/>
              <a:gd name="connsiteX228" fmla="*/ 288858 w 769951"/>
              <a:gd name="connsiteY228" fmla="*/ 709386 h 709840"/>
              <a:gd name="connsiteX229" fmla="*/ 285475 w 769951"/>
              <a:gd name="connsiteY229" fmla="*/ 709381 h 709840"/>
              <a:gd name="connsiteX230" fmla="*/ 282075 w 769951"/>
              <a:gd name="connsiteY230" fmla="*/ 709321 h 709840"/>
              <a:gd name="connsiteX231" fmla="*/ 278582 w 769951"/>
              <a:gd name="connsiteY231" fmla="*/ 709346 h 709840"/>
              <a:gd name="connsiteX232" fmla="*/ 275099 w 769951"/>
              <a:gd name="connsiteY232" fmla="*/ 709191 h 709840"/>
              <a:gd name="connsiteX233" fmla="*/ 271576 w 769951"/>
              <a:gd name="connsiteY233" fmla="*/ 709105 h 709840"/>
              <a:gd name="connsiteX234" fmla="*/ 267984 w 769951"/>
              <a:gd name="connsiteY234" fmla="*/ 708979 h 709840"/>
              <a:gd name="connsiteX235" fmla="*/ 264356 w 769951"/>
              <a:gd name="connsiteY235" fmla="*/ 708834 h 709840"/>
              <a:gd name="connsiteX236" fmla="*/ 260659 w 769951"/>
              <a:gd name="connsiteY236" fmla="*/ 708648 h 709840"/>
              <a:gd name="connsiteX237" fmla="*/ 256070 w 769951"/>
              <a:gd name="connsiteY237" fmla="*/ 708318 h 709840"/>
              <a:gd name="connsiteX238" fmla="*/ 251508 w 769951"/>
              <a:gd name="connsiteY238" fmla="*/ 707865 h 709840"/>
              <a:gd name="connsiteX239" fmla="*/ 246990 w 769951"/>
              <a:gd name="connsiteY239" fmla="*/ 707251 h 709840"/>
              <a:gd name="connsiteX240" fmla="*/ 242518 w 769951"/>
              <a:gd name="connsiteY240" fmla="*/ 706479 h 709840"/>
              <a:gd name="connsiteX241" fmla="*/ 237997 w 769951"/>
              <a:gd name="connsiteY241" fmla="*/ 705632 h 709840"/>
              <a:gd name="connsiteX242" fmla="*/ 233646 w 769951"/>
              <a:gd name="connsiteY242" fmla="*/ 704650 h 709840"/>
              <a:gd name="connsiteX243" fmla="*/ 229250 w 769951"/>
              <a:gd name="connsiteY243" fmla="*/ 703504 h 709840"/>
              <a:gd name="connsiteX244" fmla="*/ 224895 w 769951"/>
              <a:gd name="connsiteY244" fmla="*/ 702289 h 709840"/>
              <a:gd name="connsiteX245" fmla="*/ 220620 w 769951"/>
              <a:gd name="connsiteY245" fmla="*/ 700934 h 709840"/>
              <a:gd name="connsiteX246" fmla="*/ 216356 w 769951"/>
              <a:gd name="connsiteY246" fmla="*/ 699400 h 709840"/>
              <a:gd name="connsiteX247" fmla="*/ 212187 w 769951"/>
              <a:gd name="connsiteY247" fmla="*/ 697782 h 709840"/>
              <a:gd name="connsiteX248" fmla="*/ 208078 w 769951"/>
              <a:gd name="connsiteY248" fmla="*/ 696059 h 709840"/>
              <a:gd name="connsiteX249" fmla="*/ 203994 w 769951"/>
              <a:gd name="connsiteY249" fmla="*/ 694212 h 709840"/>
              <a:gd name="connsiteX250" fmla="*/ 199957 w 769951"/>
              <a:gd name="connsiteY250" fmla="*/ 692205 h 709840"/>
              <a:gd name="connsiteX251" fmla="*/ 195994 w 769951"/>
              <a:gd name="connsiteY251" fmla="*/ 690150 h 709840"/>
              <a:gd name="connsiteX252" fmla="*/ 192077 w 769951"/>
              <a:gd name="connsiteY252" fmla="*/ 687934 h 709840"/>
              <a:gd name="connsiteX253" fmla="*/ 188254 w 769951"/>
              <a:gd name="connsiteY253" fmla="*/ 685635 h 709840"/>
              <a:gd name="connsiteX254" fmla="*/ 184458 w 769951"/>
              <a:gd name="connsiteY254" fmla="*/ 683211 h 709840"/>
              <a:gd name="connsiteX255" fmla="*/ 180776 w 769951"/>
              <a:gd name="connsiteY255" fmla="*/ 680668 h 709840"/>
              <a:gd name="connsiteX256" fmla="*/ 177189 w 769951"/>
              <a:gd name="connsiteY256" fmla="*/ 678040 h 709840"/>
              <a:gd name="connsiteX257" fmla="*/ 173593 w 769951"/>
              <a:gd name="connsiteY257" fmla="*/ 675269 h 709840"/>
              <a:gd name="connsiteX258" fmla="*/ 170128 w 769951"/>
              <a:gd name="connsiteY258" fmla="*/ 672432 h 709840"/>
              <a:gd name="connsiteX259" fmla="*/ 166777 w 769951"/>
              <a:gd name="connsiteY259" fmla="*/ 669477 h 709840"/>
              <a:gd name="connsiteX260" fmla="*/ 163432 w 769951"/>
              <a:gd name="connsiteY260" fmla="*/ 666432 h 709840"/>
              <a:gd name="connsiteX261" fmla="*/ 160182 w 769951"/>
              <a:gd name="connsiteY261" fmla="*/ 663303 h 709840"/>
              <a:gd name="connsiteX262" fmla="*/ 157046 w 769951"/>
              <a:gd name="connsiteY262" fmla="*/ 660054 h 709840"/>
              <a:gd name="connsiteX263" fmla="*/ 153991 w 769951"/>
              <a:gd name="connsiteY263" fmla="*/ 656667 h 709840"/>
              <a:gd name="connsiteX264" fmla="*/ 151012 w 769951"/>
              <a:gd name="connsiteY264" fmla="*/ 653230 h 709840"/>
              <a:gd name="connsiteX265" fmla="*/ 148182 w 769951"/>
              <a:gd name="connsiteY265" fmla="*/ 649694 h 709840"/>
              <a:gd name="connsiteX266" fmla="*/ 145392 w 769951"/>
              <a:gd name="connsiteY266" fmla="*/ 646088 h 709840"/>
              <a:gd name="connsiteX267" fmla="*/ 142682 w 769951"/>
              <a:gd name="connsiteY267" fmla="*/ 642344 h 709840"/>
              <a:gd name="connsiteX268" fmla="*/ 140138 w 769951"/>
              <a:gd name="connsiteY268" fmla="*/ 638555 h 709840"/>
              <a:gd name="connsiteX269" fmla="*/ 137519 w 769951"/>
              <a:gd name="connsiteY269" fmla="*/ 634491 h 709840"/>
              <a:gd name="connsiteX270" fmla="*/ 134516 w 769951"/>
              <a:gd name="connsiteY270" fmla="*/ 629649 h 709840"/>
              <a:gd name="connsiteX271" fmla="*/ 131192 w 769951"/>
              <a:gd name="connsiteY271" fmla="*/ 624157 h 709840"/>
              <a:gd name="connsiteX272" fmla="*/ 127605 w 769951"/>
              <a:gd name="connsiteY272" fmla="*/ 618235 h 709840"/>
              <a:gd name="connsiteX273" fmla="*/ 123871 w 769951"/>
              <a:gd name="connsiteY273" fmla="*/ 611765 h 709840"/>
              <a:gd name="connsiteX274" fmla="*/ 119899 w 769951"/>
              <a:gd name="connsiteY274" fmla="*/ 605064 h 709840"/>
              <a:gd name="connsiteX275" fmla="*/ 115908 w 769951"/>
              <a:gd name="connsiteY275" fmla="*/ 598074 h 709840"/>
              <a:gd name="connsiteX276" fmla="*/ 111818 w 769951"/>
              <a:gd name="connsiteY276" fmla="*/ 590934 h 709840"/>
              <a:gd name="connsiteX277" fmla="*/ 107784 w 769951"/>
              <a:gd name="connsiteY277" fmla="*/ 583780 h 709840"/>
              <a:gd name="connsiteX278" fmla="*/ 103763 w 769951"/>
              <a:gd name="connsiteY278" fmla="*/ 576680 h 709840"/>
              <a:gd name="connsiteX279" fmla="*/ 99877 w 769951"/>
              <a:gd name="connsiteY279" fmla="*/ 569751 h 709840"/>
              <a:gd name="connsiteX280" fmla="*/ 96119 w 769951"/>
              <a:gd name="connsiteY280" fmla="*/ 563081 h 709840"/>
              <a:gd name="connsiteX281" fmla="*/ 92574 w 769951"/>
              <a:gd name="connsiteY281" fmla="*/ 556765 h 709840"/>
              <a:gd name="connsiteX282" fmla="*/ 89361 w 769951"/>
              <a:gd name="connsiteY282" fmla="*/ 550921 h 709840"/>
              <a:gd name="connsiteX283" fmla="*/ 86384 w 769951"/>
              <a:gd name="connsiteY283" fmla="*/ 545630 h 709840"/>
              <a:gd name="connsiteX284" fmla="*/ 83818 w 769951"/>
              <a:gd name="connsiteY284" fmla="*/ 540993 h 709840"/>
              <a:gd name="connsiteX285" fmla="*/ 41154 w 769951"/>
              <a:gd name="connsiteY285" fmla="*/ 468157 h 709840"/>
              <a:gd name="connsiteX286" fmla="*/ 40085 w 769951"/>
              <a:gd name="connsiteY286" fmla="*/ 466473 h 709840"/>
              <a:gd name="connsiteX287" fmla="*/ 39165 w 769951"/>
              <a:gd name="connsiteY287" fmla="*/ 465014 h 709840"/>
              <a:gd name="connsiteX288" fmla="*/ 38298 w 769951"/>
              <a:gd name="connsiteY288" fmla="*/ 463539 h 709840"/>
              <a:gd name="connsiteX289" fmla="*/ 37448 w 769951"/>
              <a:gd name="connsiteY289" fmla="*/ 462120 h 709840"/>
              <a:gd name="connsiteX290" fmla="*/ 36582 w 769951"/>
              <a:gd name="connsiteY290" fmla="*/ 460646 h 709840"/>
              <a:gd name="connsiteX291" fmla="*/ 35717 w 769951"/>
              <a:gd name="connsiteY291" fmla="*/ 459172 h 709840"/>
              <a:gd name="connsiteX292" fmla="*/ 34767 w 769951"/>
              <a:gd name="connsiteY292" fmla="*/ 457603 h 709840"/>
              <a:gd name="connsiteX293" fmla="*/ 33753 w 769951"/>
              <a:gd name="connsiteY293" fmla="*/ 455904 h 709840"/>
              <a:gd name="connsiteX294" fmla="*/ 13590 w 769951"/>
              <a:gd name="connsiteY294" fmla="*/ 418746 h 709840"/>
              <a:gd name="connsiteX295" fmla="*/ 12726 w 769951"/>
              <a:gd name="connsiteY295" fmla="*/ 416948 h 709840"/>
              <a:gd name="connsiteX296" fmla="*/ 12015 w 769951"/>
              <a:gd name="connsiteY296" fmla="*/ 415286 h 709840"/>
              <a:gd name="connsiteX297" fmla="*/ 11424 w 769951"/>
              <a:gd name="connsiteY297" fmla="*/ 413738 h 709840"/>
              <a:gd name="connsiteX298" fmla="*/ 10862 w 769951"/>
              <a:gd name="connsiteY298" fmla="*/ 412300 h 709840"/>
              <a:gd name="connsiteX299" fmla="*/ 9917 w 769951"/>
              <a:gd name="connsiteY299" fmla="*/ 409759 h 709840"/>
              <a:gd name="connsiteX300" fmla="*/ 9224 w 769951"/>
              <a:gd name="connsiteY300" fmla="*/ 407503 h 709840"/>
              <a:gd name="connsiteX301" fmla="*/ 8576 w 769951"/>
              <a:gd name="connsiteY301" fmla="*/ 405412 h 709840"/>
              <a:gd name="connsiteX302" fmla="*/ 8012 w 769951"/>
              <a:gd name="connsiteY302" fmla="*/ 403417 h 709840"/>
              <a:gd name="connsiteX303" fmla="*/ 7692 w 769951"/>
              <a:gd name="connsiteY303" fmla="*/ 402443 h 709840"/>
              <a:gd name="connsiteX304" fmla="*/ 7358 w 769951"/>
              <a:gd name="connsiteY304" fmla="*/ 401415 h 709840"/>
              <a:gd name="connsiteX305" fmla="*/ 6988 w 769951"/>
              <a:gd name="connsiteY305" fmla="*/ 400367 h 709840"/>
              <a:gd name="connsiteX306" fmla="*/ 6585 w 769951"/>
              <a:gd name="connsiteY306" fmla="*/ 399298 h 709840"/>
              <a:gd name="connsiteX307" fmla="*/ 5953 w 769951"/>
              <a:gd name="connsiteY307" fmla="*/ 397821 h 709840"/>
              <a:gd name="connsiteX308" fmla="*/ 5397 w 769951"/>
              <a:gd name="connsiteY308" fmla="*/ 396294 h 709840"/>
              <a:gd name="connsiteX309" fmla="*/ 4901 w 769951"/>
              <a:gd name="connsiteY309" fmla="*/ 394662 h 709840"/>
              <a:gd name="connsiteX310" fmla="*/ 4425 w 769951"/>
              <a:gd name="connsiteY310" fmla="*/ 392995 h 709840"/>
              <a:gd name="connsiteX311" fmla="*/ 3955 w 769951"/>
              <a:gd name="connsiteY311" fmla="*/ 391238 h 709840"/>
              <a:gd name="connsiteX312" fmla="*/ 3504 w 769951"/>
              <a:gd name="connsiteY312" fmla="*/ 389447 h 709840"/>
              <a:gd name="connsiteX313" fmla="*/ 3113 w 769951"/>
              <a:gd name="connsiteY313" fmla="*/ 387552 h 709840"/>
              <a:gd name="connsiteX314" fmla="*/ 2738 w 769951"/>
              <a:gd name="connsiteY314" fmla="*/ 385711 h 709840"/>
              <a:gd name="connsiteX315" fmla="*/ 2388 w 769951"/>
              <a:gd name="connsiteY315" fmla="*/ 383746 h 709840"/>
              <a:gd name="connsiteX316" fmla="*/ 2038 w 769951"/>
              <a:gd name="connsiteY316" fmla="*/ 381781 h 709840"/>
              <a:gd name="connsiteX317" fmla="*/ 1743 w 769951"/>
              <a:gd name="connsiteY317" fmla="*/ 379801 h 709840"/>
              <a:gd name="connsiteX318" fmla="*/ 1488 w 769951"/>
              <a:gd name="connsiteY318" fmla="*/ 377751 h 709840"/>
              <a:gd name="connsiteX319" fmla="*/ 1233 w 769951"/>
              <a:gd name="connsiteY319" fmla="*/ 375703 h 709840"/>
              <a:gd name="connsiteX320" fmla="*/ 998 w 769951"/>
              <a:gd name="connsiteY320" fmla="*/ 373618 h 709840"/>
              <a:gd name="connsiteX321" fmla="*/ 798 w 769951"/>
              <a:gd name="connsiteY321" fmla="*/ 371554 h 709840"/>
              <a:gd name="connsiteX322" fmla="*/ 618 w 769951"/>
              <a:gd name="connsiteY322" fmla="*/ 369455 h 709840"/>
              <a:gd name="connsiteX323" fmla="*/ 312 w 769951"/>
              <a:gd name="connsiteY323" fmla="*/ 365243 h 709840"/>
              <a:gd name="connsiteX324" fmla="*/ 166 w 769951"/>
              <a:gd name="connsiteY324" fmla="*/ 361076 h 709840"/>
              <a:gd name="connsiteX325" fmla="*/ 15 w 769951"/>
              <a:gd name="connsiteY325" fmla="*/ 356999 h 709840"/>
              <a:gd name="connsiteX326" fmla="*/ 3 w 769951"/>
              <a:gd name="connsiteY326" fmla="*/ 353001 h 709840"/>
              <a:gd name="connsiteX327" fmla="*/ 0 w 769951"/>
              <a:gd name="connsiteY327" fmla="*/ 349149 h 709840"/>
              <a:gd name="connsiteX328" fmla="*/ 131 w 769951"/>
              <a:gd name="connsiteY328" fmla="*/ 345466 h 709840"/>
              <a:gd name="connsiteX329" fmla="*/ 286 w 769951"/>
              <a:gd name="connsiteY329" fmla="*/ 341984 h 709840"/>
              <a:gd name="connsiteX330" fmla="*/ 515 w 769951"/>
              <a:gd name="connsiteY330" fmla="*/ 338776 h 709840"/>
              <a:gd name="connsiteX331" fmla="*/ 662 w 769951"/>
              <a:gd name="connsiteY331" fmla="*/ 337236 h 709840"/>
              <a:gd name="connsiteX332" fmla="*/ 888 w 769951"/>
              <a:gd name="connsiteY332" fmla="*/ 335558 h 709840"/>
              <a:gd name="connsiteX333" fmla="*/ 1060 w 769951"/>
              <a:gd name="connsiteY333" fmla="*/ 333893 h 709840"/>
              <a:gd name="connsiteX334" fmla="*/ 1362 w 769951"/>
              <a:gd name="connsiteY334" fmla="*/ 332166 h 709840"/>
              <a:gd name="connsiteX335" fmla="*/ 1614 w 769951"/>
              <a:gd name="connsiteY335" fmla="*/ 330363 h 709840"/>
              <a:gd name="connsiteX336" fmla="*/ 1921 w 769951"/>
              <a:gd name="connsiteY336" fmla="*/ 328545 h 709840"/>
              <a:gd name="connsiteX337" fmla="*/ 2283 w 769951"/>
              <a:gd name="connsiteY337" fmla="*/ 326713 h 709840"/>
              <a:gd name="connsiteX338" fmla="*/ 2611 w 769951"/>
              <a:gd name="connsiteY338" fmla="*/ 324860 h 709840"/>
              <a:gd name="connsiteX339" fmla="*/ 3525 w 769951"/>
              <a:gd name="connsiteY339" fmla="*/ 321027 h 709840"/>
              <a:gd name="connsiteX340" fmla="*/ 4444 w 769951"/>
              <a:gd name="connsiteY340" fmla="*/ 317104 h 709840"/>
              <a:gd name="connsiteX341" fmla="*/ 4996 w 769951"/>
              <a:gd name="connsiteY341" fmla="*/ 315103 h 709840"/>
              <a:gd name="connsiteX342" fmla="*/ 5494 w 769951"/>
              <a:gd name="connsiteY342" fmla="*/ 313117 h 709840"/>
              <a:gd name="connsiteX343" fmla="*/ 6065 w 769951"/>
              <a:gd name="connsiteY343" fmla="*/ 311081 h 709840"/>
              <a:gd name="connsiteX344" fmla="*/ 6673 w 769951"/>
              <a:gd name="connsiteY344" fmla="*/ 309066 h 709840"/>
              <a:gd name="connsiteX345" fmla="*/ 7315 w 769951"/>
              <a:gd name="connsiteY345" fmla="*/ 307070 h 709840"/>
              <a:gd name="connsiteX346" fmla="*/ 7962 w 769951"/>
              <a:gd name="connsiteY346" fmla="*/ 304985 h 709840"/>
              <a:gd name="connsiteX347" fmla="*/ 8713 w 769951"/>
              <a:gd name="connsiteY347" fmla="*/ 302960 h 709840"/>
              <a:gd name="connsiteX348" fmla="*/ 9375 w 769951"/>
              <a:gd name="connsiteY348" fmla="*/ 300929 h 709840"/>
              <a:gd name="connsiteX349" fmla="*/ 10162 w 769951"/>
              <a:gd name="connsiteY349" fmla="*/ 298925 h 709840"/>
              <a:gd name="connsiteX350" fmla="*/ 10878 w 769951"/>
              <a:gd name="connsiteY350" fmla="*/ 296880 h 709840"/>
              <a:gd name="connsiteX351" fmla="*/ 11719 w 769951"/>
              <a:gd name="connsiteY351" fmla="*/ 294860 h 709840"/>
              <a:gd name="connsiteX352" fmla="*/ 12521 w 769951"/>
              <a:gd name="connsiteY352" fmla="*/ 292910 h 709840"/>
              <a:gd name="connsiteX353" fmla="*/ 13341 w 769951"/>
              <a:gd name="connsiteY353" fmla="*/ 290925 h 709840"/>
              <a:gd name="connsiteX354" fmla="*/ 14253 w 769951"/>
              <a:gd name="connsiteY354" fmla="*/ 288946 h 709840"/>
              <a:gd name="connsiteX355" fmla="*/ 15123 w 769951"/>
              <a:gd name="connsiteY355" fmla="*/ 287036 h 709840"/>
              <a:gd name="connsiteX356" fmla="*/ 16015 w 769951"/>
              <a:gd name="connsiteY356" fmla="*/ 285091 h 709840"/>
              <a:gd name="connsiteX357" fmla="*/ 17009 w 769951"/>
              <a:gd name="connsiteY357" fmla="*/ 283207 h 709840"/>
              <a:gd name="connsiteX358" fmla="*/ 17929 w 769951"/>
              <a:gd name="connsiteY358" fmla="*/ 281372 h 709840"/>
              <a:gd name="connsiteX359" fmla="*/ 18904 w 769951"/>
              <a:gd name="connsiteY359" fmla="*/ 279522 h 709840"/>
              <a:gd name="connsiteX360" fmla="*/ 19929 w 769951"/>
              <a:gd name="connsiteY360" fmla="*/ 277748 h 709840"/>
              <a:gd name="connsiteX361" fmla="*/ 135644 w 769951"/>
              <a:gd name="connsiteY361" fmla="*/ 77323 h 709840"/>
              <a:gd name="connsiteX362" fmla="*/ 136669 w 769951"/>
              <a:gd name="connsiteY362" fmla="*/ 75548 h 709840"/>
              <a:gd name="connsiteX363" fmla="*/ 137804 w 769951"/>
              <a:gd name="connsiteY363" fmla="*/ 73745 h 709840"/>
              <a:gd name="connsiteX364" fmla="*/ 138972 w 769951"/>
              <a:gd name="connsiteY364" fmla="*/ 71960 h 709840"/>
              <a:gd name="connsiteX365" fmla="*/ 140087 w 769951"/>
              <a:gd name="connsiteY365" fmla="*/ 70191 h 709840"/>
              <a:gd name="connsiteX366" fmla="*/ 141345 w 769951"/>
              <a:gd name="connsiteY366" fmla="*/ 68413 h 709840"/>
              <a:gd name="connsiteX367" fmla="*/ 142584 w 769951"/>
              <a:gd name="connsiteY367" fmla="*/ 66669 h 709840"/>
              <a:gd name="connsiteX368" fmla="*/ 143878 w 769951"/>
              <a:gd name="connsiteY368" fmla="*/ 64910 h 709840"/>
              <a:gd name="connsiteX369" fmla="*/ 145171 w 769951"/>
              <a:gd name="connsiteY369" fmla="*/ 63152 h 709840"/>
              <a:gd name="connsiteX370" fmla="*/ 146555 w 769951"/>
              <a:gd name="connsiteY370" fmla="*/ 61399 h 709840"/>
              <a:gd name="connsiteX371" fmla="*/ 147883 w 769951"/>
              <a:gd name="connsiteY371" fmla="*/ 59661 h 709840"/>
              <a:gd name="connsiteX372" fmla="*/ 149296 w 769951"/>
              <a:gd name="connsiteY372" fmla="*/ 58017 h 709840"/>
              <a:gd name="connsiteX373" fmla="*/ 150729 w 769951"/>
              <a:gd name="connsiteY373" fmla="*/ 56339 h 709840"/>
              <a:gd name="connsiteX374" fmla="*/ 152107 w 769951"/>
              <a:gd name="connsiteY374" fmla="*/ 54676 h 709840"/>
              <a:gd name="connsiteX375" fmla="*/ 153575 w 769951"/>
              <a:gd name="connsiteY375" fmla="*/ 53018 h 709840"/>
              <a:gd name="connsiteX376" fmla="*/ 155057 w 769951"/>
              <a:gd name="connsiteY376" fmla="*/ 51415 h 709840"/>
              <a:gd name="connsiteX377" fmla="*/ 156519 w 769951"/>
              <a:gd name="connsiteY377" fmla="*/ 49847 h 709840"/>
              <a:gd name="connsiteX378" fmla="*/ 157981 w 769951"/>
              <a:gd name="connsiteY378" fmla="*/ 48278 h 709840"/>
              <a:gd name="connsiteX379" fmla="*/ 159458 w 769951"/>
              <a:gd name="connsiteY379" fmla="*/ 46765 h 709840"/>
              <a:gd name="connsiteX380" fmla="*/ 160955 w 769951"/>
              <a:gd name="connsiteY380" fmla="*/ 45217 h 709840"/>
              <a:gd name="connsiteX381" fmla="*/ 162481 w 769951"/>
              <a:gd name="connsiteY381" fmla="*/ 43778 h 709840"/>
              <a:gd name="connsiteX382" fmla="*/ 163953 w 769951"/>
              <a:gd name="connsiteY382" fmla="*/ 42354 h 709840"/>
              <a:gd name="connsiteX383" fmla="*/ 165404 w 769951"/>
              <a:gd name="connsiteY383" fmla="*/ 40965 h 709840"/>
              <a:gd name="connsiteX384" fmla="*/ 166890 w 769951"/>
              <a:gd name="connsiteY384" fmla="*/ 39597 h 709840"/>
              <a:gd name="connsiteX385" fmla="*/ 168356 w 769951"/>
              <a:gd name="connsiteY385" fmla="*/ 38262 h 709840"/>
              <a:gd name="connsiteX386" fmla="*/ 169818 w 769951"/>
              <a:gd name="connsiteY386" fmla="*/ 37018 h 709840"/>
              <a:gd name="connsiteX387" fmla="*/ 171293 w 769951"/>
              <a:gd name="connsiteY387" fmla="*/ 35829 h 709840"/>
              <a:gd name="connsiteX388" fmla="*/ 172679 w 769951"/>
              <a:gd name="connsiteY388" fmla="*/ 34634 h 709840"/>
              <a:gd name="connsiteX389" fmla="*/ 174154 w 769951"/>
              <a:gd name="connsiteY389" fmla="*/ 33444 h 709840"/>
              <a:gd name="connsiteX390" fmla="*/ 175529 w 769951"/>
              <a:gd name="connsiteY390" fmla="*/ 32428 h 709840"/>
              <a:gd name="connsiteX391" fmla="*/ 176924 w 769951"/>
              <a:gd name="connsiteY391" fmla="*/ 31378 h 709840"/>
              <a:gd name="connsiteX392" fmla="*/ 178244 w 769951"/>
              <a:gd name="connsiteY392" fmla="*/ 30378 h 709840"/>
              <a:gd name="connsiteX393" fmla="*/ 179559 w 769951"/>
              <a:gd name="connsiteY393" fmla="*/ 29466 h 709840"/>
              <a:gd name="connsiteX394" fmla="*/ 182613 w 769951"/>
              <a:gd name="connsiteY394" fmla="*/ 27471 h 709840"/>
              <a:gd name="connsiteX395" fmla="*/ 185617 w 769951"/>
              <a:gd name="connsiteY395" fmla="*/ 25402 h 709840"/>
              <a:gd name="connsiteX396" fmla="*/ 188631 w 769951"/>
              <a:gd name="connsiteY396" fmla="*/ 23477 h 709840"/>
              <a:gd name="connsiteX397" fmla="*/ 191714 w 769951"/>
              <a:gd name="connsiteY397" fmla="*/ 21591 h 709840"/>
              <a:gd name="connsiteX398" fmla="*/ 193244 w 769951"/>
              <a:gd name="connsiteY398" fmla="*/ 20711 h 709840"/>
              <a:gd name="connsiteX399" fmla="*/ 194737 w 769951"/>
              <a:gd name="connsiteY399" fmla="*/ 19811 h 709840"/>
              <a:gd name="connsiteX400" fmla="*/ 196281 w 769951"/>
              <a:gd name="connsiteY400" fmla="*/ 18986 h 709840"/>
              <a:gd name="connsiteX401" fmla="*/ 197845 w 769951"/>
              <a:gd name="connsiteY401" fmla="*/ 18125 h 709840"/>
              <a:gd name="connsiteX402" fmla="*/ 199423 w 769951"/>
              <a:gd name="connsiteY402" fmla="*/ 17320 h 709840"/>
              <a:gd name="connsiteX403" fmla="*/ 200982 w 769951"/>
              <a:gd name="connsiteY403" fmla="*/ 16549 h 709840"/>
              <a:gd name="connsiteX404" fmla="*/ 202574 w 769951"/>
              <a:gd name="connsiteY404" fmla="*/ 15799 h 709840"/>
              <a:gd name="connsiteX405" fmla="*/ 204107 w 769951"/>
              <a:gd name="connsiteY405" fmla="*/ 15153 h 709840"/>
              <a:gd name="connsiteX406" fmla="*/ 205770 w 769951"/>
              <a:gd name="connsiteY406" fmla="*/ 14443 h 709840"/>
              <a:gd name="connsiteX407" fmla="*/ 207343 w 769951"/>
              <a:gd name="connsiteY407" fmla="*/ 13727 h 709840"/>
              <a:gd name="connsiteX408" fmla="*/ 208937 w 769951"/>
              <a:gd name="connsiteY408" fmla="*/ 12977 h 709840"/>
              <a:gd name="connsiteX409" fmla="*/ 210524 w 769951"/>
              <a:gd name="connsiteY409" fmla="*/ 12316 h 709840"/>
              <a:gd name="connsiteX410" fmla="*/ 212097 w 769951"/>
              <a:gd name="connsiteY410" fmla="*/ 11600 h 709840"/>
              <a:gd name="connsiteX411" fmla="*/ 213720 w 769951"/>
              <a:gd name="connsiteY411" fmla="*/ 10960 h 709840"/>
              <a:gd name="connsiteX412" fmla="*/ 215302 w 769951"/>
              <a:gd name="connsiteY412" fmla="*/ 10388 h 709840"/>
              <a:gd name="connsiteX413" fmla="*/ 216934 w 769951"/>
              <a:gd name="connsiteY413" fmla="*/ 9892 h 709840"/>
              <a:gd name="connsiteX414" fmla="*/ 220896 w 769951"/>
              <a:gd name="connsiteY414" fmla="*/ 8654 h 709840"/>
              <a:gd name="connsiteX415" fmla="*/ 223432 w 769951"/>
              <a:gd name="connsiteY415" fmla="*/ 7798 h 709840"/>
              <a:gd name="connsiteX416" fmla="*/ 225075 w 769951"/>
              <a:gd name="connsiteY416" fmla="*/ 7123 h 709840"/>
              <a:gd name="connsiteX417" fmla="*/ 226267 w 769951"/>
              <a:gd name="connsiteY417" fmla="*/ 6744 h 709840"/>
              <a:gd name="connsiteX418" fmla="*/ 226891 w 769951"/>
              <a:gd name="connsiteY418" fmla="*/ 6548 h 709840"/>
              <a:gd name="connsiteX419" fmla="*/ 227530 w 769951"/>
              <a:gd name="connsiteY419" fmla="*/ 6406 h 709840"/>
              <a:gd name="connsiteX420" fmla="*/ 228283 w 769951"/>
              <a:gd name="connsiteY420" fmla="*/ 6146 h 709840"/>
              <a:gd name="connsiteX421" fmla="*/ 229211 w 769951"/>
              <a:gd name="connsiteY421" fmla="*/ 5986 h 709840"/>
              <a:gd name="connsiteX422" fmla="*/ 231870 w 769951"/>
              <a:gd name="connsiteY422" fmla="*/ 5479 h 709840"/>
              <a:gd name="connsiteX423" fmla="*/ 235910 w 769951"/>
              <a:gd name="connsiteY423" fmla="*/ 4749 h 709840"/>
              <a:gd name="connsiteX424" fmla="*/ 236877 w 769951"/>
              <a:gd name="connsiteY424" fmla="*/ 4520 h 709840"/>
              <a:gd name="connsiteX425" fmla="*/ 237750 w 769951"/>
              <a:gd name="connsiteY425" fmla="*/ 4373 h 709840"/>
              <a:gd name="connsiteX426" fmla="*/ 238539 w 769951"/>
              <a:gd name="connsiteY426" fmla="*/ 4133 h 709840"/>
              <a:gd name="connsiteX427" fmla="*/ 239272 w 769951"/>
              <a:gd name="connsiteY427" fmla="*/ 3907 h 709840"/>
              <a:gd name="connsiteX428" fmla="*/ 240829 w 769951"/>
              <a:gd name="connsiteY428" fmla="*/ 3461 h 709840"/>
              <a:gd name="connsiteX429" fmla="*/ 242566 w 769951"/>
              <a:gd name="connsiteY429" fmla="*/ 3025 h 709840"/>
              <a:gd name="connsiteX430" fmla="*/ 263219 w 769951"/>
              <a:gd name="connsiteY430" fmla="*/ 520 h 709840"/>
              <a:gd name="connsiteX431" fmla="*/ 267680 w 769951"/>
              <a:gd name="connsiteY431" fmla="*/ 266 h 709840"/>
              <a:gd name="connsiteX432" fmla="*/ 272296 w 769951"/>
              <a:gd name="connsiteY432" fmla="*/ 147 h 709840"/>
              <a:gd name="connsiteX433" fmla="*/ 277036 w 769951"/>
              <a:gd name="connsiteY433" fmla="*/ 54 h 709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</a:cxnLst>
            <a:rect l="l" t="t" r="r" b="b"/>
            <a:pathLst>
              <a:path w="769951" h="709840">
                <a:moveTo>
                  <a:pt x="281845" y="0"/>
                </a:moveTo>
                <a:lnTo>
                  <a:pt x="286773" y="62"/>
                </a:lnTo>
                <a:lnTo>
                  <a:pt x="291667" y="104"/>
                </a:lnTo>
                <a:lnTo>
                  <a:pt x="296665" y="206"/>
                </a:lnTo>
                <a:lnTo>
                  <a:pt x="301664" y="308"/>
                </a:lnTo>
                <a:lnTo>
                  <a:pt x="306732" y="449"/>
                </a:lnTo>
                <a:lnTo>
                  <a:pt x="311729" y="551"/>
                </a:lnTo>
                <a:lnTo>
                  <a:pt x="316688" y="723"/>
                </a:lnTo>
                <a:lnTo>
                  <a:pt x="321631" y="840"/>
                </a:lnTo>
                <a:lnTo>
                  <a:pt x="326470" y="896"/>
                </a:lnTo>
                <a:lnTo>
                  <a:pt x="331219" y="948"/>
                </a:lnTo>
                <a:lnTo>
                  <a:pt x="335953" y="944"/>
                </a:lnTo>
                <a:lnTo>
                  <a:pt x="340473" y="909"/>
                </a:lnTo>
                <a:lnTo>
                  <a:pt x="344132" y="840"/>
                </a:lnTo>
                <a:lnTo>
                  <a:pt x="347675" y="891"/>
                </a:lnTo>
                <a:lnTo>
                  <a:pt x="351183" y="922"/>
                </a:lnTo>
                <a:lnTo>
                  <a:pt x="354747" y="938"/>
                </a:lnTo>
                <a:lnTo>
                  <a:pt x="358180" y="1018"/>
                </a:lnTo>
                <a:lnTo>
                  <a:pt x="361743" y="1034"/>
                </a:lnTo>
                <a:lnTo>
                  <a:pt x="365321" y="1104"/>
                </a:lnTo>
                <a:lnTo>
                  <a:pt x="368959" y="1071"/>
                </a:lnTo>
                <a:lnTo>
                  <a:pt x="375484" y="940"/>
                </a:lnTo>
                <a:lnTo>
                  <a:pt x="383069" y="820"/>
                </a:lnTo>
                <a:lnTo>
                  <a:pt x="391517" y="733"/>
                </a:lnTo>
                <a:lnTo>
                  <a:pt x="400598" y="594"/>
                </a:lnTo>
                <a:lnTo>
                  <a:pt x="410251" y="507"/>
                </a:lnTo>
                <a:lnTo>
                  <a:pt x="420319" y="428"/>
                </a:lnTo>
                <a:lnTo>
                  <a:pt x="430620" y="344"/>
                </a:lnTo>
                <a:lnTo>
                  <a:pt x="441011" y="265"/>
                </a:lnTo>
                <a:lnTo>
                  <a:pt x="451363" y="257"/>
                </a:lnTo>
                <a:lnTo>
                  <a:pt x="461479" y="252"/>
                </a:lnTo>
                <a:lnTo>
                  <a:pt x="471217" y="260"/>
                </a:lnTo>
                <a:lnTo>
                  <a:pt x="480467" y="311"/>
                </a:lnTo>
                <a:lnTo>
                  <a:pt x="489028" y="430"/>
                </a:lnTo>
                <a:lnTo>
                  <a:pt x="496757" y="623"/>
                </a:lnTo>
                <a:lnTo>
                  <a:pt x="500245" y="688"/>
                </a:lnTo>
                <a:lnTo>
                  <a:pt x="503479" y="793"/>
                </a:lnTo>
                <a:lnTo>
                  <a:pt x="506479" y="901"/>
                </a:lnTo>
                <a:lnTo>
                  <a:pt x="509134" y="1042"/>
                </a:lnTo>
                <a:lnTo>
                  <a:pt x="513723" y="1372"/>
                </a:lnTo>
                <a:lnTo>
                  <a:pt x="518286" y="1826"/>
                </a:lnTo>
                <a:lnTo>
                  <a:pt x="522803" y="2439"/>
                </a:lnTo>
                <a:lnTo>
                  <a:pt x="527275" y="3211"/>
                </a:lnTo>
                <a:lnTo>
                  <a:pt x="531797" y="4059"/>
                </a:lnTo>
                <a:lnTo>
                  <a:pt x="536148" y="5040"/>
                </a:lnTo>
                <a:lnTo>
                  <a:pt x="540544" y="6186"/>
                </a:lnTo>
                <a:lnTo>
                  <a:pt x="544898" y="7401"/>
                </a:lnTo>
                <a:lnTo>
                  <a:pt x="549174" y="8756"/>
                </a:lnTo>
                <a:lnTo>
                  <a:pt x="553438" y="10290"/>
                </a:lnTo>
                <a:lnTo>
                  <a:pt x="557607" y="11908"/>
                </a:lnTo>
                <a:lnTo>
                  <a:pt x="561716" y="13631"/>
                </a:lnTo>
                <a:lnTo>
                  <a:pt x="565799" y="15478"/>
                </a:lnTo>
                <a:lnTo>
                  <a:pt x="569837" y="17484"/>
                </a:lnTo>
                <a:lnTo>
                  <a:pt x="573799" y="19540"/>
                </a:lnTo>
                <a:lnTo>
                  <a:pt x="577717" y="21755"/>
                </a:lnTo>
                <a:lnTo>
                  <a:pt x="581539" y="24055"/>
                </a:lnTo>
                <a:lnTo>
                  <a:pt x="585336" y="26479"/>
                </a:lnTo>
                <a:lnTo>
                  <a:pt x="589017" y="29022"/>
                </a:lnTo>
                <a:lnTo>
                  <a:pt x="592604" y="31649"/>
                </a:lnTo>
                <a:lnTo>
                  <a:pt x="596200" y="34422"/>
                </a:lnTo>
                <a:lnTo>
                  <a:pt x="599666" y="37257"/>
                </a:lnTo>
                <a:lnTo>
                  <a:pt x="603016" y="40213"/>
                </a:lnTo>
                <a:lnTo>
                  <a:pt x="606362" y="43258"/>
                </a:lnTo>
                <a:lnTo>
                  <a:pt x="609612" y="46387"/>
                </a:lnTo>
                <a:lnTo>
                  <a:pt x="612747" y="49635"/>
                </a:lnTo>
                <a:lnTo>
                  <a:pt x="615802" y="53023"/>
                </a:lnTo>
                <a:lnTo>
                  <a:pt x="618782" y="56460"/>
                </a:lnTo>
                <a:lnTo>
                  <a:pt x="621612" y="59996"/>
                </a:lnTo>
                <a:lnTo>
                  <a:pt x="624402" y="63602"/>
                </a:lnTo>
                <a:lnTo>
                  <a:pt x="627111" y="67346"/>
                </a:lnTo>
                <a:lnTo>
                  <a:pt x="629655" y="71135"/>
                </a:lnTo>
                <a:lnTo>
                  <a:pt x="714032" y="217093"/>
                </a:lnTo>
                <a:lnTo>
                  <a:pt x="714927" y="218676"/>
                </a:lnTo>
                <a:lnTo>
                  <a:pt x="715842" y="220226"/>
                </a:lnTo>
                <a:lnTo>
                  <a:pt x="716737" y="221809"/>
                </a:lnTo>
                <a:lnTo>
                  <a:pt x="717707" y="223344"/>
                </a:lnTo>
                <a:lnTo>
                  <a:pt x="718587" y="224873"/>
                </a:lnTo>
                <a:lnTo>
                  <a:pt x="719577" y="226372"/>
                </a:lnTo>
                <a:lnTo>
                  <a:pt x="720423" y="227881"/>
                </a:lnTo>
                <a:lnTo>
                  <a:pt x="721308" y="229321"/>
                </a:lnTo>
                <a:lnTo>
                  <a:pt x="756204" y="290944"/>
                </a:lnTo>
                <a:lnTo>
                  <a:pt x="757068" y="292742"/>
                </a:lnTo>
                <a:lnTo>
                  <a:pt x="757778" y="294405"/>
                </a:lnTo>
                <a:lnTo>
                  <a:pt x="758369" y="295952"/>
                </a:lnTo>
                <a:lnTo>
                  <a:pt x="758931" y="297390"/>
                </a:lnTo>
                <a:lnTo>
                  <a:pt x="759876" y="299931"/>
                </a:lnTo>
                <a:lnTo>
                  <a:pt x="760569" y="302186"/>
                </a:lnTo>
                <a:lnTo>
                  <a:pt x="761217" y="304277"/>
                </a:lnTo>
                <a:lnTo>
                  <a:pt x="761782" y="306273"/>
                </a:lnTo>
                <a:lnTo>
                  <a:pt x="762101" y="307246"/>
                </a:lnTo>
                <a:lnTo>
                  <a:pt x="762436" y="308274"/>
                </a:lnTo>
                <a:lnTo>
                  <a:pt x="762805" y="309323"/>
                </a:lnTo>
                <a:lnTo>
                  <a:pt x="763208" y="310391"/>
                </a:lnTo>
                <a:lnTo>
                  <a:pt x="763959" y="311984"/>
                </a:lnTo>
                <a:lnTo>
                  <a:pt x="764452" y="313058"/>
                </a:lnTo>
                <a:lnTo>
                  <a:pt x="764670" y="313647"/>
                </a:lnTo>
                <a:lnTo>
                  <a:pt x="764886" y="314236"/>
                </a:lnTo>
                <a:lnTo>
                  <a:pt x="765147" y="314989"/>
                </a:lnTo>
                <a:lnTo>
                  <a:pt x="765371" y="316047"/>
                </a:lnTo>
                <a:lnTo>
                  <a:pt x="766143" y="319693"/>
                </a:lnTo>
                <a:lnTo>
                  <a:pt x="766839" y="323389"/>
                </a:lnTo>
                <a:lnTo>
                  <a:pt x="767486" y="327011"/>
                </a:lnTo>
                <a:lnTo>
                  <a:pt x="768057" y="330681"/>
                </a:lnTo>
                <a:lnTo>
                  <a:pt x="768574" y="334366"/>
                </a:lnTo>
                <a:lnTo>
                  <a:pt x="769001" y="338046"/>
                </a:lnTo>
                <a:lnTo>
                  <a:pt x="769338" y="341721"/>
                </a:lnTo>
                <a:lnTo>
                  <a:pt x="769586" y="345390"/>
                </a:lnTo>
                <a:lnTo>
                  <a:pt x="769779" y="349074"/>
                </a:lnTo>
                <a:lnTo>
                  <a:pt x="769903" y="352717"/>
                </a:lnTo>
                <a:lnTo>
                  <a:pt x="769951" y="356410"/>
                </a:lnTo>
                <a:lnTo>
                  <a:pt x="769895" y="360043"/>
                </a:lnTo>
                <a:lnTo>
                  <a:pt x="769799" y="363745"/>
                </a:lnTo>
                <a:lnTo>
                  <a:pt x="769543" y="367402"/>
                </a:lnTo>
                <a:lnTo>
                  <a:pt x="769288" y="371059"/>
                </a:lnTo>
                <a:lnTo>
                  <a:pt x="768908" y="374690"/>
                </a:lnTo>
                <a:lnTo>
                  <a:pt x="768418" y="378351"/>
                </a:lnTo>
                <a:lnTo>
                  <a:pt x="767859" y="381972"/>
                </a:lnTo>
                <a:lnTo>
                  <a:pt x="767245" y="385607"/>
                </a:lnTo>
                <a:lnTo>
                  <a:pt x="766471" y="389197"/>
                </a:lnTo>
                <a:lnTo>
                  <a:pt x="765657" y="392856"/>
                </a:lnTo>
                <a:lnTo>
                  <a:pt x="764684" y="396470"/>
                </a:lnTo>
                <a:lnTo>
                  <a:pt x="763676" y="400064"/>
                </a:lnTo>
                <a:lnTo>
                  <a:pt x="762544" y="403632"/>
                </a:lnTo>
                <a:lnTo>
                  <a:pt x="761302" y="407229"/>
                </a:lnTo>
                <a:lnTo>
                  <a:pt x="760025" y="410807"/>
                </a:lnTo>
                <a:lnTo>
                  <a:pt x="758570" y="414374"/>
                </a:lnTo>
                <a:lnTo>
                  <a:pt x="757044" y="417900"/>
                </a:lnTo>
                <a:lnTo>
                  <a:pt x="755408" y="421457"/>
                </a:lnTo>
                <a:lnTo>
                  <a:pt x="753668" y="424953"/>
                </a:lnTo>
                <a:lnTo>
                  <a:pt x="751819" y="428477"/>
                </a:lnTo>
                <a:lnTo>
                  <a:pt x="749864" y="431942"/>
                </a:lnTo>
                <a:lnTo>
                  <a:pt x="634149" y="632367"/>
                </a:lnTo>
                <a:lnTo>
                  <a:pt x="632527" y="635095"/>
                </a:lnTo>
                <a:lnTo>
                  <a:pt x="630781" y="637799"/>
                </a:lnTo>
                <a:lnTo>
                  <a:pt x="628980" y="640517"/>
                </a:lnTo>
                <a:lnTo>
                  <a:pt x="627088" y="643229"/>
                </a:lnTo>
                <a:lnTo>
                  <a:pt x="625088" y="645972"/>
                </a:lnTo>
                <a:lnTo>
                  <a:pt x="623023" y="648584"/>
                </a:lnTo>
                <a:lnTo>
                  <a:pt x="620828" y="651260"/>
                </a:lnTo>
                <a:lnTo>
                  <a:pt x="618619" y="653882"/>
                </a:lnTo>
                <a:lnTo>
                  <a:pt x="616285" y="656478"/>
                </a:lnTo>
                <a:lnTo>
                  <a:pt x="613916" y="659054"/>
                </a:lnTo>
                <a:lnTo>
                  <a:pt x="611478" y="661590"/>
                </a:lnTo>
                <a:lnTo>
                  <a:pt x="609005" y="664106"/>
                </a:lnTo>
                <a:lnTo>
                  <a:pt x="606392" y="666541"/>
                </a:lnTo>
                <a:lnTo>
                  <a:pt x="603800" y="668941"/>
                </a:lnTo>
                <a:lnTo>
                  <a:pt x="601173" y="671321"/>
                </a:lnTo>
                <a:lnTo>
                  <a:pt x="598517" y="673592"/>
                </a:lnTo>
                <a:lnTo>
                  <a:pt x="595770" y="675857"/>
                </a:lnTo>
                <a:lnTo>
                  <a:pt x="592995" y="678013"/>
                </a:lnTo>
                <a:lnTo>
                  <a:pt x="590185" y="680149"/>
                </a:lnTo>
                <a:lnTo>
                  <a:pt x="587380" y="682195"/>
                </a:lnTo>
                <a:lnTo>
                  <a:pt x="584546" y="684130"/>
                </a:lnTo>
                <a:lnTo>
                  <a:pt x="581642" y="686026"/>
                </a:lnTo>
                <a:lnTo>
                  <a:pt x="578798" y="687818"/>
                </a:lnTo>
                <a:lnTo>
                  <a:pt x="575905" y="689534"/>
                </a:lnTo>
                <a:lnTo>
                  <a:pt x="572997" y="691196"/>
                </a:lnTo>
                <a:lnTo>
                  <a:pt x="570094" y="692767"/>
                </a:lnTo>
                <a:lnTo>
                  <a:pt x="567148" y="694175"/>
                </a:lnTo>
                <a:lnTo>
                  <a:pt x="564296" y="695497"/>
                </a:lnTo>
                <a:lnTo>
                  <a:pt x="561395" y="696745"/>
                </a:lnTo>
                <a:lnTo>
                  <a:pt x="558554" y="697889"/>
                </a:lnTo>
                <a:lnTo>
                  <a:pt x="555704" y="698888"/>
                </a:lnTo>
                <a:lnTo>
                  <a:pt x="552860" y="699797"/>
                </a:lnTo>
                <a:lnTo>
                  <a:pt x="551103" y="700268"/>
                </a:lnTo>
                <a:lnTo>
                  <a:pt x="549566" y="700680"/>
                </a:lnTo>
                <a:lnTo>
                  <a:pt x="548798" y="700886"/>
                </a:lnTo>
                <a:lnTo>
                  <a:pt x="548010" y="701126"/>
                </a:lnTo>
                <a:lnTo>
                  <a:pt x="547221" y="701367"/>
                </a:lnTo>
                <a:lnTo>
                  <a:pt x="546317" y="701727"/>
                </a:lnTo>
                <a:lnTo>
                  <a:pt x="543092" y="702973"/>
                </a:lnTo>
                <a:lnTo>
                  <a:pt x="541031" y="703731"/>
                </a:lnTo>
                <a:lnTo>
                  <a:pt x="540297" y="703957"/>
                </a:lnTo>
                <a:lnTo>
                  <a:pt x="539768" y="704070"/>
                </a:lnTo>
                <a:lnTo>
                  <a:pt x="539350" y="704152"/>
                </a:lnTo>
                <a:lnTo>
                  <a:pt x="539006" y="704186"/>
                </a:lnTo>
                <a:lnTo>
                  <a:pt x="538357" y="704183"/>
                </a:lnTo>
                <a:lnTo>
                  <a:pt x="537511" y="704204"/>
                </a:lnTo>
                <a:lnTo>
                  <a:pt x="536892" y="704311"/>
                </a:lnTo>
                <a:lnTo>
                  <a:pt x="536129" y="704427"/>
                </a:lnTo>
                <a:lnTo>
                  <a:pt x="535056" y="704597"/>
                </a:lnTo>
                <a:lnTo>
                  <a:pt x="533799" y="704846"/>
                </a:lnTo>
                <a:lnTo>
                  <a:pt x="531390" y="705403"/>
                </a:lnTo>
                <a:lnTo>
                  <a:pt x="528966" y="705906"/>
                </a:lnTo>
                <a:lnTo>
                  <a:pt x="526617" y="706358"/>
                </a:lnTo>
                <a:lnTo>
                  <a:pt x="524177" y="706806"/>
                </a:lnTo>
                <a:lnTo>
                  <a:pt x="521778" y="707184"/>
                </a:lnTo>
                <a:lnTo>
                  <a:pt x="519435" y="707547"/>
                </a:lnTo>
                <a:lnTo>
                  <a:pt x="517056" y="707891"/>
                </a:lnTo>
                <a:lnTo>
                  <a:pt x="514663" y="708179"/>
                </a:lnTo>
                <a:lnTo>
                  <a:pt x="512289" y="708432"/>
                </a:lnTo>
                <a:lnTo>
                  <a:pt x="509916" y="708686"/>
                </a:lnTo>
                <a:lnTo>
                  <a:pt x="507562" y="708905"/>
                </a:lnTo>
                <a:lnTo>
                  <a:pt x="505209" y="709124"/>
                </a:lnTo>
                <a:lnTo>
                  <a:pt x="500473" y="709452"/>
                </a:lnTo>
                <a:lnTo>
                  <a:pt x="495763" y="709655"/>
                </a:lnTo>
                <a:lnTo>
                  <a:pt x="490983" y="709818"/>
                </a:lnTo>
                <a:lnTo>
                  <a:pt x="486248" y="709822"/>
                </a:lnTo>
                <a:lnTo>
                  <a:pt x="481459" y="709840"/>
                </a:lnTo>
                <a:lnTo>
                  <a:pt x="476620" y="709784"/>
                </a:lnTo>
                <a:lnTo>
                  <a:pt x="471752" y="709618"/>
                </a:lnTo>
                <a:lnTo>
                  <a:pt x="466829" y="709466"/>
                </a:lnTo>
                <a:lnTo>
                  <a:pt x="461891" y="709260"/>
                </a:lnTo>
                <a:lnTo>
                  <a:pt x="456863" y="709048"/>
                </a:lnTo>
                <a:lnTo>
                  <a:pt x="372477" y="708717"/>
                </a:lnTo>
                <a:lnTo>
                  <a:pt x="368928" y="708756"/>
                </a:lnTo>
                <a:lnTo>
                  <a:pt x="365345" y="708775"/>
                </a:lnTo>
                <a:lnTo>
                  <a:pt x="361816" y="708779"/>
                </a:lnTo>
                <a:lnTo>
                  <a:pt x="358343" y="708769"/>
                </a:lnTo>
                <a:lnTo>
                  <a:pt x="354834" y="708738"/>
                </a:lnTo>
                <a:lnTo>
                  <a:pt x="351396" y="708748"/>
                </a:lnTo>
                <a:lnTo>
                  <a:pt x="347957" y="708757"/>
                </a:lnTo>
                <a:lnTo>
                  <a:pt x="344518" y="708767"/>
                </a:lnTo>
                <a:lnTo>
                  <a:pt x="341045" y="708756"/>
                </a:lnTo>
                <a:lnTo>
                  <a:pt x="337586" y="708801"/>
                </a:lnTo>
                <a:lnTo>
                  <a:pt x="334147" y="708810"/>
                </a:lnTo>
                <a:lnTo>
                  <a:pt x="330674" y="708800"/>
                </a:lnTo>
                <a:lnTo>
                  <a:pt x="327215" y="708845"/>
                </a:lnTo>
                <a:lnTo>
                  <a:pt x="323721" y="708869"/>
                </a:lnTo>
                <a:lnTo>
                  <a:pt x="320207" y="708928"/>
                </a:lnTo>
                <a:lnTo>
                  <a:pt x="316693" y="708987"/>
                </a:lnTo>
                <a:lnTo>
                  <a:pt x="313070" y="709075"/>
                </a:lnTo>
                <a:lnTo>
                  <a:pt x="309556" y="709135"/>
                </a:lnTo>
                <a:lnTo>
                  <a:pt x="306043" y="709194"/>
                </a:lnTo>
                <a:lnTo>
                  <a:pt x="302584" y="709238"/>
                </a:lnTo>
                <a:lnTo>
                  <a:pt x="299160" y="709302"/>
                </a:lnTo>
                <a:lnTo>
                  <a:pt x="295755" y="709333"/>
                </a:lnTo>
                <a:lnTo>
                  <a:pt x="292331" y="709397"/>
                </a:lnTo>
                <a:lnTo>
                  <a:pt x="288858" y="709386"/>
                </a:lnTo>
                <a:lnTo>
                  <a:pt x="285475" y="709381"/>
                </a:lnTo>
                <a:lnTo>
                  <a:pt x="282075" y="709321"/>
                </a:lnTo>
                <a:lnTo>
                  <a:pt x="278582" y="709346"/>
                </a:lnTo>
                <a:lnTo>
                  <a:pt x="275099" y="709191"/>
                </a:lnTo>
                <a:lnTo>
                  <a:pt x="271576" y="709105"/>
                </a:lnTo>
                <a:lnTo>
                  <a:pt x="267984" y="708979"/>
                </a:lnTo>
                <a:lnTo>
                  <a:pt x="264356" y="708834"/>
                </a:lnTo>
                <a:lnTo>
                  <a:pt x="260659" y="708648"/>
                </a:lnTo>
                <a:lnTo>
                  <a:pt x="256070" y="708318"/>
                </a:lnTo>
                <a:lnTo>
                  <a:pt x="251508" y="707865"/>
                </a:lnTo>
                <a:lnTo>
                  <a:pt x="246990" y="707251"/>
                </a:lnTo>
                <a:lnTo>
                  <a:pt x="242518" y="706479"/>
                </a:lnTo>
                <a:lnTo>
                  <a:pt x="237997" y="705632"/>
                </a:lnTo>
                <a:lnTo>
                  <a:pt x="233646" y="704650"/>
                </a:lnTo>
                <a:lnTo>
                  <a:pt x="229250" y="703504"/>
                </a:lnTo>
                <a:lnTo>
                  <a:pt x="224895" y="702289"/>
                </a:lnTo>
                <a:lnTo>
                  <a:pt x="220620" y="700934"/>
                </a:lnTo>
                <a:lnTo>
                  <a:pt x="216356" y="699400"/>
                </a:lnTo>
                <a:lnTo>
                  <a:pt x="212187" y="697782"/>
                </a:lnTo>
                <a:lnTo>
                  <a:pt x="208078" y="696059"/>
                </a:lnTo>
                <a:lnTo>
                  <a:pt x="203994" y="694212"/>
                </a:lnTo>
                <a:lnTo>
                  <a:pt x="199957" y="692205"/>
                </a:lnTo>
                <a:lnTo>
                  <a:pt x="195994" y="690150"/>
                </a:lnTo>
                <a:lnTo>
                  <a:pt x="192077" y="687934"/>
                </a:lnTo>
                <a:lnTo>
                  <a:pt x="188254" y="685635"/>
                </a:lnTo>
                <a:lnTo>
                  <a:pt x="184458" y="683211"/>
                </a:lnTo>
                <a:lnTo>
                  <a:pt x="180776" y="680668"/>
                </a:lnTo>
                <a:lnTo>
                  <a:pt x="177189" y="678040"/>
                </a:lnTo>
                <a:lnTo>
                  <a:pt x="173593" y="675269"/>
                </a:lnTo>
                <a:lnTo>
                  <a:pt x="170128" y="672432"/>
                </a:lnTo>
                <a:lnTo>
                  <a:pt x="166777" y="669477"/>
                </a:lnTo>
                <a:lnTo>
                  <a:pt x="163432" y="666432"/>
                </a:lnTo>
                <a:lnTo>
                  <a:pt x="160182" y="663303"/>
                </a:lnTo>
                <a:lnTo>
                  <a:pt x="157046" y="660054"/>
                </a:lnTo>
                <a:lnTo>
                  <a:pt x="153991" y="656667"/>
                </a:lnTo>
                <a:lnTo>
                  <a:pt x="151012" y="653230"/>
                </a:lnTo>
                <a:lnTo>
                  <a:pt x="148182" y="649694"/>
                </a:lnTo>
                <a:lnTo>
                  <a:pt x="145392" y="646088"/>
                </a:lnTo>
                <a:lnTo>
                  <a:pt x="142682" y="642344"/>
                </a:lnTo>
                <a:lnTo>
                  <a:pt x="140138" y="638555"/>
                </a:lnTo>
                <a:lnTo>
                  <a:pt x="137519" y="634491"/>
                </a:lnTo>
                <a:lnTo>
                  <a:pt x="134516" y="629649"/>
                </a:lnTo>
                <a:lnTo>
                  <a:pt x="131192" y="624157"/>
                </a:lnTo>
                <a:lnTo>
                  <a:pt x="127605" y="618235"/>
                </a:lnTo>
                <a:lnTo>
                  <a:pt x="123871" y="611765"/>
                </a:lnTo>
                <a:lnTo>
                  <a:pt x="119899" y="605064"/>
                </a:lnTo>
                <a:lnTo>
                  <a:pt x="115908" y="598074"/>
                </a:lnTo>
                <a:lnTo>
                  <a:pt x="111818" y="590934"/>
                </a:lnTo>
                <a:lnTo>
                  <a:pt x="107784" y="583780"/>
                </a:lnTo>
                <a:lnTo>
                  <a:pt x="103763" y="576680"/>
                </a:lnTo>
                <a:lnTo>
                  <a:pt x="99877" y="569751"/>
                </a:lnTo>
                <a:lnTo>
                  <a:pt x="96119" y="563081"/>
                </a:lnTo>
                <a:lnTo>
                  <a:pt x="92574" y="556765"/>
                </a:lnTo>
                <a:lnTo>
                  <a:pt x="89361" y="550921"/>
                </a:lnTo>
                <a:lnTo>
                  <a:pt x="86384" y="545630"/>
                </a:lnTo>
                <a:lnTo>
                  <a:pt x="83818" y="540993"/>
                </a:lnTo>
                <a:lnTo>
                  <a:pt x="41154" y="468157"/>
                </a:lnTo>
                <a:lnTo>
                  <a:pt x="40085" y="466473"/>
                </a:lnTo>
                <a:lnTo>
                  <a:pt x="39165" y="465014"/>
                </a:lnTo>
                <a:lnTo>
                  <a:pt x="38298" y="463539"/>
                </a:lnTo>
                <a:lnTo>
                  <a:pt x="37448" y="462120"/>
                </a:lnTo>
                <a:lnTo>
                  <a:pt x="36582" y="460646"/>
                </a:lnTo>
                <a:lnTo>
                  <a:pt x="35717" y="459172"/>
                </a:lnTo>
                <a:lnTo>
                  <a:pt x="34767" y="457603"/>
                </a:lnTo>
                <a:lnTo>
                  <a:pt x="33753" y="455904"/>
                </a:lnTo>
                <a:lnTo>
                  <a:pt x="13590" y="418746"/>
                </a:lnTo>
                <a:lnTo>
                  <a:pt x="12726" y="416948"/>
                </a:lnTo>
                <a:lnTo>
                  <a:pt x="12015" y="415286"/>
                </a:lnTo>
                <a:lnTo>
                  <a:pt x="11424" y="413738"/>
                </a:lnTo>
                <a:lnTo>
                  <a:pt x="10862" y="412300"/>
                </a:lnTo>
                <a:lnTo>
                  <a:pt x="9917" y="409759"/>
                </a:lnTo>
                <a:lnTo>
                  <a:pt x="9224" y="407503"/>
                </a:lnTo>
                <a:lnTo>
                  <a:pt x="8576" y="405412"/>
                </a:lnTo>
                <a:lnTo>
                  <a:pt x="8012" y="403417"/>
                </a:lnTo>
                <a:lnTo>
                  <a:pt x="7692" y="402443"/>
                </a:lnTo>
                <a:lnTo>
                  <a:pt x="7358" y="401415"/>
                </a:lnTo>
                <a:lnTo>
                  <a:pt x="6988" y="400367"/>
                </a:lnTo>
                <a:lnTo>
                  <a:pt x="6585" y="399298"/>
                </a:lnTo>
                <a:lnTo>
                  <a:pt x="5953" y="397821"/>
                </a:lnTo>
                <a:lnTo>
                  <a:pt x="5397" y="396294"/>
                </a:lnTo>
                <a:lnTo>
                  <a:pt x="4901" y="394662"/>
                </a:lnTo>
                <a:lnTo>
                  <a:pt x="4425" y="392995"/>
                </a:lnTo>
                <a:lnTo>
                  <a:pt x="3955" y="391238"/>
                </a:lnTo>
                <a:lnTo>
                  <a:pt x="3504" y="389447"/>
                </a:lnTo>
                <a:lnTo>
                  <a:pt x="3113" y="387552"/>
                </a:lnTo>
                <a:lnTo>
                  <a:pt x="2738" y="385711"/>
                </a:lnTo>
                <a:lnTo>
                  <a:pt x="2388" y="383746"/>
                </a:lnTo>
                <a:lnTo>
                  <a:pt x="2038" y="381781"/>
                </a:lnTo>
                <a:lnTo>
                  <a:pt x="1743" y="379801"/>
                </a:lnTo>
                <a:lnTo>
                  <a:pt x="1488" y="377751"/>
                </a:lnTo>
                <a:lnTo>
                  <a:pt x="1233" y="375703"/>
                </a:lnTo>
                <a:lnTo>
                  <a:pt x="998" y="373618"/>
                </a:lnTo>
                <a:lnTo>
                  <a:pt x="798" y="371554"/>
                </a:lnTo>
                <a:lnTo>
                  <a:pt x="618" y="369455"/>
                </a:lnTo>
                <a:lnTo>
                  <a:pt x="312" y="365243"/>
                </a:lnTo>
                <a:lnTo>
                  <a:pt x="166" y="361076"/>
                </a:lnTo>
                <a:lnTo>
                  <a:pt x="15" y="356999"/>
                </a:lnTo>
                <a:lnTo>
                  <a:pt x="3" y="353001"/>
                </a:lnTo>
                <a:lnTo>
                  <a:pt x="0" y="349149"/>
                </a:lnTo>
                <a:lnTo>
                  <a:pt x="131" y="345466"/>
                </a:lnTo>
                <a:lnTo>
                  <a:pt x="286" y="341984"/>
                </a:lnTo>
                <a:lnTo>
                  <a:pt x="515" y="338776"/>
                </a:lnTo>
                <a:lnTo>
                  <a:pt x="662" y="337236"/>
                </a:lnTo>
                <a:lnTo>
                  <a:pt x="888" y="335558"/>
                </a:lnTo>
                <a:lnTo>
                  <a:pt x="1060" y="333893"/>
                </a:lnTo>
                <a:lnTo>
                  <a:pt x="1362" y="332166"/>
                </a:lnTo>
                <a:lnTo>
                  <a:pt x="1614" y="330363"/>
                </a:lnTo>
                <a:lnTo>
                  <a:pt x="1921" y="328545"/>
                </a:lnTo>
                <a:lnTo>
                  <a:pt x="2283" y="326713"/>
                </a:lnTo>
                <a:lnTo>
                  <a:pt x="2611" y="324860"/>
                </a:lnTo>
                <a:lnTo>
                  <a:pt x="3525" y="321027"/>
                </a:lnTo>
                <a:lnTo>
                  <a:pt x="4444" y="317104"/>
                </a:lnTo>
                <a:lnTo>
                  <a:pt x="4996" y="315103"/>
                </a:lnTo>
                <a:lnTo>
                  <a:pt x="5494" y="313117"/>
                </a:lnTo>
                <a:lnTo>
                  <a:pt x="6065" y="311081"/>
                </a:lnTo>
                <a:lnTo>
                  <a:pt x="6673" y="309066"/>
                </a:lnTo>
                <a:lnTo>
                  <a:pt x="7315" y="307070"/>
                </a:lnTo>
                <a:lnTo>
                  <a:pt x="7962" y="304985"/>
                </a:lnTo>
                <a:lnTo>
                  <a:pt x="8713" y="302960"/>
                </a:lnTo>
                <a:lnTo>
                  <a:pt x="9375" y="300929"/>
                </a:lnTo>
                <a:lnTo>
                  <a:pt x="10162" y="298925"/>
                </a:lnTo>
                <a:lnTo>
                  <a:pt x="10878" y="296880"/>
                </a:lnTo>
                <a:lnTo>
                  <a:pt x="11719" y="294860"/>
                </a:lnTo>
                <a:lnTo>
                  <a:pt x="12521" y="292910"/>
                </a:lnTo>
                <a:lnTo>
                  <a:pt x="13341" y="290925"/>
                </a:lnTo>
                <a:lnTo>
                  <a:pt x="14253" y="288946"/>
                </a:lnTo>
                <a:lnTo>
                  <a:pt x="15123" y="287036"/>
                </a:lnTo>
                <a:lnTo>
                  <a:pt x="16015" y="285091"/>
                </a:lnTo>
                <a:lnTo>
                  <a:pt x="17009" y="283207"/>
                </a:lnTo>
                <a:lnTo>
                  <a:pt x="17929" y="281372"/>
                </a:lnTo>
                <a:lnTo>
                  <a:pt x="18904" y="279522"/>
                </a:lnTo>
                <a:lnTo>
                  <a:pt x="19929" y="277748"/>
                </a:lnTo>
                <a:lnTo>
                  <a:pt x="135644" y="77323"/>
                </a:lnTo>
                <a:lnTo>
                  <a:pt x="136669" y="75548"/>
                </a:lnTo>
                <a:lnTo>
                  <a:pt x="137804" y="73745"/>
                </a:lnTo>
                <a:lnTo>
                  <a:pt x="138972" y="71960"/>
                </a:lnTo>
                <a:lnTo>
                  <a:pt x="140087" y="70191"/>
                </a:lnTo>
                <a:lnTo>
                  <a:pt x="141345" y="68413"/>
                </a:lnTo>
                <a:lnTo>
                  <a:pt x="142584" y="66669"/>
                </a:lnTo>
                <a:lnTo>
                  <a:pt x="143878" y="64910"/>
                </a:lnTo>
                <a:lnTo>
                  <a:pt x="145171" y="63152"/>
                </a:lnTo>
                <a:lnTo>
                  <a:pt x="146555" y="61399"/>
                </a:lnTo>
                <a:lnTo>
                  <a:pt x="147883" y="59661"/>
                </a:lnTo>
                <a:lnTo>
                  <a:pt x="149296" y="58017"/>
                </a:lnTo>
                <a:lnTo>
                  <a:pt x="150729" y="56339"/>
                </a:lnTo>
                <a:lnTo>
                  <a:pt x="152107" y="54676"/>
                </a:lnTo>
                <a:lnTo>
                  <a:pt x="153575" y="53018"/>
                </a:lnTo>
                <a:lnTo>
                  <a:pt x="155057" y="51415"/>
                </a:lnTo>
                <a:lnTo>
                  <a:pt x="156519" y="49847"/>
                </a:lnTo>
                <a:lnTo>
                  <a:pt x="157981" y="48278"/>
                </a:lnTo>
                <a:lnTo>
                  <a:pt x="159458" y="46765"/>
                </a:lnTo>
                <a:lnTo>
                  <a:pt x="160955" y="45217"/>
                </a:lnTo>
                <a:lnTo>
                  <a:pt x="162481" y="43778"/>
                </a:lnTo>
                <a:lnTo>
                  <a:pt x="163953" y="42354"/>
                </a:lnTo>
                <a:lnTo>
                  <a:pt x="165404" y="40965"/>
                </a:lnTo>
                <a:lnTo>
                  <a:pt x="166890" y="39597"/>
                </a:lnTo>
                <a:lnTo>
                  <a:pt x="168356" y="38262"/>
                </a:lnTo>
                <a:lnTo>
                  <a:pt x="169818" y="37018"/>
                </a:lnTo>
                <a:lnTo>
                  <a:pt x="171293" y="35829"/>
                </a:lnTo>
                <a:lnTo>
                  <a:pt x="172679" y="34634"/>
                </a:lnTo>
                <a:lnTo>
                  <a:pt x="174154" y="33444"/>
                </a:lnTo>
                <a:lnTo>
                  <a:pt x="175529" y="32428"/>
                </a:lnTo>
                <a:lnTo>
                  <a:pt x="176924" y="31378"/>
                </a:lnTo>
                <a:lnTo>
                  <a:pt x="178244" y="30378"/>
                </a:lnTo>
                <a:lnTo>
                  <a:pt x="179559" y="29466"/>
                </a:lnTo>
                <a:lnTo>
                  <a:pt x="182613" y="27471"/>
                </a:lnTo>
                <a:lnTo>
                  <a:pt x="185617" y="25402"/>
                </a:lnTo>
                <a:lnTo>
                  <a:pt x="188631" y="23477"/>
                </a:lnTo>
                <a:lnTo>
                  <a:pt x="191714" y="21591"/>
                </a:lnTo>
                <a:lnTo>
                  <a:pt x="193244" y="20711"/>
                </a:lnTo>
                <a:lnTo>
                  <a:pt x="194737" y="19811"/>
                </a:lnTo>
                <a:lnTo>
                  <a:pt x="196281" y="18986"/>
                </a:lnTo>
                <a:lnTo>
                  <a:pt x="197845" y="18125"/>
                </a:lnTo>
                <a:lnTo>
                  <a:pt x="199423" y="17320"/>
                </a:lnTo>
                <a:lnTo>
                  <a:pt x="200982" y="16549"/>
                </a:lnTo>
                <a:lnTo>
                  <a:pt x="202574" y="15799"/>
                </a:lnTo>
                <a:lnTo>
                  <a:pt x="204107" y="15153"/>
                </a:lnTo>
                <a:lnTo>
                  <a:pt x="205770" y="14443"/>
                </a:lnTo>
                <a:lnTo>
                  <a:pt x="207343" y="13727"/>
                </a:lnTo>
                <a:lnTo>
                  <a:pt x="208937" y="12977"/>
                </a:lnTo>
                <a:lnTo>
                  <a:pt x="210524" y="12316"/>
                </a:lnTo>
                <a:lnTo>
                  <a:pt x="212097" y="11600"/>
                </a:lnTo>
                <a:lnTo>
                  <a:pt x="213720" y="10960"/>
                </a:lnTo>
                <a:lnTo>
                  <a:pt x="215302" y="10388"/>
                </a:lnTo>
                <a:lnTo>
                  <a:pt x="216934" y="9892"/>
                </a:lnTo>
                <a:lnTo>
                  <a:pt x="220896" y="8654"/>
                </a:lnTo>
                <a:lnTo>
                  <a:pt x="223432" y="7798"/>
                </a:lnTo>
                <a:lnTo>
                  <a:pt x="225075" y="7123"/>
                </a:lnTo>
                <a:lnTo>
                  <a:pt x="226267" y="6744"/>
                </a:lnTo>
                <a:lnTo>
                  <a:pt x="226891" y="6548"/>
                </a:lnTo>
                <a:lnTo>
                  <a:pt x="227530" y="6406"/>
                </a:lnTo>
                <a:lnTo>
                  <a:pt x="228283" y="6146"/>
                </a:lnTo>
                <a:lnTo>
                  <a:pt x="229211" y="5986"/>
                </a:lnTo>
                <a:lnTo>
                  <a:pt x="231870" y="5479"/>
                </a:lnTo>
                <a:lnTo>
                  <a:pt x="235910" y="4749"/>
                </a:lnTo>
                <a:lnTo>
                  <a:pt x="236877" y="4520"/>
                </a:lnTo>
                <a:lnTo>
                  <a:pt x="237750" y="4373"/>
                </a:lnTo>
                <a:lnTo>
                  <a:pt x="238539" y="4133"/>
                </a:lnTo>
                <a:lnTo>
                  <a:pt x="239272" y="3907"/>
                </a:lnTo>
                <a:lnTo>
                  <a:pt x="240829" y="3461"/>
                </a:lnTo>
                <a:lnTo>
                  <a:pt x="242566" y="3025"/>
                </a:lnTo>
                <a:lnTo>
                  <a:pt x="263219" y="520"/>
                </a:lnTo>
                <a:lnTo>
                  <a:pt x="267680" y="266"/>
                </a:lnTo>
                <a:lnTo>
                  <a:pt x="272296" y="147"/>
                </a:lnTo>
                <a:lnTo>
                  <a:pt x="277036" y="54"/>
                </a:lnTo>
                <a:close/>
              </a:path>
            </a:pathLst>
          </a:custGeom>
          <a:solidFill>
            <a:schemeClr val="bg1">
              <a:lumMod val="75000"/>
              <a:alpha val="16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C882801-D1AC-C941-E2C2-2230D9E5BBE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592802" y="4106180"/>
            <a:ext cx="769951" cy="709840"/>
          </a:xfrm>
          <a:custGeom>
            <a:avLst/>
            <a:gdLst>
              <a:gd name="connsiteX0" fmla="*/ 281845 w 769951"/>
              <a:gd name="connsiteY0" fmla="*/ 0 h 709840"/>
              <a:gd name="connsiteX1" fmla="*/ 286773 w 769951"/>
              <a:gd name="connsiteY1" fmla="*/ 62 h 709840"/>
              <a:gd name="connsiteX2" fmla="*/ 291667 w 769951"/>
              <a:gd name="connsiteY2" fmla="*/ 104 h 709840"/>
              <a:gd name="connsiteX3" fmla="*/ 296665 w 769951"/>
              <a:gd name="connsiteY3" fmla="*/ 206 h 709840"/>
              <a:gd name="connsiteX4" fmla="*/ 301664 w 769951"/>
              <a:gd name="connsiteY4" fmla="*/ 308 h 709840"/>
              <a:gd name="connsiteX5" fmla="*/ 306731 w 769951"/>
              <a:gd name="connsiteY5" fmla="*/ 449 h 709840"/>
              <a:gd name="connsiteX6" fmla="*/ 311729 w 769951"/>
              <a:gd name="connsiteY6" fmla="*/ 551 h 709840"/>
              <a:gd name="connsiteX7" fmla="*/ 316687 w 769951"/>
              <a:gd name="connsiteY7" fmla="*/ 723 h 709840"/>
              <a:gd name="connsiteX8" fmla="*/ 321630 w 769951"/>
              <a:gd name="connsiteY8" fmla="*/ 840 h 709840"/>
              <a:gd name="connsiteX9" fmla="*/ 326470 w 769951"/>
              <a:gd name="connsiteY9" fmla="*/ 896 h 709840"/>
              <a:gd name="connsiteX10" fmla="*/ 331219 w 769951"/>
              <a:gd name="connsiteY10" fmla="*/ 948 h 709840"/>
              <a:gd name="connsiteX11" fmla="*/ 335953 w 769951"/>
              <a:gd name="connsiteY11" fmla="*/ 944 h 709840"/>
              <a:gd name="connsiteX12" fmla="*/ 340473 w 769951"/>
              <a:gd name="connsiteY12" fmla="*/ 909 h 709840"/>
              <a:gd name="connsiteX13" fmla="*/ 344132 w 769951"/>
              <a:gd name="connsiteY13" fmla="*/ 840 h 709840"/>
              <a:gd name="connsiteX14" fmla="*/ 347675 w 769951"/>
              <a:gd name="connsiteY14" fmla="*/ 891 h 709840"/>
              <a:gd name="connsiteX15" fmla="*/ 351183 w 769951"/>
              <a:gd name="connsiteY15" fmla="*/ 922 h 709840"/>
              <a:gd name="connsiteX16" fmla="*/ 354747 w 769951"/>
              <a:gd name="connsiteY16" fmla="*/ 938 h 709840"/>
              <a:gd name="connsiteX17" fmla="*/ 358180 w 769951"/>
              <a:gd name="connsiteY17" fmla="*/ 1018 h 709840"/>
              <a:gd name="connsiteX18" fmla="*/ 361743 w 769951"/>
              <a:gd name="connsiteY18" fmla="*/ 1034 h 709840"/>
              <a:gd name="connsiteX19" fmla="*/ 365321 w 769951"/>
              <a:gd name="connsiteY19" fmla="*/ 1104 h 709840"/>
              <a:gd name="connsiteX20" fmla="*/ 368959 w 769951"/>
              <a:gd name="connsiteY20" fmla="*/ 1071 h 709840"/>
              <a:gd name="connsiteX21" fmla="*/ 375484 w 769951"/>
              <a:gd name="connsiteY21" fmla="*/ 940 h 709840"/>
              <a:gd name="connsiteX22" fmla="*/ 383069 w 769951"/>
              <a:gd name="connsiteY22" fmla="*/ 820 h 709840"/>
              <a:gd name="connsiteX23" fmla="*/ 391517 w 769951"/>
              <a:gd name="connsiteY23" fmla="*/ 733 h 709840"/>
              <a:gd name="connsiteX24" fmla="*/ 400597 w 769951"/>
              <a:gd name="connsiteY24" fmla="*/ 594 h 709840"/>
              <a:gd name="connsiteX25" fmla="*/ 410251 w 769951"/>
              <a:gd name="connsiteY25" fmla="*/ 507 h 709840"/>
              <a:gd name="connsiteX26" fmla="*/ 420319 w 769951"/>
              <a:gd name="connsiteY26" fmla="*/ 428 h 709840"/>
              <a:gd name="connsiteX27" fmla="*/ 430620 w 769951"/>
              <a:gd name="connsiteY27" fmla="*/ 344 h 709840"/>
              <a:gd name="connsiteX28" fmla="*/ 441011 w 769951"/>
              <a:gd name="connsiteY28" fmla="*/ 265 h 709840"/>
              <a:gd name="connsiteX29" fmla="*/ 451363 w 769951"/>
              <a:gd name="connsiteY29" fmla="*/ 257 h 709840"/>
              <a:gd name="connsiteX30" fmla="*/ 461479 w 769951"/>
              <a:gd name="connsiteY30" fmla="*/ 252 h 709840"/>
              <a:gd name="connsiteX31" fmla="*/ 471217 w 769951"/>
              <a:gd name="connsiteY31" fmla="*/ 260 h 709840"/>
              <a:gd name="connsiteX32" fmla="*/ 480467 w 769951"/>
              <a:gd name="connsiteY32" fmla="*/ 311 h 709840"/>
              <a:gd name="connsiteX33" fmla="*/ 489028 w 769951"/>
              <a:gd name="connsiteY33" fmla="*/ 430 h 709840"/>
              <a:gd name="connsiteX34" fmla="*/ 496757 w 769951"/>
              <a:gd name="connsiteY34" fmla="*/ 623 h 709840"/>
              <a:gd name="connsiteX35" fmla="*/ 500245 w 769951"/>
              <a:gd name="connsiteY35" fmla="*/ 688 h 709840"/>
              <a:gd name="connsiteX36" fmla="*/ 503479 w 769951"/>
              <a:gd name="connsiteY36" fmla="*/ 793 h 709840"/>
              <a:gd name="connsiteX37" fmla="*/ 506479 w 769951"/>
              <a:gd name="connsiteY37" fmla="*/ 901 h 709840"/>
              <a:gd name="connsiteX38" fmla="*/ 509134 w 769951"/>
              <a:gd name="connsiteY38" fmla="*/ 1042 h 709840"/>
              <a:gd name="connsiteX39" fmla="*/ 513723 w 769951"/>
              <a:gd name="connsiteY39" fmla="*/ 1372 h 709840"/>
              <a:gd name="connsiteX40" fmla="*/ 518286 w 769951"/>
              <a:gd name="connsiteY40" fmla="*/ 1826 h 709840"/>
              <a:gd name="connsiteX41" fmla="*/ 522803 w 769951"/>
              <a:gd name="connsiteY41" fmla="*/ 2439 h 709840"/>
              <a:gd name="connsiteX42" fmla="*/ 527275 w 769951"/>
              <a:gd name="connsiteY42" fmla="*/ 3211 h 709840"/>
              <a:gd name="connsiteX43" fmla="*/ 531797 w 769951"/>
              <a:gd name="connsiteY43" fmla="*/ 4059 h 709840"/>
              <a:gd name="connsiteX44" fmla="*/ 536148 w 769951"/>
              <a:gd name="connsiteY44" fmla="*/ 5040 h 709840"/>
              <a:gd name="connsiteX45" fmla="*/ 540543 w 769951"/>
              <a:gd name="connsiteY45" fmla="*/ 6186 h 709840"/>
              <a:gd name="connsiteX46" fmla="*/ 544898 w 769951"/>
              <a:gd name="connsiteY46" fmla="*/ 7401 h 709840"/>
              <a:gd name="connsiteX47" fmla="*/ 549174 w 769951"/>
              <a:gd name="connsiteY47" fmla="*/ 8756 h 709840"/>
              <a:gd name="connsiteX48" fmla="*/ 553438 w 769951"/>
              <a:gd name="connsiteY48" fmla="*/ 10290 h 709840"/>
              <a:gd name="connsiteX49" fmla="*/ 557607 w 769951"/>
              <a:gd name="connsiteY49" fmla="*/ 11908 h 709840"/>
              <a:gd name="connsiteX50" fmla="*/ 561716 w 769951"/>
              <a:gd name="connsiteY50" fmla="*/ 13631 h 709840"/>
              <a:gd name="connsiteX51" fmla="*/ 565799 w 769951"/>
              <a:gd name="connsiteY51" fmla="*/ 15478 h 709840"/>
              <a:gd name="connsiteX52" fmla="*/ 569837 w 769951"/>
              <a:gd name="connsiteY52" fmla="*/ 17484 h 709840"/>
              <a:gd name="connsiteX53" fmla="*/ 573799 w 769951"/>
              <a:gd name="connsiteY53" fmla="*/ 19540 h 709840"/>
              <a:gd name="connsiteX54" fmla="*/ 577717 w 769951"/>
              <a:gd name="connsiteY54" fmla="*/ 21755 h 709840"/>
              <a:gd name="connsiteX55" fmla="*/ 581539 w 769951"/>
              <a:gd name="connsiteY55" fmla="*/ 24055 h 709840"/>
              <a:gd name="connsiteX56" fmla="*/ 585336 w 769951"/>
              <a:gd name="connsiteY56" fmla="*/ 26479 h 709840"/>
              <a:gd name="connsiteX57" fmla="*/ 589017 w 769951"/>
              <a:gd name="connsiteY57" fmla="*/ 29022 h 709840"/>
              <a:gd name="connsiteX58" fmla="*/ 592604 w 769951"/>
              <a:gd name="connsiteY58" fmla="*/ 31649 h 709840"/>
              <a:gd name="connsiteX59" fmla="*/ 596200 w 769951"/>
              <a:gd name="connsiteY59" fmla="*/ 34422 h 709840"/>
              <a:gd name="connsiteX60" fmla="*/ 599665 w 769951"/>
              <a:gd name="connsiteY60" fmla="*/ 37257 h 709840"/>
              <a:gd name="connsiteX61" fmla="*/ 603016 w 769951"/>
              <a:gd name="connsiteY61" fmla="*/ 40213 h 709840"/>
              <a:gd name="connsiteX62" fmla="*/ 606362 w 769951"/>
              <a:gd name="connsiteY62" fmla="*/ 43258 h 709840"/>
              <a:gd name="connsiteX63" fmla="*/ 609612 w 769951"/>
              <a:gd name="connsiteY63" fmla="*/ 46387 h 709840"/>
              <a:gd name="connsiteX64" fmla="*/ 612747 w 769951"/>
              <a:gd name="connsiteY64" fmla="*/ 49635 h 709840"/>
              <a:gd name="connsiteX65" fmla="*/ 615802 w 769951"/>
              <a:gd name="connsiteY65" fmla="*/ 53023 h 709840"/>
              <a:gd name="connsiteX66" fmla="*/ 618782 w 769951"/>
              <a:gd name="connsiteY66" fmla="*/ 56460 h 709840"/>
              <a:gd name="connsiteX67" fmla="*/ 621612 w 769951"/>
              <a:gd name="connsiteY67" fmla="*/ 59996 h 709840"/>
              <a:gd name="connsiteX68" fmla="*/ 624402 w 769951"/>
              <a:gd name="connsiteY68" fmla="*/ 63602 h 709840"/>
              <a:gd name="connsiteX69" fmla="*/ 627111 w 769951"/>
              <a:gd name="connsiteY69" fmla="*/ 67346 h 709840"/>
              <a:gd name="connsiteX70" fmla="*/ 629655 w 769951"/>
              <a:gd name="connsiteY70" fmla="*/ 71135 h 709840"/>
              <a:gd name="connsiteX71" fmla="*/ 714032 w 769951"/>
              <a:gd name="connsiteY71" fmla="*/ 217093 h 709840"/>
              <a:gd name="connsiteX72" fmla="*/ 714927 w 769951"/>
              <a:gd name="connsiteY72" fmla="*/ 218676 h 709840"/>
              <a:gd name="connsiteX73" fmla="*/ 715842 w 769951"/>
              <a:gd name="connsiteY73" fmla="*/ 220226 h 709840"/>
              <a:gd name="connsiteX74" fmla="*/ 716737 w 769951"/>
              <a:gd name="connsiteY74" fmla="*/ 221809 h 709840"/>
              <a:gd name="connsiteX75" fmla="*/ 717707 w 769951"/>
              <a:gd name="connsiteY75" fmla="*/ 223344 h 709840"/>
              <a:gd name="connsiteX76" fmla="*/ 718587 w 769951"/>
              <a:gd name="connsiteY76" fmla="*/ 224873 h 709840"/>
              <a:gd name="connsiteX77" fmla="*/ 719577 w 769951"/>
              <a:gd name="connsiteY77" fmla="*/ 226372 h 709840"/>
              <a:gd name="connsiteX78" fmla="*/ 720423 w 769951"/>
              <a:gd name="connsiteY78" fmla="*/ 227881 h 709840"/>
              <a:gd name="connsiteX79" fmla="*/ 721308 w 769951"/>
              <a:gd name="connsiteY79" fmla="*/ 229321 h 709840"/>
              <a:gd name="connsiteX80" fmla="*/ 756204 w 769951"/>
              <a:gd name="connsiteY80" fmla="*/ 290944 h 709840"/>
              <a:gd name="connsiteX81" fmla="*/ 757068 w 769951"/>
              <a:gd name="connsiteY81" fmla="*/ 292742 h 709840"/>
              <a:gd name="connsiteX82" fmla="*/ 757778 w 769951"/>
              <a:gd name="connsiteY82" fmla="*/ 294405 h 709840"/>
              <a:gd name="connsiteX83" fmla="*/ 758369 w 769951"/>
              <a:gd name="connsiteY83" fmla="*/ 295952 h 709840"/>
              <a:gd name="connsiteX84" fmla="*/ 758931 w 769951"/>
              <a:gd name="connsiteY84" fmla="*/ 297390 h 709840"/>
              <a:gd name="connsiteX85" fmla="*/ 759876 w 769951"/>
              <a:gd name="connsiteY85" fmla="*/ 299931 h 709840"/>
              <a:gd name="connsiteX86" fmla="*/ 760569 w 769951"/>
              <a:gd name="connsiteY86" fmla="*/ 302186 h 709840"/>
              <a:gd name="connsiteX87" fmla="*/ 761217 w 769951"/>
              <a:gd name="connsiteY87" fmla="*/ 304277 h 709840"/>
              <a:gd name="connsiteX88" fmla="*/ 761782 w 769951"/>
              <a:gd name="connsiteY88" fmla="*/ 306274 h 709840"/>
              <a:gd name="connsiteX89" fmla="*/ 762101 w 769951"/>
              <a:gd name="connsiteY89" fmla="*/ 307247 h 709840"/>
              <a:gd name="connsiteX90" fmla="*/ 762436 w 769951"/>
              <a:gd name="connsiteY90" fmla="*/ 308274 h 709840"/>
              <a:gd name="connsiteX91" fmla="*/ 762805 w 769951"/>
              <a:gd name="connsiteY91" fmla="*/ 309323 h 709840"/>
              <a:gd name="connsiteX92" fmla="*/ 763208 w 769951"/>
              <a:gd name="connsiteY92" fmla="*/ 310391 h 709840"/>
              <a:gd name="connsiteX93" fmla="*/ 763959 w 769951"/>
              <a:gd name="connsiteY93" fmla="*/ 311984 h 709840"/>
              <a:gd name="connsiteX94" fmla="*/ 764452 w 769951"/>
              <a:gd name="connsiteY94" fmla="*/ 313058 h 709840"/>
              <a:gd name="connsiteX95" fmla="*/ 764670 w 769951"/>
              <a:gd name="connsiteY95" fmla="*/ 313647 h 709840"/>
              <a:gd name="connsiteX96" fmla="*/ 764886 w 769951"/>
              <a:gd name="connsiteY96" fmla="*/ 314236 h 709840"/>
              <a:gd name="connsiteX97" fmla="*/ 765147 w 769951"/>
              <a:gd name="connsiteY97" fmla="*/ 314989 h 709840"/>
              <a:gd name="connsiteX98" fmla="*/ 765371 w 769951"/>
              <a:gd name="connsiteY98" fmla="*/ 316047 h 709840"/>
              <a:gd name="connsiteX99" fmla="*/ 766143 w 769951"/>
              <a:gd name="connsiteY99" fmla="*/ 319693 h 709840"/>
              <a:gd name="connsiteX100" fmla="*/ 766839 w 769951"/>
              <a:gd name="connsiteY100" fmla="*/ 323390 h 709840"/>
              <a:gd name="connsiteX101" fmla="*/ 767486 w 769951"/>
              <a:gd name="connsiteY101" fmla="*/ 327011 h 709840"/>
              <a:gd name="connsiteX102" fmla="*/ 768057 w 769951"/>
              <a:gd name="connsiteY102" fmla="*/ 330681 h 709840"/>
              <a:gd name="connsiteX103" fmla="*/ 768574 w 769951"/>
              <a:gd name="connsiteY103" fmla="*/ 334367 h 709840"/>
              <a:gd name="connsiteX104" fmla="*/ 769001 w 769951"/>
              <a:gd name="connsiteY104" fmla="*/ 338046 h 709840"/>
              <a:gd name="connsiteX105" fmla="*/ 769338 w 769951"/>
              <a:gd name="connsiteY105" fmla="*/ 341721 h 709840"/>
              <a:gd name="connsiteX106" fmla="*/ 769586 w 769951"/>
              <a:gd name="connsiteY106" fmla="*/ 345390 h 709840"/>
              <a:gd name="connsiteX107" fmla="*/ 769779 w 769951"/>
              <a:gd name="connsiteY107" fmla="*/ 349074 h 709840"/>
              <a:gd name="connsiteX108" fmla="*/ 769903 w 769951"/>
              <a:gd name="connsiteY108" fmla="*/ 352717 h 709840"/>
              <a:gd name="connsiteX109" fmla="*/ 769951 w 769951"/>
              <a:gd name="connsiteY109" fmla="*/ 356410 h 709840"/>
              <a:gd name="connsiteX110" fmla="*/ 769895 w 769951"/>
              <a:gd name="connsiteY110" fmla="*/ 360043 h 709840"/>
              <a:gd name="connsiteX111" fmla="*/ 769799 w 769951"/>
              <a:gd name="connsiteY111" fmla="*/ 363745 h 709840"/>
              <a:gd name="connsiteX112" fmla="*/ 769543 w 769951"/>
              <a:gd name="connsiteY112" fmla="*/ 367402 h 709840"/>
              <a:gd name="connsiteX113" fmla="*/ 769288 w 769951"/>
              <a:gd name="connsiteY113" fmla="*/ 371059 h 709840"/>
              <a:gd name="connsiteX114" fmla="*/ 768908 w 769951"/>
              <a:gd name="connsiteY114" fmla="*/ 374690 h 709840"/>
              <a:gd name="connsiteX115" fmla="*/ 768418 w 769951"/>
              <a:gd name="connsiteY115" fmla="*/ 378351 h 709840"/>
              <a:gd name="connsiteX116" fmla="*/ 767859 w 769951"/>
              <a:gd name="connsiteY116" fmla="*/ 381972 h 709840"/>
              <a:gd name="connsiteX117" fmla="*/ 767245 w 769951"/>
              <a:gd name="connsiteY117" fmla="*/ 385607 h 709840"/>
              <a:gd name="connsiteX118" fmla="*/ 766471 w 769951"/>
              <a:gd name="connsiteY118" fmla="*/ 389197 h 709840"/>
              <a:gd name="connsiteX119" fmla="*/ 765657 w 769951"/>
              <a:gd name="connsiteY119" fmla="*/ 392856 h 709840"/>
              <a:gd name="connsiteX120" fmla="*/ 764684 w 769951"/>
              <a:gd name="connsiteY120" fmla="*/ 396470 h 709840"/>
              <a:gd name="connsiteX121" fmla="*/ 763676 w 769951"/>
              <a:gd name="connsiteY121" fmla="*/ 400064 h 709840"/>
              <a:gd name="connsiteX122" fmla="*/ 762544 w 769951"/>
              <a:gd name="connsiteY122" fmla="*/ 403632 h 709840"/>
              <a:gd name="connsiteX123" fmla="*/ 761302 w 769951"/>
              <a:gd name="connsiteY123" fmla="*/ 407229 h 709840"/>
              <a:gd name="connsiteX124" fmla="*/ 760025 w 769951"/>
              <a:gd name="connsiteY124" fmla="*/ 410807 h 709840"/>
              <a:gd name="connsiteX125" fmla="*/ 758570 w 769951"/>
              <a:gd name="connsiteY125" fmla="*/ 414374 h 709840"/>
              <a:gd name="connsiteX126" fmla="*/ 757044 w 769951"/>
              <a:gd name="connsiteY126" fmla="*/ 417900 h 709840"/>
              <a:gd name="connsiteX127" fmla="*/ 755408 w 769951"/>
              <a:gd name="connsiteY127" fmla="*/ 421457 h 709840"/>
              <a:gd name="connsiteX128" fmla="*/ 753668 w 769951"/>
              <a:gd name="connsiteY128" fmla="*/ 424953 h 709840"/>
              <a:gd name="connsiteX129" fmla="*/ 751819 w 769951"/>
              <a:gd name="connsiteY129" fmla="*/ 428477 h 709840"/>
              <a:gd name="connsiteX130" fmla="*/ 749864 w 769951"/>
              <a:gd name="connsiteY130" fmla="*/ 431942 h 709840"/>
              <a:gd name="connsiteX131" fmla="*/ 634149 w 769951"/>
              <a:gd name="connsiteY131" fmla="*/ 632367 h 709840"/>
              <a:gd name="connsiteX132" fmla="*/ 632527 w 769951"/>
              <a:gd name="connsiteY132" fmla="*/ 635096 h 709840"/>
              <a:gd name="connsiteX133" fmla="*/ 630781 w 769951"/>
              <a:gd name="connsiteY133" fmla="*/ 637799 h 709840"/>
              <a:gd name="connsiteX134" fmla="*/ 628980 w 769951"/>
              <a:gd name="connsiteY134" fmla="*/ 640517 h 709840"/>
              <a:gd name="connsiteX135" fmla="*/ 627088 w 769951"/>
              <a:gd name="connsiteY135" fmla="*/ 643229 h 709840"/>
              <a:gd name="connsiteX136" fmla="*/ 625088 w 769951"/>
              <a:gd name="connsiteY136" fmla="*/ 645972 h 709840"/>
              <a:gd name="connsiteX137" fmla="*/ 623023 w 769951"/>
              <a:gd name="connsiteY137" fmla="*/ 648584 h 709840"/>
              <a:gd name="connsiteX138" fmla="*/ 620828 w 769951"/>
              <a:gd name="connsiteY138" fmla="*/ 651260 h 709840"/>
              <a:gd name="connsiteX139" fmla="*/ 618619 w 769951"/>
              <a:gd name="connsiteY139" fmla="*/ 653882 h 709840"/>
              <a:gd name="connsiteX140" fmla="*/ 616285 w 769951"/>
              <a:gd name="connsiteY140" fmla="*/ 656478 h 709840"/>
              <a:gd name="connsiteX141" fmla="*/ 613916 w 769951"/>
              <a:gd name="connsiteY141" fmla="*/ 659054 h 709840"/>
              <a:gd name="connsiteX142" fmla="*/ 611478 w 769951"/>
              <a:gd name="connsiteY142" fmla="*/ 661590 h 709840"/>
              <a:gd name="connsiteX143" fmla="*/ 609005 w 769951"/>
              <a:gd name="connsiteY143" fmla="*/ 664106 h 709840"/>
              <a:gd name="connsiteX144" fmla="*/ 606392 w 769951"/>
              <a:gd name="connsiteY144" fmla="*/ 666541 h 709840"/>
              <a:gd name="connsiteX145" fmla="*/ 603800 w 769951"/>
              <a:gd name="connsiteY145" fmla="*/ 668941 h 709840"/>
              <a:gd name="connsiteX146" fmla="*/ 601173 w 769951"/>
              <a:gd name="connsiteY146" fmla="*/ 671321 h 709840"/>
              <a:gd name="connsiteX147" fmla="*/ 598517 w 769951"/>
              <a:gd name="connsiteY147" fmla="*/ 673592 h 709840"/>
              <a:gd name="connsiteX148" fmla="*/ 595770 w 769951"/>
              <a:gd name="connsiteY148" fmla="*/ 675857 h 709840"/>
              <a:gd name="connsiteX149" fmla="*/ 592995 w 769951"/>
              <a:gd name="connsiteY149" fmla="*/ 678013 h 709840"/>
              <a:gd name="connsiteX150" fmla="*/ 590185 w 769951"/>
              <a:gd name="connsiteY150" fmla="*/ 680149 h 709840"/>
              <a:gd name="connsiteX151" fmla="*/ 587380 w 769951"/>
              <a:gd name="connsiteY151" fmla="*/ 682195 h 709840"/>
              <a:gd name="connsiteX152" fmla="*/ 584545 w 769951"/>
              <a:gd name="connsiteY152" fmla="*/ 684130 h 709840"/>
              <a:gd name="connsiteX153" fmla="*/ 581642 w 769951"/>
              <a:gd name="connsiteY153" fmla="*/ 686026 h 709840"/>
              <a:gd name="connsiteX154" fmla="*/ 578798 w 769951"/>
              <a:gd name="connsiteY154" fmla="*/ 687818 h 709840"/>
              <a:gd name="connsiteX155" fmla="*/ 575905 w 769951"/>
              <a:gd name="connsiteY155" fmla="*/ 689534 h 709840"/>
              <a:gd name="connsiteX156" fmla="*/ 572997 w 769951"/>
              <a:gd name="connsiteY156" fmla="*/ 691196 h 709840"/>
              <a:gd name="connsiteX157" fmla="*/ 570094 w 769951"/>
              <a:gd name="connsiteY157" fmla="*/ 692767 h 709840"/>
              <a:gd name="connsiteX158" fmla="*/ 567148 w 769951"/>
              <a:gd name="connsiteY158" fmla="*/ 694175 h 709840"/>
              <a:gd name="connsiteX159" fmla="*/ 564296 w 769951"/>
              <a:gd name="connsiteY159" fmla="*/ 695497 h 709840"/>
              <a:gd name="connsiteX160" fmla="*/ 561395 w 769951"/>
              <a:gd name="connsiteY160" fmla="*/ 696745 h 709840"/>
              <a:gd name="connsiteX161" fmla="*/ 558554 w 769951"/>
              <a:gd name="connsiteY161" fmla="*/ 697889 h 709840"/>
              <a:gd name="connsiteX162" fmla="*/ 555704 w 769951"/>
              <a:gd name="connsiteY162" fmla="*/ 698888 h 709840"/>
              <a:gd name="connsiteX163" fmla="*/ 552860 w 769951"/>
              <a:gd name="connsiteY163" fmla="*/ 699797 h 709840"/>
              <a:gd name="connsiteX164" fmla="*/ 551103 w 769951"/>
              <a:gd name="connsiteY164" fmla="*/ 700268 h 709840"/>
              <a:gd name="connsiteX165" fmla="*/ 549566 w 769951"/>
              <a:gd name="connsiteY165" fmla="*/ 700680 h 709840"/>
              <a:gd name="connsiteX166" fmla="*/ 548798 w 769951"/>
              <a:gd name="connsiteY166" fmla="*/ 700886 h 709840"/>
              <a:gd name="connsiteX167" fmla="*/ 548010 w 769951"/>
              <a:gd name="connsiteY167" fmla="*/ 701126 h 709840"/>
              <a:gd name="connsiteX168" fmla="*/ 547221 w 769951"/>
              <a:gd name="connsiteY168" fmla="*/ 701367 h 709840"/>
              <a:gd name="connsiteX169" fmla="*/ 546317 w 769951"/>
              <a:gd name="connsiteY169" fmla="*/ 701727 h 709840"/>
              <a:gd name="connsiteX170" fmla="*/ 543092 w 769951"/>
              <a:gd name="connsiteY170" fmla="*/ 702973 h 709840"/>
              <a:gd name="connsiteX171" fmla="*/ 541031 w 769951"/>
              <a:gd name="connsiteY171" fmla="*/ 703731 h 709840"/>
              <a:gd name="connsiteX172" fmla="*/ 540297 w 769951"/>
              <a:gd name="connsiteY172" fmla="*/ 703957 h 709840"/>
              <a:gd name="connsiteX173" fmla="*/ 539768 w 769951"/>
              <a:gd name="connsiteY173" fmla="*/ 704070 h 709840"/>
              <a:gd name="connsiteX174" fmla="*/ 539350 w 769951"/>
              <a:gd name="connsiteY174" fmla="*/ 704153 h 709840"/>
              <a:gd name="connsiteX175" fmla="*/ 539006 w 769951"/>
              <a:gd name="connsiteY175" fmla="*/ 704186 h 709840"/>
              <a:gd name="connsiteX176" fmla="*/ 538357 w 769951"/>
              <a:gd name="connsiteY176" fmla="*/ 704183 h 709840"/>
              <a:gd name="connsiteX177" fmla="*/ 537510 w 769951"/>
              <a:gd name="connsiteY177" fmla="*/ 704204 h 709840"/>
              <a:gd name="connsiteX178" fmla="*/ 536892 w 769951"/>
              <a:gd name="connsiteY178" fmla="*/ 704311 h 709840"/>
              <a:gd name="connsiteX179" fmla="*/ 536129 w 769951"/>
              <a:gd name="connsiteY179" fmla="*/ 704427 h 709840"/>
              <a:gd name="connsiteX180" fmla="*/ 535056 w 769951"/>
              <a:gd name="connsiteY180" fmla="*/ 704597 h 709840"/>
              <a:gd name="connsiteX181" fmla="*/ 533799 w 769951"/>
              <a:gd name="connsiteY181" fmla="*/ 704846 h 709840"/>
              <a:gd name="connsiteX182" fmla="*/ 531390 w 769951"/>
              <a:gd name="connsiteY182" fmla="*/ 705403 h 709840"/>
              <a:gd name="connsiteX183" fmla="*/ 528966 w 769951"/>
              <a:gd name="connsiteY183" fmla="*/ 705906 h 709840"/>
              <a:gd name="connsiteX184" fmla="*/ 526616 w 769951"/>
              <a:gd name="connsiteY184" fmla="*/ 706358 h 709840"/>
              <a:gd name="connsiteX185" fmla="*/ 524177 w 769951"/>
              <a:gd name="connsiteY185" fmla="*/ 706806 h 709840"/>
              <a:gd name="connsiteX186" fmla="*/ 521778 w 769951"/>
              <a:gd name="connsiteY186" fmla="*/ 707184 h 709840"/>
              <a:gd name="connsiteX187" fmla="*/ 519435 w 769951"/>
              <a:gd name="connsiteY187" fmla="*/ 707547 h 709840"/>
              <a:gd name="connsiteX188" fmla="*/ 517056 w 769951"/>
              <a:gd name="connsiteY188" fmla="*/ 707891 h 709840"/>
              <a:gd name="connsiteX189" fmla="*/ 514663 w 769951"/>
              <a:gd name="connsiteY189" fmla="*/ 708179 h 709840"/>
              <a:gd name="connsiteX190" fmla="*/ 512289 w 769951"/>
              <a:gd name="connsiteY190" fmla="*/ 708433 h 709840"/>
              <a:gd name="connsiteX191" fmla="*/ 509916 w 769951"/>
              <a:gd name="connsiteY191" fmla="*/ 708687 h 709840"/>
              <a:gd name="connsiteX192" fmla="*/ 507562 w 769951"/>
              <a:gd name="connsiteY192" fmla="*/ 708905 h 709840"/>
              <a:gd name="connsiteX193" fmla="*/ 505209 w 769951"/>
              <a:gd name="connsiteY193" fmla="*/ 709124 h 709840"/>
              <a:gd name="connsiteX194" fmla="*/ 500473 w 769951"/>
              <a:gd name="connsiteY194" fmla="*/ 709452 h 709840"/>
              <a:gd name="connsiteX195" fmla="*/ 495763 w 769951"/>
              <a:gd name="connsiteY195" fmla="*/ 709655 h 709840"/>
              <a:gd name="connsiteX196" fmla="*/ 490983 w 769951"/>
              <a:gd name="connsiteY196" fmla="*/ 709818 h 709840"/>
              <a:gd name="connsiteX197" fmla="*/ 486248 w 769951"/>
              <a:gd name="connsiteY197" fmla="*/ 709822 h 709840"/>
              <a:gd name="connsiteX198" fmla="*/ 481459 w 769951"/>
              <a:gd name="connsiteY198" fmla="*/ 709840 h 709840"/>
              <a:gd name="connsiteX199" fmla="*/ 476620 w 769951"/>
              <a:gd name="connsiteY199" fmla="*/ 709784 h 709840"/>
              <a:gd name="connsiteX200" fmla="*/ 471752 w 769951"/>
              <a:gd name="connsiteY200" fmla="*/ 709618 h 709840"/>
              <a:gd name="connsiteX201" fmla="*/ 466828 w 769951"/>
              <a:gd name="connsiteY201" fmla="*/ 709466 h 709840"/>
              <a:gd name="connsiteX202" fmla="*/ 461891 w 769951"/>
              <a:gd name="connsiteY202" fmla="*/ 709260 h 709840"/>
              <a:gd name="connsiteX203" fmla="*/ 456863 w 769951"/>
              <a:gd name="connsiteY203" fmla="*/ 709048 h 709840"/>
              <a:gd name="connsiteX204" fmla="*/ 372477 w 769951"/>
              <a:gd name="connsiteY204" fmla="*/ 708717 h 709840"/>
              <a:gd name="connsiteX205" fmla="*/ 368928 w 769951"/>
              <a:gd name="connsiteY205" fmla="*/ 708756 h 709840"/>
              <a:gd name="connsiteX206" fmla="*/ 365345 w 769951"/>
              <a:gd name="connsiteY206" fmla="*/ 708775 h 709840"/>
              <a:gd name="connsiteX207" fmla="*/ 361816 w 769951"/>
              <a:gd name="connsiteY207" fmla="*/ 708779 h 709840"/>
              <a:gd name="connsiteX208" fmla="*/ 358343 w 769951"/>
              <a:gd name="connsiteY208" fmla="*/ 708769 h 709840"/>
              <a:gd name="connsiteX209" fmla="*/ 354834 w 769951"/>
              <a:gd name="connsiteY209" fmla="*/ 708738 h 709840"/>
              <a:gd name="connsiteX210" fmla="*/ 351396 w 769951"/>
              <a:gd name="connsiteY210" fmla="*/ 708748 h 709840"/>
              <a:gd name="connsiteX211" fmla="*/ 347957 w 769951"/>
              <a:gd name="connsiteY211" fmla="*/ 708757 h 709840"/>
              <a:gd name="connsiteX212" fmla="*/ 344518 w 769951"/>
              <a:gd name="connsiteY212" fmla="*/ 708767 h 709840"/>
              <a:gd name="connsiteX213" fmla="*/ 341045 w 769951"/>
              <a:gd name="connsiteY213" fmla="*/ 708757 h 709840"/>
              <a:gd name="connsiteX214" fmla="*/ 337586 w 769951"/>
              <a:gd name="connsiteY214" fmla="*/ 708801 h 709840"/>
              <a:gd name="connsiteX215" fmla="*/ 334147 w 769951"/>
              <a:gd name="connsiteY215" fmla="*/ 708810 h 709840"/>
              <a:gd name="connsiteX216" fmla="*/ 330674 w 769951"/>
              <a:gd name="connsiteY216" fmla="*/ 708800 h 709840"/>
              <a:gd name="connsiteX217" fmla="*/ 327215 w 769951"/>
              <a:gd name="connsiteY217" fmla="*/ 708845 h 709840"/>
              <a:gd name="connsiteX218" fmla="*/ 323721 w 769951"/>
              <a:gd name="connsiteY218" fmla="*/ 708869 h 709840"/>
              <a:gd name="connsiteX219" fmla="*/ 320207 w 769951"/>
              <a:gd name="connsiteY219" fmla="*/ 708928 h 709840"/>
              <a:gd name="connsiteX220" fmla="*/ 316693 w 769951"/>
              <a:gd name="connsiteY220" fmla="*/ 708987 h 709840"/>
              <a:gd name="connsiteX221" fmla="*/ 313070 w 769951"/>
              <a:gd name="connsiteY221" fmla="*/ 709075 h 709840"/>
              <a:gd name="connsiteX222" fmla="*/ 309556 w 769951"/>
              <a:gd name="connsiteY222" fmla="*/ 709135 h 709840"/>
              <a:gd name="connsiteX223" fmla="*/ 306043 w 769951"/>
              <a:gd name="connsiteY223" fmla="*/ 709194 h 709840"/>
              <a:gd name="connsiteX224" fmla="*/ 302584 w 769951"/>
              <a:gd name="connsiteY224" fmla="*/ 709238 h 709840"/>
              <a:gd name="connsiteX225" fmla="*/ 299160 w 769951"/>
              <a:gd name="connsiteY225" fmla="*/ 709302 h 709840"/>
              <a:gd name="connsiteX226" fmla="*/ 295755 w 769951"/>
              <a:gd name="connsiteY226" fmla="*/ 709333 h 709840"/>
              <a:gd name="connsiteX227" fmla="*/ 292331 w 769951"/>
              <a:gd name="connsiteY227" fmla="*/ 709397 h 709840"/>
              <a:gd name="connsiteX228" fmla="*/ 288858 w 769951"/>
              <a:gd name="connsiteY228" fmla="*/ 709387 h 709840"/>
              <a:gd name="connsiteX229" fmla="*/ 285474 w 769951"/>
              <a:gd name="connsiteY229" fmla="*/ 709381 h 709840"/>
              <a:gd name="connsiteX230" fmla="*/ 282075 w 769951"/>
              <a:gd name="connsiteY230" fmla="*/ 709321 h 709840"/>
              <a:gd name="connsiteX231" fmla="*/ 278582 w 769951"/>
              <a:gd name="connsiteY231" fmla="*/ 709346 h 709840"/>
              <a:gd name="connsiteX232" fmla="*/ 275099 w 769951"/>
              <a:gd name="connsiteY232" fmla="*/ 709191 h 709840"/>
              <a:gd name="connsiteX233" fmla="*/ 271576 w 769951"/>
              <a:gd name="connsiteY233" fmla="*/ 709105 h 709840"/>
              <a:gd name="connsiteX234" fmla="*/ 267983 w 769951"/>
              <a:gd name="connsiteY234" fmla="*/ 708979 h 709840"/>
              <a:gd name="connsiteX235" fmla="*/ 264356 w 769951"/>
              <a:gd name="connsiteY235" fmla="*/ 708834 h 709840"/>
              <a:gd name="connsiteX236" fmla="*/ 260659 w 769951"/>
              <a:gd name="connsiteY236" fmla="*/ 708648 h 709840"/>
              <a:gd name="connsiteX237" fmla="*/ 256070 w 769951"/>
              <a:gd name="connsiteY237" fmla="*/ 708318 h 709840"/>
              <a:gd name="connsiteX238" fmla="*/ 251508 w 769951"/>
              <a:gd name="connsiteY238" fmla="*/ 707865 h 709840"/>
              <a:gd name="connsiteX239" fmla="*/ 246990 w 769951"/>
              <a:gd name="connsiteY239" fmla="*/ 707251 h 709840"/>
              <a:gd name="connsiteX240" fmla="*/ 242518 w 769951"/>
              <a:gd name="connsiteY240" fmla="*/ 706479 h 709840"/>
              <a:gd name="connsiteX241" fmla="*/ 237997 w 769951"/>
              <a:gd name="connsiteY241" fmla="*/ 705632 h 709840"/>
              <a:gd name="connsiteX242" fmla="*/ 233646 w 769951"/>
              <a:gd name="connsiteY242" fmla="*/ 704650 h 709840"/>
              <a:gd name="connsiteX243" fmla="*/ 229250 w 769951"/>
              <a:gd name="connsiteY243" fmla="*/ 703505 h 709840"/>
              <a:gd name="connsiteX244" fmla="*/ 224895 w 769951"/>
              <a:gd name="connsiteY244" fmla="*/ 702289 h 709840"/>
              <a:gd name="connsiteX245" fmla="*/ 220620 w 769951"/>
              <a:gd name="connsiteY245" fmla="*/ 700934 h 709840"/>
              <a:gd name="connsiteX246" fmla="*/ 216356 w 769951"/>
              <a:gd name="connsiteY246" fmla="*/ 699400 h 709840"/>
              <a:gd name="connsiteX247" fmla="*/ 212186 w 769951"/>
              <a:gd name="connsiteY247" fmla="*/ 697782 h 709840"/>
              <a:gd name="connsiteX248" fmla="*/ 208078 w 769951"/>
              <a:gd name="connsiteY248" fmla="*/ 696059 h 709840"/>
              <a:gd name="connsiteX249" fmla="*/ 203994 w 769951"/>
              <a:gd name="connsiteY249" fmla="*/ 694212 h 709840"/>
              <a:gd name="connsiteX250" fmla="*/ 199957 w 769951"/>
              <a:gd name="connsiteY250" fmla="*/ 692205 h 709840"/>
              <a:gd name="connsiteX251" fmla="*/ 195994 w 769951"/>
              <a:gd name="connsiteY251" fmla="*/ 690150 h 709840"/>
              <a:gd name="connsiteX252" fmla="*/ 192077 w 769951"/>
              <a:gd name="connsiteY252" fmla="*/ 687934 h 709840"/>
              <a:gd name="connsiteX253" fmla="*/ 188254 w 769951"/>
              <a:gd name="connsiteY253" fmla="*/ 685635 h 709840"/>
              <a:gd name="connsiteX254" fmla="*/ 184458 w 769951"/>
              <a:gd name="connsiteY254" fmla="*/ 683211 h 709840"/>
              <a:gd name="connsiteX255" fmla="*/ 180776 w 769951"/>
              <a:gd name="connsiteY255" fmla="*/ 680668 h 709840"/>
              <a:gd name="connsiteX256" fmla="*/ 177189 w 769951"/>
              <a:gd name="connsiteY256" fmla="*/ 678040 h 709840"/>
              <a:gd name="connsiteX257" fmla="*/ 173593 w 769951"/>
              <a:gd name="connsiteY257" fmla="*/ 675269 h 709840"/>
              <a:gd name="connsiteX258" fmla="*/ 170128 w 769951"/>
              <a:gd name="connsiteY258" fmla="*/ 672432 h 709840"/>
              <a:gd name="connsiteX259" fmla="*/ 166777 w 769951"/>
              <a:gd name="connsiteY259" fmla="*/ 669477 h 709840"/>
              <a:gd name="connsiteX260" fmla="*/ 163432 w 769951"/>
              <a:gd name="connsiteY260" fmla="*/ 666432 h 709840"/>
              <a:gd name="connsiteX261" fmla="*/ 160182 w 769951"/>
              <a:gd name="connsiteY261" fmla="*/ 663303 h 709840"/>
              <a:gd name="connsiteX262" fmla="*/ 157046 w 769951"/>
              <a:gd name="connsiteY262" fmla="*/ 660054 h 709840"/>
              <a:gd name="connsiteX263" fmla="*/ 153991 w 769951"/>
              <a:gd name="connsiteY263" fmla="*/ 656667 h 709840"/>
              <a:gd name="connsiteX264" fmla="*/ 151012 w 769951"/>
              <a:gd name="connsiteY264" fmla="*/ 653230 h 709840"/>
              <a:gd name="connsiteX265" fmla="*/ 148182 w 769951"/>
              <a:gd name="connsiteY265" fmla="*/ 649694 h 709840"/>
              <a:gd name="connsiteX266" fmla="*/ 145391 w 769951"/>
              <a:gd name="connsiteY266" fmla="*/ 646088 h 709840"/>
              <a:gd name="connsiteX267" fmla="*/ 142682 w 769951"/>
              <a:gd name="connsiteY267" fmla="*/ 642344 h 709840"/>
              <a:gd name="connsiteX268" fmla="*/ 140138 w 769951"/>
              <a:gd name="connsiteY268" fmla="*/ 638555 h 709840"/>
              <a:gd name="connsiteX269" fmla="*/ 137519 w 769951"/>
              <a:gd name="connsiteY269" fmla="*/ 634491 h 709840"/>
              <a:gd name="connsiteX270" fmla="*/ 134516 w 769951"/>
              <a:gd name="connsiteY270" fmla="*/ 629649 h 709840"/>
              <a:gd name="connsiteX271" fmla="*/ 131191 w 769951"/>
              <a:gd name="connsiteY271" fmla="*/ 624157 h 709840"/>
              <a:gd name="connsiteX272" fmla="*/ 127605 w 769951"/>
              <a:gd name="connsiteY272" fmla="*/ 618235 h 709840"/>
              <a:gd name="connsiteX273" fmla="*/ 123871 w 769951"/>
              <a:gd name="connsiteY273" fmla="*/ 611765 h 709840"/>
              <a:gd name="connsiteX274" fmla="*/ 119899 w 769951"/>
              <a:gd name="connsiteY274" fmla="*/ 605064 h 709840"/>
              <a:gd name="connsiteX275" fmla="*/ 115908 w 769951"/>
              <a:gd name="connsiteY275" fmla="*/ 598074 h 709840"/>
              <a:gd name="connsiteX276" fmla="*/ 111818 w 769951"/>
              <a:gd name="connsiteY276" fmla="*/ 590934 h 709840"/>
              <a:gd name="connsiteX277" fmla="*/ 107783 w 769951"/>
              <a:gd name="connsiteY277" fmla="*/ 583780 h 709840"/>
              <a:gd name="connsiteX278" fmla="*/ 103763 w 769951"/>
              <a:gd name="connsiteY278" fmla="*/ 576680 h 709840"/>
              <a:gd name="connsiteX279" fmla="*/ 99877 w 769951"/>
              <a:gd name="connsiteY279" fmla="*/ 569751 h 709840"/>
              <a:gd name="connsiteX280" fmla="*/ 96119 w 769951"/>
              <a:gd name="connsiteY280" fmla="*/ 563081 h 709840"/>
              <a:gd name="connsiteX281" fmla="*/ 92574 w 769951"/>
              <a:gd name="connsiteY281" fmla="*/ 556765 h 709840"/>
              <a:gd name="connsiteX282" fmla="*/ 89361 w 769951"/>
              <a:gd name="connsiteY282" fmla="*/ 550921 h 709840"/>
              <a:gd name="connsiteX283" fmla="*/ 86384 w 769951"/>
              <a:gd name="connsiteY283" fmla="*/ 545630 h 709840"/>
              <a:gd name="connsiteX284" fmla="*/ 83818 w 769951"/>
              <a:gd name="connsiteY284" fmla="*/ 540993 h 709840"/>
              <a:gd name="connsiteX285" fmla="*/ 41154 w 769951"/>
              <a:gd name="connsiteY285" fmla="*/ 468157 h 709840"/>
              <a:gd name="connsiteX286" fmla="*/ 40085 w 769951"/>
              <a:gd name="connsiteY286" fmla="*/ 466473 h 709840"/>
              <a:gd name="connsiteX287" fmla="*/ 39164 w 769951"/>
              <a:gd name="connsiteY287" fmla="*/ 465014 h 709840"/>
              <a:gd name="connsiteX288" fmla="*/ 38298 w 769951"/>
              <a:gd name="connsiteY288" fmla="*/ 463539 h 709840"/>
              <a:gd name="connsiteX289" fmla="*/ 37448 w 769951"/>
              <a:gd name="connsiteY289" fmla="*/ 462120 h 709840"/>
              <a:gd name="connsiteX290" fmla="*/ 36582 w 769951"/>
              <a:gd name="connsiteY290" fmla="*/ 460646 h 709840"/>
              <a:gd name="connsiteX291" fmla="*/ 35717 w 769951"/>
              <a:gd name="connsiteY291" fmla="*/ 459172 h 709840"/>
              <a:gd name="connsiteX292" fmla="*/ 34766 w 769951"/>
              <a:gd name="connsiteY292" fmla="*/ 457603 h 709840"/>
              <a:gd name="connsiteX293" fmla="*/ 33753 w 769951"/>
              <a:gd name="connsiteY293" fmla="*/ 455904 h 709840"/>
              <a:gd name="connsiteX294" fmla="*/ 13590 w 769951"/>
              <a:gd name="connsiteY294" fmla="*/ 418746 h 709840"/>
              <a:gd name="connsiteX295" fmla="*/ 12725 w 769951"/>
              <a:gd name="connsiteY295" fmla="*/ 416948 h 709840"/>
              <a:gd name="connsiteX296" fmla="*/ 12015 w 769951"/>
              <a:gd name="connsiteY296" fmla="*/ 415286 h 709840"/>
              <a:gd name="connsiteX297" fmla="*/ 11424 w 769951"/>
              <a:gd name="connsiteY297" fmla="*/ 413738 h 709840"/>
              <a:gd name="connsiteX298" fmla="*/ 10862 w 769951"/>
              <a:gd name="connsiteY298" fmla="*/ 412300 h 709840"/>
              <a:gd name="connsiteX299" fmla="*/ 9917 w 769951"/>
              <a:gd name="connsiteY299" fmla="*/ 409759 h 709840"/>
              <a:gd name="connsiteX300" fmla="*/ 9224 w 769951"/>
              <a:gd name="connsiteY300" fmla="*/ 407503 h 709840"/>
              <a:gd name="connsiteX301" fmla="*/ 8576 w 769951"/>
              <a:gd name="connsiteY301" fmla="*/ 405412 h 709840"/>
              <a:gd name="connsiteX302" fmla="*/ 8012 w 769951"/>
              <a:gd name="connsiteY302" fmla="*/ 403417 h 709840"/>
              <a:gd name="connsiteX303" fmla="*/ 7692 w 769951"/>
              <a:gd name="connsiteY303" fmla="*/ 402443 h 709840"/>
              <a:gd name="connsiteX304" fmla="*/ 7358 w 769951"/>
              <a:gd name="connsiteY304" fmla="*/ 401416 h 709840"/>
              <a:gd name="connsiteX305" fmla="*/ 6988 w 769951"/>
              <a:gd name="connsiteY305" fmla="*/ 400367 h 709840"/>
              <a:gd name="connsiteX306" fmla="*/ 6585 w 769951"/>
              <a:gd name="connsiteY306" fmla="*/ 399299 h 709840"/>
              <a:gd name="connsiteX307" fmla="*/ 5953 w 769951"/>
              <a:gd name="connsiteY307" fmla="*/ 397821 h 709840"/>
              <a:gd name="connsiteX308" fmla="*/ 5397 w 769951"/>
              <a:gd name="connsiteY308" fmla="*/ 396294 h 709840"/>
              <a:gd name="connsiteX309" fmla="*/ 4901 w 769951"/>
              <a:gd name="connsiteY309" fmla="*/ 394662 h 709840"/>
              <a:gd name="connsiteX310" fmla="*/ 4425 w 769951"/>
              <a:gd name="connsiteY310" fmla="*/ 392995 h 709840"/>
              <a:gd name="connsiteX311" fmla="*/ 3955 w 769951"/>
              <a:gd name="connsiteY311" fmla="*/ 391238 h 709840"/>
              <a:gd name="connsiteX312" fmla="*/ 3504 w 769951"/>
              <a:gd name="connsiteY312" fmla="*/ 389448 h 709840"/>
              <a:gd name="connsiteX313" fmla="*/ 3113 w 769951"/>
              <a:gd name="connsiteY313" fmla="*/ 387552 h 709840"/>
              <a:gd name="connsiteX314" fmla="*/ 2738 w 769951"/>
              <a:gd name="connsiteY314" fmla="*/ 385711 h 709840"/>
              <a:gd name="connsiteX315" fmla="*/ 2388 w 769951"/>
              <a:gd name="connsiteY315" fmla="*/ 383746 h 709840"/>
              <a:gd name="connsiteX316" fmla="*/ 2038 w 769951"/>
              <a:gd name="connsiteY316" fmla="*/ 381781 h 709840"/>
              <a:gd name="connsiteX317" fmla="*/ 1743 w 769951"/>
              <a:gd name="connsiteY317" fmla="*/ 379801 h 709840"/>
              <a:gd name="connsiteX318" fmla="*/ 1488 w 769951"/>
              <a:gd name="connsiteY318" fmla="*/ 377752 h 709840"/>
              <a:gd name="connsiteX319" fmla="*/ 1232 w 769951"/>
              <a:gd name="connsiteY319" fmla="*/ 375703 h 709840"/>
              <a:gd name="connsiteX320" fmla="*/ 998 w 769951"/>
              <a:gd name="connsiteY320" fmla="*/ 373618 h 709840"/>
              <a:gd name="connsiteX321" fmla="*/ 798 w 769951"/>
              <a:gd name="connsiteY321" fmla="*/ 371554 h 709840"/>
              <a:gd name="connsiteX322" fmla="*/ 618 w 769951"/>
              <a:gd name="connsiteY322" fmla="*/ 369455 h 709840"/>
              <a:gd name="connsiteX323" fmla="*/ 312 w 769951"/>
              <a:gd name="connsiteY323" fmla="*/ 365243 h 709840"/>
              <a:gd name="connsiteX324" fmla="*/ 166 w 769951"/>
              <a:gd name="connsiteY324" fmla="*/ 361076 h 709840"/>
              <a:gd name="connsiteX325" fmla="*/ 15 w 769951"/>
              <a:gd name="connsiteY325" fmla="*/ 356999 h 709840"/>
              <a:gd name="connsiteX326" fmla="*/ 3 w 769951"/>
              <a:gd name="connsiteY326" fmla="*/ 353002 h 709840"/>
              <a:gd name="connsiteX327" fmla="*/ 0 w 769951"/>
              <a:gd name="connsiteY327" fmla="*/ 349149 h 709840"/>
              <a:gd name="connsiteX328" fmla="*/ 131 w 769951"/>
              <a:gd name="connsiteY328" fmla="*/ 345467 h 709840"/>
              <a:gd name="connsiteX329" fmla="*/ 286 w 769951"/>
              <a:gd name="connsiteY329" fmla="*/ 341984 h 709840"/>
              <a:gd name="connsiteX330" fmla="*/ 515 w 769951"/>
              <a:gd name="connsiteY330" fmla="*/ 338776 h 709840"/>
              <a:gd name="connsiteX331" fmla="*/ 662 w 769951"/>
              <a:gd name="connsiteY331" fmla="*/ 337236 h 709840"/>
              <a:gd name="connsiteX332" fmla="*/ 888 w 769951"/>
              <a:gd name="connsiteY332" fmla="*/ 335558 h 709840"/>
              <a:gd name="connsiteX333" fmla="*/ 1060 w 769951"/>
              <a:gd name="connsiteY333" fmla="*/ 333893 h 709840"/>
              <a:gd name="connsiteX334" fmla="*/ 1362 w 769951"/>
              <a:gd name="connsiteY334" fmla="*/ 332166 h 709840"/>
              <a:gd name="connsiteX335" fmla="*/ 1614 w 769951"/>
              <a:gd name="connsiteY335" fmla="*/ 330363 h 709840"/>
              <a:gd name="connsiteX336" fmla="*/ 1921 w 769951"/>
              <a:gd name="connsiteY336" fmla="*/ 328545 h 709840"/>
              <a:gd name="connsiteX337" fmla="*/ 2283 w 769951"/>
              <a:gd name="connsiteY337" fmla="*/ 326713 h 709840"/>
              <a:gd name="connsiteX338" fmla="*/ 2611 w 769951"/>
              <a:gd name="connsiteY338" fmla="*/ 324860 h 709840"/>
              <a:gd name="connsiteX339" fmla="*/ 3525 w 769951"/>
              <a:gd name="connsiteY339" fmla="*/ 321027 h 709840"/>
              <a:gd name="connsiteX340" fmla="*/ 4444 w 769951"/>
              <a:gd name="connsiteY340" fmla="*/ 317104 h 709840"/>
              <a:gd name="connsiteX341" fmla="*/ 4996 w 769951"/>
              <a:gd name="connsiteY341" fmla="*/ 315104 h 709840"/>
              <a:gd name="connsiteX342" fmla="*/ 5494 w 769951"/>
              <a:gd name="connsiteY342" fmla="*/ 313117 h 709840"/>
              <a:gd name="connsiteX343" fmla="*/ 6065 w 769951"/>
              <a:gd name="connsiteY343" fmla="*/ 311082 h 709840"/>
              <a:gd name="connsiteX344" fmla="*/ 6672 w 769951"/>
              <a:gd name="connsiteY344" fmla="*/ 309066 h 709840"/>
              <a:gd name="connsiteX345" fmla="*/ 7315 w 769951"/>
              <a:gd name="connsiteY345" fmla="*/ 307070 h 709840"/>
              <a:gd name="connsiteX346" fmla="*/ 7962 w 769951"/>
              <a:gd name="connsiteY346" fmla="*/ 304985 h 709840"/>
              <a:gd name="connsiteX347" fmla="*/ 8713 w 769951"/>
              <a:gd name="connsiteY347" fmla="*/ 302960 h 709840"/>
              <a:gd name="connsiteX348" fmla="*/ 9375 w 769951"/>
              <a:gd name="connsiteY348" fmla="*/ 300929 h 709840"/>
              <a:gd name="connsiteX349" fmla="*/ 10162 w 769951"/>
              <a:gd name="connsiteY349" fmla="*/ 298925 h 709840"/>
              <a:gd name="connsiteX350" fmla="*/ 10878 w 769951"/>
              <a:gd name="connsiteY350" fmla="*/ 296880 h 709840"/>
              <a:gd name="connsiteX351" fmla="*/ 11719 w 769951"/>
              <a:gd name="connsiteY351" fmla="*/ 294860 h 709840"/>
              <a:gd name="connsiteX352" fmla="*/ 12521 w 769951"/>
              <a:gd name="connsiteY352" fmla="*/ 292910 h 709840"/>
              <a:gd name="connsiteX353" fmla="*/ 13341 w 769951"/>
              <a:gd name="connsiteY353" fmla="*/ 290925 h 709840"/>
              <a:gd name="connsiteX354" fmla="*/ 14253 w 769951"/>
              <a:gd name="connsiteY354" fmla="*/ 288946 h 709840"/>
              <a:gd name="connsiteX355" fmla="*/ 15123 w 769951"/>
              <a:gd name="connsiteY355" fmla="*/ 287036 h 709840"/>
              <a:gd name="connsiteX356" fmla="*/ 16014 w 769951"/>
              <a:gd name="connsiteY356" fmla="*/ 285091 h 709840"/>
              <a:gd name="connsiteX357" fmla="*/ 17009 w 769951"/>
              <a:gd name="connsiteY357" fmla="*/ 283207 h 709840"/>
              <a:gd name="connsiteX358" fmla="*/ 17929 w 769951"/>
              <a:gd name="connsiteY358" fmla="*/ 281372 h 709840"/>
              <a:gd name="connsiteX359" fmla="*/ 18904 w 769951"/>
              <a:gd name="connsiteY359" fmla="*/ 279522 h 709840"/>
              <a:gd name="connsiteX360" fmla="*/ 19929 w 769951"/>
              <a:gd name="connsiteY360" fmla="*/ 277748 h 709840"/>
              <a:gd name="connsiteX361" fmla="*/ 135644 w 769951"/>
              <a:gd name="connsiteY361" fmla="*/ 77323 h 709840"/>
              <a:gd name="connsiteX362" fmla="*/ 136669 w 769951"/>
              <a:gd name="connsiteY362" fmla="*/ 75548 h 709840"/>
              <a:gd name="connsiteX363" fmla="*/ 137803 w 769951"/>
              <a:gd name="connsiteY363" fmla="*/ 73745 h 709840"/>
              <a:gd name="connsiteX364" fmla="*/ 138972 w 769951"/>
              <a:gd name="connsiteY364" fmla="*/ 71960 h 709840"/>
              <a:gd name="connsiteX365" fmla="*/ 140087 w 769951"/>
              <a:gd name="connsiteY365" fmla="*/ 70191 h 709840"/>
              <a:gd name="connsiteX366" fmla="*/ 141345 w 769951"/>
              <a:gd name="connsiteY366" fmla="*/ 68413 h 709840"/>
              <a:gd name="connsiteX367" fmla="*/ 142584 w 769951"/>
              <a:gd name="connsiteY367" fmla="*/ 66669 h 709840"/>
              <a:gd name="connsiteX368" fmla="*/ 143878 w 769951"/>
              <a:gd name="connsiteY368" fmla="*/ 64910 h 709840"/>
              <a:gd name="connsiteX369" fmla="*/ 145171 w 769951"/>
              <a:gd name="connsiteY369" fmla="*/ 63152 h 709840"/>
              <a:gd name="connsiteX370" fmla="*/ 146555 w 769951"/>
              <a:gd name="connsiteY370" fmla="*/ 61399 h 709840"/>
              <a:gd name="connsiteX371" fmla="*/ 147883 w 769951"/>
              <a:gd name="connsiteY371" fmla="*/ 59661 h 709840"/>
              <a:gd name="connsiteX372" fmla="*/ 149296 w 769951"/>
              <a:gd name="connsiteY372" fmla="*/ 58017 h 709840"/>
              <a:gd name="connsiteX373" fmla="*/ 150729 w 769951"/>
              <a:gd name="connsiteY373" fmla="*/ 56339 h 709840"/>
              <a:gd name="connsiteX374" fmla="*/ 152106 w 769951"/>
              <a:gd name="connsiteY374" fmla="*/ 54676 h 709840"/>
              <a:gd name="connsiteX375" fmla="*/ 153574 w 769951"/>
              <a:gd name="connsiteY375" fmla="*/ 53018 h 709840"/>
              <a:gd name="connsiteX376" fmla="*/ 155056 w 769951"/>
              <a:gd name="connsiteY376" fmla="*/ 51415 h 709840"/>
              <a:gd name="connsiteX377" fmla="*/ 156519 w 769951"/>
              <a:gd name="connsiteY377" fmla="*/ 49847 h 709840"/>
              <a:gd name="connsiteX378" fmla="*/ 157981 w 769951"/>
              <a:gd name="connsiteY378" fmla="*/ 48278 h 709840"/>
              <a:gd name="connsiteX379" fmla="*/ 159458 w 769951"/>
              <a:gd name="connsiteY379" fmla="*/ 46765 h 709840"/>
              <a:gd name="connsiteX380" fmla="*/ 160954 w 769951"/>
              <a:gd name="connsiteY380" fmla="*/ 45217 h 709840"/>
              <a:gd name="connsiteX381" fmla="*/ 162481 w 769951"/>
              <a:gd name="connsiteY381" fmla="*/ 43778 h 709840"/>
              <a:gd name="connsiteX382" fmla="*/ 163953 w 769951"/>
              <a:gd name="connsiteY382" fmla="*/ 42354 h 709840"/>
              <a:gd name="connsiteX383" fmla="*/ 165404 w 769951"/>
              <a:gd name="connsiteY383" fmla="*/ 40965 h 709840"/>
              <a:gd name="connsiteX384" fmla="*/ 166890 w 769951"/>
              <a:gd name="connsiteY384" fmla="*/ 39597 h 709840"/>
              <a:gd name="connsiteX385" fmla="*/ 168356 w 769951"/>
              <a:gd name="connsiteY385" fmla="*/ 38262 h 709840"/>
              <a:gd name="connsiteX386" fmla="*/ 169818 w 769951"/>
              <a:gd name="connsiteY386" fmla="*/ 37018 h 709840"/>
              <a:gd name="connsiteX387" fmla="*/ 171293 w 769951"/>
              <a:gd name="connsiteY387" fmla="*/ 35829 h 709840"/>
              <a:gd name="connsiteX388" fmla="*/ 172679 w 769951"/>
              <a:gd name="connsiteY388" fmla="*/ 34634 h 709840"/>
              <a:gd name="connsiteX389" fmla="*/ 174154 w 769951"/>
              <a:gd name="connsiteY389" fmla="*/ 33444 h 709840"/>
              <a:gd name="connsiteX390" fmla="*/ 175529 w 769951"/>
              <a:gd name="connsiteY390" fmla="*/ 32428 h 709840"/>
              <a:gd name="connsiteX391" fmla="*/ 176924 w 769951"/>
              <a:gd name="connsiteY391" fmla="*/ 31378 h 709840"/>
              <a:gd name="connsiteX392" fmla="*/ 178244 w 769951"/>
              <a:gd name="connsiteY392" fmla="*/ 30378 h 709840"/>
              <a:gd name="connsiteX393" fmla="*/ 179559 w 769951"/>
              <a:gd name="connsiteY393" fmla="*/ 29466 h 709840"/>
              <a:gd name="connsiteX394" fmla="*/ 182613 w 769951"/>
              <a:gd name="connsiteY394" fmla="*/ 27471 h 709840"/>
              <a:gd name="connsiteX395" fmla="*/ 185617 w 769951"/>
              <a:gd name="connsiteY395" fmla="*/ 25402 h 709840"/>
              <a:gd name="connsiteX396" fmla="*/ 188631 w 769951"/>
              <a:gd name="connsiteY396" fmla="*/ 23477 h 709840"/>
              <a:gd name="connsiteX397" fmla="*/ 191714 w 769951"/>
              <a:gd name="connsiteY397" fmla="*/ 21591 h 709840"/>
              <a:gd name="connsiteX398" fmla="*/ 193243 w 769951"/>
              <a:gd name="connsiteY398" fmla="*/ 20711 h 709840"/>
              <a:gd name="connsiteX399" fmla="*/ 194737 w 769951"/>
              <a:gd name="connsiteY399" fmla="*/ 19811 h 709840"/>
              <a:gd name="connsiteX400" fmla="*/ 196281 w 769951"/>
              <a:gd name="connsiteY400" fmla="*/ 18986 h 709840"/>
              <a:gd name="connsiteX401" fmla="*/ 197845 w 769951"/>
              <a:gd name="connsiteY401" fmla="*/ 18125 h 709840"/>
              <a:gd name="connsiteX402" fmla="*/ 199423 w 769951"/>
              <a:gd name="connsiteY402" fmla="*/ 17320 h 709840"/>
              <a:gd name="connsiteX403" fmla="*/ 200982 w 769951"/>
              <a:gd name="connsiteY403" fmla="*/ 16549 h 709840"/>
              <a:gd name="connsiteX404" fmla="*/ 202574 w 769951"/>
              <a:gd name="connsiteY404" fmla="*/ 15799 h 709840"/>
              <a:gd name="connsiteX405" fmla="*/ 204107 w 769951"/>
              <a:gd name="connsiteY405" fmla="*/ 15153 h 709840"/>
              <a:gd name="connsiteX406" fmla="*/ 205770 w 769951"/>
              <a:gd name="connsiteY406" fmla="*/ 14443 h 709840"/>
              <a:gd name="connsiteX407" fmla="*/ 207343 w 769951"/>
              <a:gd name="connsiteY407" fmla="*/ 13727 h 709840"/>
              <a:gd name="connsiteX408" fmla="*/ 208937 w 769951"/>
              <a:gd name="connsiteY408" fmla="*/ 12977 h 709840"/>
              <a:gd name="connsiteX409" fmla="*/ 210524 w 769951"/>
              <a:gd name="connsiteY409" fmla="*/ 12316 h 709840"/>
              <a:gd name="connsiteX410" fmla="*/ 212097 w 769951"/>
              <a:gd name="connsiteY410" fmla="*/ 11600 h 709840"/>
              <a:gd name="connsiteX411" fmla="*/ 213720 w 769951"/>
              <a:gd name="connsiteY411" fmla="*/ 10960 h 709840"/>
              <a:gd name="connsiteX412" fmla="*/ 215302 w 769951"/>
              <a:gd name="connsiteY412" fmla="*/ 10388 h 709840"/>
              <a:gd name="connsiteX413" fmla="*/ 216934 w 769951"/>
              <a:gd name="connsiteY413" fmla="*/ 9892 h 709840"/>
              <a:gd name="connsiteX414" fmla="*/ 220896 w 769951"/>
              <a:gd name="connsiteY414" fmla="*/ 8654 h 709840"/>
              <a:gd name="connsiteX415" fmla="*/ 223432 w 769951"/>
              <a:gd name="connsiteY415" fmla="*/ 7798 h 709840"/>
              <a:gd name="connsiteX416" fmla="*/ 225074 w 769951"/>
              <a:gd name="connsiteY416" fmla="*/ 7123 h 709840"/>
              <a:gd name="connsiteX417" fmla="*/ 226267 w 769951"/>
              <a:gd name="connsiteY417" fmla="*/ 6744 h 709840"/>
              <a:gd name="connsiteX418" fmla="*/ 226891 w 769951"/>
              <a:gd name="connsiteY418" fmla="*/ 6548 h 709840"/>
              <a:gd name="connsiteX419" fmla="*/ 227530 w 769951"/>
              <a:gd name="connsiteY419" fmla="*/ 6406 h 709840"/>
              <a:gd name="connsiteX420" fmla="*/ 228283 w 769951"/>
              <a:gd name="connsiteY420" fmla="*/ 6146 h 709840"/>
              <a:gd name="connsiteX421" fmla="*/ 229211 w 769951"/>
              <a:gd name="connsiteY421" fmla="*/ 5986 h 709840"/>
              <a:gd name="connsiteX422" fmla="*/ 231870 w 769951"/>
              <a:gd name="connsiteY422" fmla="*/ 5479 h 709840"/>
              <a:gd name="connsiteX423" fmla="*/ 235910 w 769951"/>
              <a:gd name="connsiteY423" fmla="*/ 4749 h 709840"/>
              <a:gd name="connsiteX424" fmla="*/ 236877 w 769951"/>
              <a:gd name="connsiteY424" fmla="*/ 4520 h 709840"/>
              <a:gd name="connsiteX425" fmla="*/ 237750 w 769951"/>
              <a:gd name="connsiteY425" fmla="*/ 4373 h 709840"/>
              <a:gd name="connsiteX426" fmla="*/ 238539 w 769951"/>
              <a:gd name="connsiteY426" fmla="*/ 4133 h 709840"/>
              <a:gd name="connsiteX427" fmla="*/ 239272 w 769951"/>
              <a:gd name="connsiteY427" fmla="*/ 3907 h 709840"/>
              <a:gd name="connsiteX428" fmla="*/ 240829 w 769951"/>
              <a:gd name="connsiteY428" fmla="*/ 3461 h 709840"/>
              <a:gd name="connsiteX429" fmla="*/ 242565 w 769951"/>
              <a:gd name="connsiteY429" fmla="*/ 3025 h 709840"/>
              <a:gd name="connsiteX430" fmla="*/ 263219 w 769951"/>
              <a:gd name="connsiteY430" fmla="*/ 520 h 709840"/>
              <a:gd name="connsiteX431" fmla="*/ 267680 w 769951"/>
              <a:gd name="connsiteY431" fmla="*/ 266 h 709840"/>
              <a:gd name="connsiteX432" fmla="*/ 272296 w 769951"/>
              <a:gd name="connsiteY432" fmla="*/ 147 h 709840"/>
              <a:gd name="connsiteX433" fmla="*/ 277036 w 769951"/>
              <a:gd name="connsiteY433" fmla="*/ 54 h 709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</a:cxnLst>
            <a:rect l="l" t="t" r="r" b="b"/>
            <a:pathLst>
              <a:path w="769951" h="709840">
                <a:moveTo>
                  <a:pt x="281845" y="0"/>
                </a:moveTo>
                <a:lnTo>
                  <a:pt x="286773" y="62"/>
                </a:lnTo>
                <a:lnTo>
                  <a:pt x="291667" y="104"/>
                </a:lnTo>
                <a:lnTo>
                  <a:pt x="296665" y="206"/>
                </a:lnTo>
                <a:lnTo>
                  <a:pt x="301664" y="308"/>
                </a:lnTo>
                <a:lnTo>
                  <a:pt x="306731" y="449"/>
                </a:lnTo>
                <a:lnTo>
                  <a:pt x="311729" y="551"/>
                </a:lnTo>
                <a:lnTo>
                  <a:pt x="316687" y="723"/>
                </a:lnTo>
                <a:lnTo>
                  <a:pt x="321630" y="840"/>
                </a:lnTo>
                <a:lnTo>
                  <a:pt x="326470" y="896"/>
                </a:lnTo>
                <a:lnTo>
                  <a:pt x="331219" y="948"/>
                </a:lnTo>
                <a:lnTo>
                  <a:pt x="335953" y="944"/>
                </a:lnTo>
                <a:lnTo>
                  <a:pt x="340473" y="909"/>
                </a:lnTo>
                <a:lnTo>
                  <a:pt x="344132" y="840"/>
                </a:lnTo>
                <a:lnTo>
                  <a:pt x="347675" y="891"/>
                </a:lnTo>
                <a:lnTo>
                  <a:pt x="351183" y="922"/>
                </a:lnTo>
                <a:lnTo>
                  <a:pt x="354747" y="938"/>
                </a:lnTo>
                <a:lnTo>
                  <a:pt x="358180" y="1018"/>
                </a:lnTo>
                <a:lnTo>
                  <a:pt x="361743" y="1034"/>
                </a:lnTo>
                <a:lnTo>
                  <a:pt x="365321" y="1104"/>
                </a:lnTo>
                <a:lnTo>
                  <a:pt x="368959" y="1071"/>
                </a:lnTo>
                <a:lnTo>
                  <a:pt x="375484" y="940"/>
                </a:lnTo>
                <a:lnTo>
                  <a:pt x="383069" y="820"/>
                </a:lnTo>
                <a:lnTo>
                  <a:pt x="391517" y="733"/>
                </a:lnTo>
                <a:lnTo>
                  <a:pt x="400597" y="594"/>
                </a:lnTo>
                <a:lnTo>
                  <a:pt x="410251" y="507"/>
                </a:lnTo>
                <a:lnTo>
                  <a:pt x="420319" y="428"/>
                </a:lnTo>
                <a:lnTo>
                  <a:pt x="430620" y="344"/>
                </a:lnTo>
                <a:lnTo>
                  <a:pt x="441011" y="265"/>
                </a:lnTo>
                <a:lnTo>
                  <a:pt x="451363" y="257"/>
                </a:lnTo>
                <a:lnTo>
                  <a:pt x="461479" y="252"/>
                </a:lnTo>
                <a:lnTo>
                  <a:pt x="471217" y="260"/>
                </a:lnTo>
                <a:lnTo>
                  <a:pt x="480467" y="311"/>
                </a:lnTo>
                <a:lnTo>
                  <a:pt x="489028" y="430"/>
                </a:lnTo>
                <a:lnTo>
                  <a:pt x="496757" y="623"/>
                </a:lnTo>
                <a:lnTo>
                  <a:pt x="500245" y="688"/>
                </a:lnTo>
                <a:lnTo>
                  <a:pt x="503479" y="793"/>
                </a:lnTo>
                <a:lnTo>
                  <a:pt x="506479" y="901"/>
                </a:lnTo>
                <a:lnTo>
                  <a:pt x="509134" y="1042"/>
                </a:lnTo>
                <a:lnTo>
                  <a:pt x="513723" y="1372"/>
                </a:lnTo>
                <a:lnTo>
                  <a:pt x="518286" y="1826"/>
                </a:lnTo>
                <a:lnTo>
                  <a:pt x="522803" y="2439"/>
                </a:lnTo>
                <a:lnTo>
                  <a:pt x="527275" y="3211"/>
                </a:lnTo>
                <a:lnTo>
                  <a:pt x="531797" y="4059"/>
                </a:lnTo>
                <a:lnTo>
                  <a:pt x="536148" y="5040"/>
                </a:lnTo>
                <a:lnTo>
                  <a:pt x="540543" y="6186"/>
                </a:lnTo>
                <a:lnTo>
                  <a:pt x="544898" y="7401"/>
                </a:lnTo>
                <a:lnTo>
                  <a:pt x="549174" y="8756"/>
                </a:lnTo>
                <a:lnTo>
                  <a:pt x="553438" y="10290"/>
                </a:lnTo>
                <a:lnTo>
                  <a:pt x="557607" y="11908"/>
                </a:lnTo>
                <a:lnTo>
                  <a:pt x="561716" y="13631"/>
                </a:lnTo>
                <a:lnTo>
                  <a:pt x="565799" y="15478"/>
                </a:lnTo>
                <a:lnTo>
                  <a:pt x="569837" y="17484"/>
                </a:lnTo>
                <a:lnTo>
                  <a:pt x="573799" y="19540"/>
                </a:lnTo>
                <a:lnTo>
                  <a:pt x="577717" y="21755"/>
                </a:lnTo>
                <a:lnTo>
                  <a:pt x="581539" y="24055"/>
                </a:lnTo>
                <a:lnTo>
                  <a:pt x="585336" y="26479"/>
                </a:lnTo>
                <a:lnTo>
                  <a:pt x="589017" y="29022"/>
                </a:lnTo>
                <a:lnTo>
                  <a:pt x="592604" y="31649"/>
                </a:lnTo>
                <a:lnTo>
                  <a:pt x="596200" y="34422"/>
                </a:lnTo>
                <a:lnTo>
                  <a:pt x="599665" y="37257"/>
                </a:lnTo>
                <a:lnTo>
                  <a:pt x="603016" y="40213"/>
                </a:lnTo>
                <a:lnTo>
                  <a:pt x="606362" y="43258"/>
                </a:lnTo>
                <a:lnTo>
                  <a:pt x="609612" y="46387"/>
                </a:lnTo>
                <a:lnTo>
                  <a:pt x="612747" y="49635"/>
                </a:lnTo>
                <a:lnTo>
                  <a:pt x="615802" y="53023"/>
                </a:lnTo>
                <a:lnTo>
                  <a:pt x="618782" y="56460"/>
                </a:lnTo>
                <a:lnTo>
                  <a:pt x="621612" y="59996"/>
                </a:lnTo>
                <a:lnTo>
                  <a:pt x="624402" y="63602"/>
                </a:lnTo>
                <a:lnTo>
                  <a:pt x="627111" y="67346"/>
                </a:lnTo>
                <a:lnTo>
                  <a:pt x="629655" y="71135"/>
                </a:lnTo>
                <a:lnTo>
                  <a:pt x="714032" y="217093"/>
                </a:lnTo>
                <a:lnTo>
                  <a:pt x="714927" y="218676"/>
                </a:lnTo>
                <a:lnTo>
                  <a:pt x="715842" y="220226"/>
                </a:lnTo>
                <a:lnTo>
                  <a:pt x="716737" y="221809"/>
                </a:lnTo>
                <a:lnTo>
                  <a:pt x="717707" y="223344"/>
                </a:lnTo>
                <a:lnTo>
                  <a:pt x="718587" y="224873"/>
                </a:lnTo>
                <a:lnTo>
                  <a:pt x="719577" y="226372"/>
                </a:lnTo>
                <a:lnTo>
                  <a:pt x="720423" y="227881"/>
                </a:lnTo>
                <a:lnTo>
                  <a:pt x="721308" y="229321"/>
                </a:lnTo>
                <a:lnTo>
                  <a:pt x="756204" y="290944"/>
                </a:lnTo>
                <a:lnTo>
                  <a:pt x="757068" y="292742"/>
                </a:lnTo>
                <a:lnTo>
                  <a:pt x="757778" y="294405"/>
                </a:lnTo>
                <a:lnTo>
                  <a:pt x="758369" y="295952"/>
                </a:lnTo>
                <a:lnTo>
                  <a:pt x="758931" y="297390"/>
                </a:lnTo>
                <a:lnTo>
                  <a:pt x="759876" y="299931"/>
                </a:lnTo>
                <a:lnTo>
                  <a:pt x="760569" y="302186"/>
                </a:lnTo>
                <a:lnTo>
                  <a:pt x="761217" y="304277"/>
                </a:lnTo>
                <a:lnTo>
                  <a:pt x="761782" y="306274"/>
                </a:lnTo>
                <a:lnTo>
                  <a:pt x="762101" y="307247"/>
                </a:lnTo>
                <a:lnTo>
                  <a:pt x="762436" y="308274"/>
                </a:lnTo>
                <a:lnTo>
                  <a:pt x="762805" y="309323"/>
                </a:lnTo>
                <a:lnTo>
                  <a:pt x="763208" y="310391"/>
                </a:lnTo>
                <a:lnTo>
                  <a:pt x="763959" y="311984"/>
                </a:lnTo>
                <a:lnTo>
                  <a:pt x="764452" y="313058"/>
                </a:lnTo>
                <a:lnTo>
                  <a:pt x="764670" y="313647"/>
                </a:lnTo>
                <a:lnTo>
                  <a:pt x="764886" y="314236"/>
                </a:lnTo>
                <a:lnTo>
                  <a:pt x="765147" y="314989"/>
                </a:lnTo>
                <a:lnTo>
                  <a:pt x="765371" y="316047"/>
                </a:lnTo>
                <a:lnTo>
                  <a:pt x="766143" y="319693"/>
                </a:lnTo>
                <a:lnTo>
                  <a:pt x="766839" y="323390"/>
                </a:lnTo>
                <a:lnTo>
                  <a:pt x="767486" y="327011"/>
                </a:lnTo>
                <a:lnTo>
                  <a:pt x="768057" y="330681"/>
                </a:lnTo>
                <a:lnTo>
                  <a:pt x="768574" y="334367"/>
                </a:lnTo>
                <a:lnTo>
                  <a:pt x="769001" y="338046"/>
                </a:lnTo>
                <a:lnTo>
                  <a:pt x="769338" y="341721"/>
                </a:lnTo>
                <a:lnTo>
                  <a:pt x="769586" y="345390"/>
                </a:lnTo>
                <a:lnTo>
                  <a:pt x="769779" y="349074"/>
                </a:lnTo>
                <a:lnTo>
                  <a:pt x="769903" y="352717"/>
                </a:lnTo>
                <a:lnTo>
                  <a:pt x="769951" y="356410"/>
                </a:lnTo>
                <a:lnTo>
                  <a:pt x="769895" y="360043"/>
                </a:lnTo>
                <a:lnTo>
                  <a:pt x="769799" y="363745"/>
                </a:lnTo>
                <a:lnTo>
                  <a:pt x="769543" y="367402"/>
                </a:lnTo>
                <a:lnTo>
                  <a:pt x="769288" y="371059"/>
                </a:lnTo>
                <a:lnTo>
                  <a:pt x="768908" y="374690"/>
                </a:lnTo>
                <a:lnTo>
                  <a:pt x="768418" y="378351"/>
                </a:lnTo>
                <a:lnTo>
                  <a:pt x="767859" y="381972"/>
                </a:lnTo>
                <a:lnTo>
                  <a:pt x="767245" y="385607"/>
                </a:lnTo>
                <a:lnTo>
                  <a:pt x="766471" y="389197"/>
                </a:lnTo>
                <a:lnTo>
                  <a:pt x="765657" y="392856"/>
                </a:lnTo>
                <a:lnTo>
                  <a:pt x="764684" y="396470"/>
                </a:lnTo>
                <a:lnTo>
                  <a:pt x="763676" y="400064"/>
                </a:lnTo>
                <a:lnTo>
                  <a:pt x="762544" y="403632"/>
                </a:lnTo>
                <a:lnTo>
                  <a:pt x="761302" y="407229"/>
                </a:lnTo>
                <a:lnTo>
                  <a:pt x="760025" y="410807"/>
                </a:lnTo>
                <a:lnTo>
                  <a:pt x="758570" y="414374"/>
                </a:lnTo>
                <a:lnTo>
                  <a:pt x="757044" y="417900"/>
                </a:lnTo>
                <a:lnTo>
                  <a:pt x="755408" y="421457"/>
                </a:lnTo>
                <a:lnTo>
                  <a:pt x="753668" y="424953"/>
                </a:lnTo>
                <a:lnTo>
                  <a:pt x="751819" y="428477"/>
                </a:lnTo>
                <a:lnTo>
                  <a:pt x="749864" y="431942"/>
                </a:lnTo>
                <a:lnTo>
                  <a:pt x="634149" y="632367"/>
                </a:lnTo>
                <a:lnTo>
                  <a:pt x="632527" y="635096"/>
                </a:lnTo>
                <a:lnTo>
                  <a:pt x="630781" y="637799"/>
                </a:lnTo>
                <a:lnTo>
                  <a:pt x="628980" y="640517"/>
                </a:lnTo>
                <a:lnTo>
                  <a:pt x="627088" y="643229"/>
                </a:lnTo>
                <a:lnTo>
                  <a:pt x="625088" y="645972"/>
                </a:lnTo>
                <a:lnTo>
                  <a:pt x="623023" y="648584"/>
                </a:lnTo>
                <a:lnTo>
                  <a:pt x="620828" y="651260"/>
                </a:lnTo>
                <a:lnTo>
                  <a:pt x="618619" y="653882"/>
                </a:lnTo>
                <a:lnTo>
                  <a:pt x="616285" y="656478"/>
                </a:lnTo>
                <a:lnTo>
                  <a:pt x="613916" y="659054"/>
                </a:lnTo>
                <a:lnTo>
                  <a:pt x="611478" y="661590"/>
                </a:lnTo>
                <a:lnTo>
                  <a:pt x="609005" y="664106"/>
                </a:lnTo>
                <a:lnTo>
                  <a:pt x="606392" y="666541"/>
                </a:lnTo>
                <a:lnTo>
                  <a:pt x="603800" y="668941"/>
                </a:lnTo>
                <a:lnTo>
                  <a:pt x="601173" y="671321"/>
                </a:lnTo>
                <a:lnTo>
                  <a:pt x="598517" y="673592"/>
                </a:lnTo>
                <a:lnTo>
                  <a:pt x="595770" y="675857"/>
                </a:lnTo>
                <a:lnTo>
                  <a:pt x="592995" y="678013"/>
                </a:lnTo>
                <a:lnTo>
                  <a:pt x="590185" y="680149"/>
                </a:lnTo>
                <a:lnTo>
                  <a:pt x="587380" y="682195"/>
                </a:lnTo>
                <a:lnTo>
                  <a:pt x="584545" y="684130"/>
                </a:lnTo>
                <a:lnTo>
                  <a:pt x="581642" y="686026"/>
                </a:lnTo>
                <a:lnTo>
                  <a:pt x="578798" y="687818"/>
                </a:lnTo>
                <a:lnTo>
                  <a:pt x="575905" y="689534"/>
                </a:lnTo>
                <a:lnTo>
                  <a:pt x="572997" y="691196"/>
                </a:lnTo>
                <a:lnTo>
                  <a:pt x="570094" y="692767"/>
                </a:lnTo>
                <a:lnTo>
                  <a:pt x="567148" y="694175"/>
                </a:lnTo>
                <a:lnTo>
                  <a:pt x="564296" y="695497"/>
                </a:lnTo>
                <a:lnTo>
                  <a:pt x="561395" y="696745"/>
                </a:lnTo>
                <a:lnTo>
                  <a:pt x="558554" y="697889"/>
                </a:lnTo>
                <a:lnTo>
                  <a:pt x="555704" y="698888"/>
                </a:lnTo>
                <a:lnTo>
                  <a:pt x="552860" y="699797"/>
                </a:lnTo>
                <a:lnTo>
                  <a:pt x="551103" y="700268"/>
                </a:lnTo>
                <a:lnTo>
                  <a:pt x="549566" y="700680"/>
                </a:lnTo>
                <a:lnTo>
                  <a:pt x="548798" y="700886"/>
                </a:lnTo>
                <a:lnTo>
                  <a:pt x="548010" y="701126"/>
                </a:lnTo>
                <a:lnTo>
                  <a:pt x="547221" y="701367"/>
                </a:lnTo>
                <a:lnTo>
                  <a:pt x="546317" y="701727"/>
                </a:lnTo>
                <a:lnTo>
                  <a:pt x="543092" y="702973"/>
                </a:lnTo>
                <a:lnTo>
                  <a:pt x="541031" y="703731"/>
                </a:lnTo>
                <a:lnTo>
                  <a:pt x="540297" y="703957"/>
                </a:lnTo>
                <a:lnTo>
                  <a:pt x="539768" y="704070"/>
                </a:lnTo>
                <a:lnTo>
                  <a:pt x="539350" y="704153"/>
                </a:lnTo>
                <a:lnTo>
                  <a:pt x="539006" y="704186"/>
                </a:lnTo>
                <a:lnTo>
                  <a:pt x="538357" y="704183"/>
                </a:lnTo>
                <a:lnTo>
                  <a:pt x="537510" y="704204"/>
                </a:lnTo>
                <a:lnTo>
                  <a:pt x="536892" y="704311"/>
                </a:lnTo>
                <a:lnTo>
                  <a:pt x="536129" y="704427"/>
                </a:lnTo>
                <a:lnTo>
                  <a:pt x="535056" y="704597"/>
                </a:lnTo>
                <a:lnTo>
                  <a:pt x="533799" y="704846"/>
                </a:lnTo>
                <a:lnTo>
                  <a:pt x="531390" y="705403"/>
                </a:lnTo>
                <a:lnTo>
                  <a:pt x="528966" y="705906"/>
                </a:lnTo>
                <a:lnTo>
                  <a:pt x="526616" y="706358"/>
                </a:lnTo>
                <a:lnTo>
                  <a:pt x="524177" y="706806"/>
                </a:lnTo>
                <a:lnTo>
                  <a:pt x="521778" y="707184"/>
                </a:lnTo>
                <a:lnTo>
                  <a:pt x="519435" y="707547"/>
                </a:lnTo>
                <a:lnTo>
                  <a:pt x="517056" y="707891"/>
                </a:lnTo>
                <a:lnTo>
                  <a:pt x="514663" y="708179"/>
                </a:lnTo>
                <a:lnTo>
                  <a:pt x="512289" y="708433"/>
                </a:lnTo>
                <a:lnTo>
                  <a:pt x="509916" y="708687"/>
                </a:lnTo>
                <a:lnTo>
                  <a:pt x="507562" y="708905"/>
                </a:lnTo>
                <a:lnTo>
                  <a:pt x="505209" y="709124"/>
                </a:lnTo>
                <a:lnTo>
                  <a:pt x="500473" y="709452"/>
                </a:lnTo>
                <a:lnTo>
                  <a:pt x="495763" y="709655"/>
                </a:lnTo>
                <a:lnTo>
                  <a:pt x="490983" y="709818"/>
                </a:lnTo>
                <a:lnTo>
                  <a:pt x="486248" y="709822"/>
                </a:lnTo>
                <a:lnTo>
                  <a:pt x="481459" y="709840"/>
                </a:lnTo>
                <a:lnTo>
                  <a:pt x="476620" y="709784"/>
                </a:lnTo>
                <a:lnTo>
                  <a:pt x="471752" y="709618"/>
                </a:lnTo>
                <a:lnTo>
                  <a:pt x="466828" y="709466"/>
                </a:lnTo>
                <a:lnTo>
                  <a:pt x="461891" y="709260"/>
                </a:lnTo>
                <a:lnTo>
                  <a:pt x="456863" y="709048"/>
                </a:lnTo>
                <a:lnTo>
                  <a:pt x="372477" y="708717"/>
                </a:lnTo>
                <a:lnTo>
                  <a:pt x="368928" y="708756"/>
                </a:lnTo>
                <a:lnTo>
                  <a:pt x="365345" y="708775"/>
                </a:lnTo>
                <a:lnTo>
                  <a:pt x="361816" y="708779"/>
                </a:lnTo>
                <a:lnTo>
                  <a:pt x="358343" y="708769"/>
                </a:lnTo>
                <a:lnTo>
                  <a:pt x="354834" y="708738"/>
                </a:lnTo>
                <a:lnTo>
                  <a:pt x="351396" y="708748"/>
                </a:lnTo>
                <a:lnTo>
                  <a:pt x="347957" y="708757"/>
                </a:lnTo>
                <a:lnTo>
                  <a:pt x="344518" y="708767"/>
                </a:lnTo>
                <a:lnTo>
                  <a:pt x="341045" y="708757"/>
                </a:lnTo>
                <a:lnTo>
                  <a:pt x="337586" y="708801"/>
                </a:lnTo>
                <a:lnTo>
                  <a:pt x="334147" y="708810"/>
                </a:lnTo>
                <a:lnTo>
                  <a:pt x="330674" y="708800"/>
                </a:lnTo>
                <a:lnTo>
                  <a:pt x="327215" y="708845"/>
                </a:lnTo>
                <a:lnTo>
                  <a:pt x="323721" y="708869"/>
                </a:lnTo>
                <a:lnTo>
                  <a:pt x="320207" y="708928"/>
                </a:lnTo>
                <a:lnTo>
                  <a:pt x="316693" y="708987"/>
                </a:lnTo>
                <a:lnTo>
                  <a:pt x="313070" y="709075"/>
                </a:lnTo>
                <a:lnTo>
                  <a:pt x="309556" y="709135"/>
                </a:lnTo>
                <a:lnTo>
                  <a:pt x="306043" y="709194"/>
                </a:lnTo>
                <a:lnTo>
                  <a:pt x="302584" y="709238"/>
                </a:lnTo>
                <a:lnTo>
                  <a:pt x="299160" y="709302"/>
                </a:lnTo>
                <a:lnTo>
                  <a:pt x="295755" y="709333"/>
                </a:lnTo>
                <a:lnTo>
                  <a:pt x="292331" y="709397"/>
                </a:lnTo>
                <a:lnTo>
                  <a:pt x="288858" y="709387"/>
                </a:lnTo>
                <a:lnTo>
                  <a:pt x="285474" y="709381"/>
                </a:lnTo>
                <a:lnTo>
                  <a:pt x="282075" y="709321"/>
                </a:lnTo>
                <a:lnTo>
                  <a:pt x="278582" y="709346"/>
                </a:lnTo>
                <a:lnTo>
                  <a:pt x="275099" y="709191"/>
                </a:lnTo>
                <a:lnTo>
                  <a:pt x="271576" y="709105"/>
                </a:lnTo>
                <a:lnTo>
                  <a:pt x="267983" y="708979"/>
                </a:lnTo>
                <a:lnTo>
                  <a:pt x="264356" y="708834"/>
                </a:lnTo>
                <a:lnTo>
                  <a:pt x="260659" y="708648"/>
                </a:lnTo>
                <a:lnTo>
                  <a:pt x="256070" y="708318"/>
                </a:lnTo>
                <a:lnTo>
                  <a:pt x="251508" y="707865"/>
                </a:lnTo>
                <a:lnTo>
                  <a:pt x="246990" y="707251"/>
                </a:lnTo>
                <a:lnTo>
                  <a:pt x="242518" y="706479"/>
                </a:lnTo>
                <a:lnTo>
                  <a:pt x="237997" y="705632"/>
                </a:lnTo>
                <a:lnTo>
                  <a:pt x="233646" y="704650"/>
                </a:lnTo>
                <a:lnTo>
                  <a:pt x="229250" y="703505"/>
                </a:lnTo>
                <a:lnTo>
                  <a:pt x="224895" y="702289"/>
                </a:lnTo>
                <a:lnTo>
                  <a:pt x="220620" y="700934"/>
                </a:lnTo>
                <a:lnTo>
                  <a:pt x="216356" y="699400"/>
                </a:lnTo>
                <a:lnTo>
                  <a:pt x="212186" y="697782"/>
                </a:lnTo>
                <a:lnTo>
                  <a:pt x="208078" y="696059"/>
                </a:lnTo>
                <a:lnTo>
                  <a:pt x="203994" y="694212"/>
                </a:lnTo>
                <a:lnTo>
                  <a:pt x="199957" y="692205"/>
                </a:lnTo>
                <a:lnTo>
                  <a:pt x="195994" y="690150"/>
                </a:lnTo>
                <a:lnTo>
                  <a:pt x="192077" y="687934"/>
                </a:lnTo>
                <a:lnTo>
                  <a:pt x="188254" y="685635"/>
                </a:lnTo>
                <a:lnTo>
                  <a:pt x="184458" y="683211"/>
                </a:lnTo>
                <a:lnTo>
                  <a:pt x="180776" y="680668"/>
                </a:lnTo>
                <a:lnTo>
                  <a:pt x="177189" y="678040"/>
                </a:lnTo>
                <a:lnTo>
                  <a:pt x="173593" y="675269"/>
                </a:lnTo>
                <a:lnTo>
                  <a:pt x="170128" y="672432"/>
                </a:lnTo>
                <a:lnTo>
                  <a:pt x="166777" y="669477"/>
                </a:lnTo>
                <a:lnTo>
                  <a:pt x="163432" y="666432"/>
                </a:lnTo>
                <a:lnTo>
                  <a:pt x="160182" y="663303"/>
                </a:lnTo>
                <a:lnTo>
                  <a:pt x="157046" y="660054"/>
                </a:lnTo>
                <a:lnTo>
                  <a:pt x="153991" y="656667"/>
                </a:lnTo>
                <a:lnTo>
                  <a:pt x="151012" y="653230"/>
                </a:lnTo>
                <a:lnTo>
                  <a:pt x="148182" y="649694"/>
                </a:lnTo>
                <a:lnTo>
                  <a:pt x="145391" y="646088"/>
                </a:lnTo>
                <a:lnTo>
                  <a:pt x="142682" y="642344"/>
                </a:lnTo>
                <a:lnTo>
                  <a:pt x="140138" y="638555"/>
                </a:lnTo>
                <a:lnTo>
                  <a:pt x="137519" y="634491"/>
                </a:lnTo>
                <a:lnTo>
                  <a:pt x="134516" y="629649"/>
                </a:lnTo>
                <a:lnTo>
                  <a:pt x="131191" y="624157"/>
                </a:lnTo>
                <a:lnTo>
                  <a:pt x="127605" y="618235"/>
                </a:lnTo>
                <a:lnTo>
                  <a:pt x="123871" y="611765"/>
                </a:lnTo>
                <a:lnTo>
                  <a:pt x="119899" y="605064"/>
                </a:lnTo>
                <a:lnTo>
                  <a:pt x="115908" y="598074"/>
                </a:lnTo>
                <a:lnTo>
                  <a:pt x="111818" y="590934"/>
                </a:lnTo>
                <a:lnTo>
                  <a:pt x="107783" y="583780"/>
                </a:lnTo>
                <a:lnTo>
                  <a:pt x="103763" y="576680"/>
                </a:lnTo>
                <a:lnTo>
                  <a:pt x="99877" y="569751"/>
                </a:lnTo>
                <a:lnTo>
                  <a:pt x="96119" y="563081"/>
                </a:lnTo>
                <a:lnTo>
                  <a:pt x="92574" y="556765"/>
                </a:lnTo>
                <a:lnTo>
                  <a:pt x="89361" y="550921"/>
                </a:lnTo>
                <a:lnTo>
                  <a:pt x="86384" y="545630"/>
                </a:lnTo>
                <a:lnTo>
                  <a:pt x="83818" y="540993"/>
                </a:lnTo>
                <a:lnTo>
                  <a:pt x="41154" y="468157"/>
                </a:lnTo>
                <a:lnTo>
                  <a:pt x="40085" y="466473"/>
                </a:lnTo>
                <a:lnTo>
                  <a:pt x="39164" y="465014"/>
                </a:lnTo>
                <a:lnTo>
                  <a:pt x="38298" y="463539"/>
                </a:lnTo>
                <a:lnTo>
                  <a:pt x="37448" y="462120"/>
                </a:lnTo>
                <a:lnTo>
                  <a:pt x="36582" y="460646"/>
                </a:lnTo>
                <a:lnTo>
                  <a:pt x="35717" y="459172"/>
                </a:lnTo>
                <a:lnTo>
                  <a:pt x="34766" y="457603"/>
                </a:lnTo>
                <a:lnTo>
                  <a:pt x="33753" y="455904"/>
                </a:lnTo>
                <a:lnTo>
                  <a:pt x="13590" y="418746"/>
                </a:lnTo>
                <a:lnTo>
                  <a:pt x="12725" y="416948"/>
                </a:lnTo>
                <a:lnTo>
                  <a:pt x="12015" y="415286"/>
                </a:lnTo>
                <a:lnTo>
                  <a:pt x="11424" y="413738"/>
                </a:lnTo>
                <a:lnTo>
                  <a:pt x="10862" y="412300"/>
                </a:lnTo>
                <a:lnTo>
                  <a:pt x="9917" y="409759"/>
                </a:lnTo>
                <a:lnTo>
                  <a:pt x="9224" y="407503"/>
                </a:lnTo>
                <a:lnTo>
                  <a:pt x="8576" y="405412"/>
                </a:lnTo>
                <a:lnTo>
                  <a:pt x="8012" y="403417"/>
                </a:lnTo>
                <a:lnTo>
                  <a:pt x="7692" y="402443"/>
                </a:lnTo>
                <a:lnTo>
                  <a:pt x="7358" y="401416"/>
                </a:lnTo>
                <a:lnTo>
                  <a:pt x="6988" y="400367"/>
                </a:lnTo>
                <a:lnTo>
                  <a:pt x="6585" y="399299"/>
                </a:lnTo>
                <a:lnTo>
                  <a:pt x="5953" y="397821"/>
                </a:lnTo>
                <a:lnTo>
                  <a:pt x="5397" y="396294"/>
                </a:lnTo>
                <a:lnTo>
                  <a:pt x="4901" y="394662"/>
                </a:lnTo>
                <a:lnTo>
                  <a:pt x="4425" y="392995"/>
                </a:lnTo>
                <a:lnTo>
                  <a:pt x="3955" y="391238"/>
                </a:lnTo>
                <a:lnTo>
                  <a:pt x="3504" y="389448"/>
                </a:lnTo>
                <a:lnTo>
                  <a:pt x="3113" y="387552"/>
                </a:lnTo>
                <a:lnTo>
                  <a:pt x="2738" y="385711"/>
                </a:lnTo>
                <a:lnTo>
                  <a:pt x="2388" y="383746"/>
                </a:lnTo>
                <a:lnTo>
                  <a:pt x="2038" y="381781"/>
                </a:lnTo>
                <a:lnTo>
                  <a:pt x="1743" y="379801"/>
                </a:lnTo>
                <a:lnTo>
                  <a:pt x="1488" y="377752"/>
                </a:lnTo>
                <a:lnTo>
                  <a:pt x="1232" y="375703"/>
                </a:lnTo>
                <a:lnTo>
                  <a:pt x="998" y="373618"/>
                </a:lnTo>
                <a:lnTo>
                  <a:pt x="798" y="371554"/>
                </a:lnTo>
                <a:lnTo>
                  <a:pt x="618" y="369455"/>
                </a:lnTo>
                <a:lnTo>
                  <a:pt x="312" y="365243"/>
                </a:lnTo>
                <a:lnTo>
                  <a:pt x="166" y="361076"/>
                </a:lnTo>
                <a:lnTo>
                  <a:pt x="15" y="356999"/>
                </a:lnTo>
                <a:lnTo>
                  <a:pt x="3" y="353002"/>
                </a:lnTo>
                <a:lnTo>
                  <a:pt x="0" y="349149"/>
                </a:lnTo>
                <a:lnTo>
                  <a:pt x="131" y="345467"/>
                </a:lnTo>
                <a:lnTo>
                  <a:pt x="286" y="341984"/>
                </a:lnTo>
                <a:lnTo>
                  <a:pt x="515" y="338776"/>
                </a:lnTo>
                <a:lnTo>
                  <a:pt x="662" y="337236"/>
                </a:lnTo>
                <a:lnTo>
                  <a:pt x="888" y="335558"/>
                </a:lnTo>
                <a:lnTo>
                  <a:pt x="1060" y="333893"/>
                </a:lnTo>
                <a:lnTo>
                  <a:pt x="1362" y="332166"/>
                </a:lnTo>
                <a:lnTo>
                  <a:pt x="1614" y="330363"/>
                </a:lnTo>
                <a:lnTo>
                  <a:pt x="1921" y="328545"/>
                </a:lnTo>
                <a:lnTo>
                  <a:pt x="2283" y="326713"/>
                </a:lnTo>
                <a:lnTo>
                  <a:pt x="2611" y="324860"/>
                </a:lnTo>
                <a:lnTo>
                  <a:pt x="3525" y="321027"/>
                </a:lnTo>
                <a:lnTo>
                  <a:pt x="4444" y="317104"/>
                </a:lnTo>
                <a:lnTo>
                  <a:pt x="4996" y="315104"/>
                </a:lnTo>
                <a:lnTo>
                  <a:pt x="5494" y="313117"/>
                </a:lnTo>
                <a:lnTo>
                  <a:pt x="6065" y="311082"/>
                </a:lnTo>
                <a:lnTo>
                  <a:pt x="6672" y="309066"/>
                </a:lnTo>
                <a:lnTo>
                  <a:pt x="7315" y="307070"/>
                </a:lnTo>
                <a:lnTo>
                  <a:pt x="7962" y="304985"/>
                </a:lnTo>
                <a:lnTo>
                  <a:pt x="8713" y="302960"/>
                </a:lnTo>
                <a:lnTo>
                  <a:pt x="9375" y="300929"/>
                </a:lnTo>
                <a:lnTo>
                  <a:pt x="10162" y="298925"/>
                </a:lnTo>
                <a:lnTo>
                  <a:pt x="10878" y="296880"/>
                </a:lnTo>
                <a:lnTo>
                  <a:pt x="11719" y="294860"/>
                </a:lnTo>
                <a:lnTo>
                  <a:pt x="12521" y="292910"/>
                </a:lnTo>
                <a:lnTo>
                  <a:pt x="13341" y="290925"/>
                </a:lnTo>
                <a:lnTo>
                  <a:pt x="14253" y="288946"/>
                </a:lnTo>
                <a:lnTo>
                  <a:pt x="15123" y="287036"/>
                </a:lnTo>
                <a:lnTo>
                  <a:pt x="16014" y="285091"/>
                </a:lnTo>
                <a:lnTo>
                  <a:pt x="17009" y="283207"/>
                </a:lnTo>
                <a:lnTo>
                  <a:pt x="17929" y="281372"/>
                </a:lnTo>
                <a:lnTo>
                  <a:pt x="18904" y="279522"/>
                </a:lnTo>
                <a:lnTo>
                  <a:pt x="19929" y="277748"/>
                </a:lnTo>
                <a:lnTo>
                  <a:pt x="135644" y="77323"/>
                </a:lnTo>
                <a:lnTo>
                  <a:pt x="136669" y="75548"/>
                </a:lnTo>
                <a:lnTo>
                  <a:pt x="137803" y="73745"/>
                </a:lnTo>
                <a:lnTo>
                  <a:pt x="138972" y="71960"/>
                </a:lnTo>
                <a:lnTo>
                  <a:pt x="140087" y="70191"/>
                </a:lnTo>
                <a:lnTo>
                  <a:pt x="141345" y="68413"/>
                </a:lnTo>
                <a:lnTo>
                  <a:pt x="142584" y="66669"/>
                </a:lnTo>
                <a:lnTo>
                  <a:pt x="143878" y="64910"/>
                </a:lnTo>
                <a:lnTo>
                  <a:pt x="145171" y="63152"/>
                </a:lnTo>
                <a:lnTo>
                  <a:pt x="146555" y="61399"/>
                </a:lnTo>
                <a:lnTo>
                  <a:pt x="147883" y="59661"/>
                </a:lnTo>
                <a:lnTo>
                  <a:pt x="149296" y="58017"/>
                </a:lnTo>
                <a:lnTo>
                  <a:pt x="150729" y="56339"/>
                </a:lnTo>
                <a:lnTo>
                  <a:pt x="152106" y="54676"/>
                </a:lnTo>
                <a:lnTo>
                  <a:pt x="153574" y="53018"/>
                </a:lnTo>
                <a:lnTo>
                  <a:pt x="155056" y="51415"/>
                </a:lnTo>
                <a:lnTo>
                  <a:pt x="156519" y="49847"/>
                </a:lnTo>
                <a:lnTo>
                  <a:pt x="157981" y="48278"/>
                </a:lnTo>
                <a:lnTo>
                  <a:pt x="159458" y="46765"/>
                </a:lnTo>
                <a:lnTo>
                  <a:pt x="160954" y="45217"/>
                </a:lnTo>
                <a:lnTo>
                  <a:pt x="162481" y="43778"/>
                </a:lnTo>
                <a:lnTo>
                  <a:pt x="163953" y="42354"/>
                </a:lnTo>
                <a:lnTo>
                  <a:pt x="165404" y="40965"/>
                </a:lnTo>
                <a:lnTo>
                  <a:pt x="166890" y="39597"/>
                </a:lnTo>
                <a:lnTo>
                  <a:pt x="168356" y="38262"/>
                </a:lnTo>
                <a:lnTo>
                  <a:pt x="169818" y="37018"/>
                </a:lnTo>
                <a:lnTo>
                  <a:pt x="171293" y="35829"/>
                </a:lnTo>
                <a:lnTo>
                  <a:pt x="172679" y="34634"/>
                </a:lnTo>
                <a:lnTo>
                  <a:pt x="174154" y="33444"/>
                </a:lnTo>
                <a:lnTo>
                  <a:pt x="175529" y="32428"/>
                </a:lnTo>
                <a:lnTo>
                  <a:pt x="176924" y="31378"/>
                </a:lnTo>
                <a:lnTo>
                  <a:pt x="178244" y="30378"/>
                </a:lnTo>
                <a:lnTo>
                  <a:pt x="179559" y="29466"/>
                </a:lnTo>
                <a:lnTo>
                  <a:pt x="182613" y="27471"/>
                </a:lnTo>
                <a:lnTo>
                  <a:pt x="185617" y="25402"/>
                </a:lnTo>
                <a:lnTo>
                  <a:pt x="188631" y="23477"/>
                </a:lnTo>
                <a:lnTo>
                  <a:pt x="191714" y="21591"/>
                </a:lnTo>
                <a:lnTo>
                  <a:pt x="193243" y="20711"/>
                </a:lnTo>
                <a:lnTo>
                  <a:pt x="194737" y="19811"/>
                </a:lnTo>
                <a:lnTo>
                  <a:pt x="196281" y="18986"/>
                </a:lnTo>
                <a:lnTo>
                  <a:pt x="197845" y="18125"/>
                </a:lnTo>
                <a:lnTo>
                  <a:pt x="199423" y="17320"/>
                </a:lnTo>
                <a:lnTo>
                  <a:pt x="200982" y="16549"/>
                </a:lnTo>
                <a:lnTo>
                  <a:pt x="202574" y="15799"/>
                </a:lnTo>
                <a:lnTo>
                  <a:pt x="204107" y="15153"/>
                </a:lnTo>
                <a:lnTo>
                  <a:pt x="205770" y="14443"/>
                </a:lnTo>
                <a:lnTo>
                  <a:pt x="207343" y="13727"/>
                </a:lnTo>
                <a:lnTo>
                  <a:pt x="208937" y="12977"/>
                </a:lnTo>
                <a:lnTo>
                  <a:pt x="210524" y="12316"/>
                </a:lnTo>
                <a:lnTo>
                  <a:pt x="212097" y="11600"/>
                </a:lnTo>
                <a:lnTo>
                  <a:pt x="213720" y="10960"/>
                </a:lnTo>
                <a:lnTo>
                  <a:pt x="215302" y="10388"/>
                </a:lnTo>
                <a:lnTo>
                  <a:pt x="216934" y="9892"/>
                </a:lnTo>
                <a:lnTo>
                  <a:pt x="220896" y="8654"/>
                </a:lnTo>
                <a:lnTo>
                  <a:pt x="223432" y="7798"/>
                </a:lnTo>
                <a:lnTo>
                  <a:pt x="225074" y="7123"/>
                </a:lnTo>
                <a:lnTo>
                  <a:pt x="226267" y="6744"/>
                </a:lnTo>
                <a:lnTo>
                  <a:pt x="226891" y="6548"/>
                </a:lnTo>
                <a:lnTo>
                  <a:pt x="227530" y="6406"/>
                </a:lnTo>
                <a:lnTo>
                  <a:pt x="228283" y="6146"/>
                </a:lnTo>
                <a:lnTo>
                  <a:pt x="229211" y="5986"/>
                </a:lnTo>
                <a:lnTo>
                  <a:pt x="231870" y="5479"/>
                </a:lnTo>
                <a:lnTo>
                  <a:pt x="235910" y="4749"/>
                </a:lnTo>
                <a:lnTo>
                  <a:pt x="236877" y="4520"/>
                </a:lnTo>
                <a:lnTo>
                  <a:pt x="237750" y="4373"/>
                </a:lnTo>
                <a:lnTo>
                  <a:pt x="238539" y="4133"/>
                </a:lnTo>
                <a:lnTo>
                  <a:pt x="239272" y="3907"/>
                </a:lnTo>
                <a:lnTo>
                  <a:pt x="240829" y="3461"/>
                </a:lnTo>
                <a:lnTo>
                  <a:pt x="242565" y="3025"/>
                </a:lnTo>
                <a:lnTo>
                  <a:pt x="263219" y="520"/>
                </a:lnTo>
                <a:lnTo>
                  <a:pt x="267680" y="266"/>
                </a:lnTo>
                <a:lnTo>
                  <a:pt x="272296" y="147"/>
                </a:lnTo>
                <a:lnTo>
                  <a:pt x="277036" y="54"/>
                </a:lnTo>
                <a:close/>
              </a:path>
            </a:pathLst>
          </a:custGeom>
          <a:solidFill>
            <a:schemeClr val="bg1">
              <a:lumMod val="75000"/>
              <a:alpha val="16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E6B1BC-88C9-EFE1-1919-3C9460E8309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372282" y="4106180"/>
            <a:ext cx="769951" cy="709840"/>
          </a:xfrm>
          <a:custGeom>
            <a:avLst/>
            <a:gdLst>
              <a:gd name="connsiteX0" fmla="*/ 281845 w 769951"/>
              <a:gd name="connsiteY0" fmla="*/ 0 h 709840"/>
              <a:gd name="connsiteX1" fmla="*/ 286773 w 769951"/>
              <a:gd name="connsiteY1" fmla="*/ 62 h 709840"/>
              <a:gd name="connsiteX2" fmla="*/ 291667 w 769951"/>
              <a:gd name="connsiteY2" fmla="*/ 104 h 709840"/>
              <a:gd name="connsiteX3" fmla="*/ 296665 w 769951"/>
              <a:gd name="connsiteY3" fmla="*/ 206 h 709840"/>
              <a:gd name="connsiteX4" fmla="*/ 301664 w 769951"/>
              <a:gd name="connsiteY4" fmla="*/ 308 h 709840"/>
              <a:gd name="connsiteX5" fmla="*/ 306732 w 769951"/>
              <a:gd name="connsiteY5" fmla="*/ 449 h 709840"/>
              <a:gd name="connsiteX6" fmla="*/ 311729 w 769951"/>
              <a:gd name="connsiteY6" fmla="*/ 551 h 709840"/>
              <a:gd name="connsiteX7" fmla="*/ 316688 w 769951"/>
              <a:gd name="connsiteY7" fmla="*/ 723 h 709840"/>
              <a:gd name="connsiteX8" fmla="*/ 321631 w 769951"/>
              <a:gd name="connsiteY8" fmla="*/ 840 h 709840"/>
              <a:gd name="connsiteX9" fmla="*/ 326470 w 769951"/>
              <a:gd name="connsiteY9" fmla="*/ 896 h 709840"/>
              <a:gd name="connsiteX10" fmla="*/ 331219 w 769951"/>
              <a:gd name="connsiteY10" fmla="*/ 948 h 709840"/>
              <a:gd name="connsiteX11" fmla="*/ 335953 w 769951"/>
              <a:gd name="connsiteY11" fmla="*/ 944 h 709840"/>
              <a:gd name="connsiteX12" fmla="*/ 340473 w 769951"/>
              <a:gd name="connsiteY12" fmla="*/ 909 h 709840"/>
              <a:gd name="connsiteX13" fmla="*/ 344132 w 769951"/>
              <a:gd name="connsiteY13" fmla="*/ 840 h 709840"/>
              <a:gd name="connsiteX14" fmla="*/ 347675 w 769951"/>
              <a:gd name="connsiteY14" fmla="*/ 891 h 709840"/>
              <a:gd name="connsiteX15" fmla="*/ 351183 w 769951"/>
              <a:gd name="connsiteY15" fmla="*/ 922 h 709840"/>
              <a:gd name="connsiteX16" fmla="*/ 354747 w 769951"/>
              <a:gd name="connsiteY16" fmla="*/ 938 h 709840"/>
              <a:gd name="connsiteX17" fmla="*/ 358180 w 769951"/>
              <a:gd name="connsiteY17" fmla="*/ 1018 h 709840"/>
              <a:gd name="connsiteX18" fmla="*/ 361743 w 769951"/>
              <a:gd name="connsiteY18" fmla="*/ 1034 h 709840"/>
              <a:gd name="connsiteX19" fmla="*/ 365321 w 769951"/>
              <a:gd name="connsiteY19" fmla="*/ 1104 h 709840"/>
              <a:gd name="connsiteX20" fmla="*/ 368959 w 769951"/>
              <a:gd name="connsiteY20" fmla="*/ 1071 h 709840"/>
              <a:gd name="connsiteX21" fmla="*/ 375484 w 769951"/>
              <a:gd name="connsiteY21" fmla="*/ 940 h 709840"/>
              <a:gd name="connsiteX22" fmla="*/ 383069 w 769951"/>
              <a:gd name="connsiteY22" fmla="*/ 820 h 709840"/>
              <a:gd name="connsiteX23" fmla="*/ 391517 w 769951"/>
              <a:gd name="connsiteY23" fmla="*/ 733 h 709840"/>
              <a:gd name="connsiteX24" fmla="*/ 400598 w 769951"/>
              <a:gd name="connsiteY24" fmla="*/ 594 h 709840"/>
              <a:gd name="connsiteX25" fmla="*/ 410251 w 769951"/>
              <a:gd name="connsiteY25" fmla="*/ 507 h 709840"/>
              <a:gd name="connsiteX26" fmla="*/ 420319 w 769951"/>
              <a:gd name="connsiteY26" fmla="*/ 428 h 709840"/>
              <a:gd name="connsiteX27" fmla="*/ 430620 w 769951"/>
              <a:gd name="connsiteY27" fmla="*/ 344 h 709840"/>
              <a:gd name="connsiteX28" fmla="*/ 441011 w 769951"/>
              <a:gd name="connsiteY28" fmla="*/ 265 h 709840"/>
              <a:gd name="connsiteX29" fmla="*/ 451363 w 769951"/>
              <a:gd name="connsiteY29" fmla="*/ 257 h 709840"/>
              <a:gd name="connsiteX30" fmla="*/ 461479 w 769951"/>
              <a:gd name="connsiteY30" fmla="*/ 252 h 709840"/>
              <a:gd name="connsiteX31" fmla="*/ 471217 w 769951"/>
              <a:gd name="connsiteY31" fmla="*/ 260 h 709840"/>
              <a:gd name="connsiteX32" fmla="*/ 480467 w 769951"/>
              <a:gd name="connsiteY32" fmla="*/ 311 h 709840"/>
              <a:gd name="connsiteX33" fmla="*/ 489028 w 769951"/>
              <a:gd name="connsiteY33" fmla="*/ 430 h 709840"/>
              <a:gd name="connsiteX34" fmla="*/ 496757 w 769951"/>
              <a:gd name="connsiteY34" fmla="*/ 623 h 709840"/>
              <a:gd name="connsiteX35" fmla="*/ 500245 w 769951"/>
              <a:gd name="connsiteY35" fmla="*/ 688 h 709840"/>
              <a:gd name="connsiteX36" fmla="*/ 503479 w 769951"/>
              <a:gd name="connsiteY36" fmla="*/ 793 h 709840"/>
              <a:gd name="connsiteX37" fmla="*/ 506479 w 769951"/>
              <a:gd name="connsiteY37" fmla="*/ 901 h 709840"/>
              <a:gd name="connsiteX38" fmla="*/ 509134 w 769951"/>
              <a:gd name="connsiteY38" fmla="*/ 1042 h 709840"/>
              <a:gd name="connsiteX39" fmla="*/ 513723 w 769951"/>
              <a:gd name="connsiteY39" fmla="*/ 1372 h 709840"/>
              <a:gd name="connsiteX40" fmla="*/ 518286 w 769951"/>
              <a:gd name="connsiteY40" fmla="*/ 1826 h 709840"/>
              <a:gd name="connsiteX41" fmla="*/ 522803 w 769951"/>
              <a:gd name="connsiteY41" fmla="*/ 2439 h 709840"/>
              <a:gd name="connsiteX42" fmla="*/ 527275 w 769951"/>
              <a:gd name="connsiteY42" fmla="*/ 3211 h 709840"/>
              <a:gd name="connsiteX43" fmla="*/ 531797 w 769951"/>
              <a:gd name="connsiteY43" fmla="*/ 4059 h 709840"/>
              <a:gd name="connsiteX44" fmla="*/ 536148 w 769951"/>
              <a:gd name="connsiteY44" fmla="*/ 5040 h 709840"/>
              <a:gd name="connsiteX45" fmla="*/ 540544 w 769951"/>
              <a:gd name="connsiteY45" fmla="*/ 6186 h 709840"/>
              <a:gd name="connsiteX46" fmla="*/ 544898 w 769951"/>
              <a:gd name="connsiteY46" fmla="*/ 7401 h 709840"/>
              <a:gd name="connsiteX47" fmla="*/ 549174 w 769951"/>
              <a:gd name="connsiteY47" fmla="*/ 8756 h 709840"/>
              <a:gd name="connsiteX48" fmla="*/ 553438 w 769951"/>
              <a:gd name="connsiteY48" fmla="*/ 10290 h 709840"/>
              <a:gd name="connsiteX49" fmla="*/ 557607 w 769951"/>
              <a:gd name="connsiteY49" fmla="*/ 11908 h 709840"/>
              <a:gd name="connsiteX50" fmla="*/ 561716 w 769951"/>
              <a:gd name="connsiteY50" fmla="*/ 13631 h 709840"/>
              <a:gd name="connsiteX51" fmla="*/ 565799 w 769951"/>
              <a:gd name="connsiteY51" fmla="*/ 15478 h 709840"/>
              <a:gd name="connsiteX52" fmla="*/ 569837 w 769951"/>
              <a:gd name="connsiteY52" fmla="*/ 17484 h 709840"/>
              <a:gd name="connsiteX53" fmla="*/ 573799 w 769951"/>
              <a:gd name="connsiteY53" fmla="*/ 19540 h 709840"/>
              <a:gd name="connsiteX54" fmla="*/ 577717 w 769951"/>
              <a:gd name="connsiteY54" fmla="*/ 21755 h 709840"/>
              <a:gd name="connsiteX55" fmla="*/ 581539 w 769951"/>
              <a:gd name="connsiteY55" fmla="*/ 24055 h 709840"/>
              <a:gd name="connsiteX56" fmla="*/ 585336 w 769951"/>
              <a:gd name="connsiteY56" fmla="*/ 26479 h 709840"/>
              <a:gd name="connsiteX57" fmla="*/ 589017 w 769951"/>
              <a:gd name="connsiteY57" fmla="*/ 29022 h 709840"/>
              <a:gd name="connsiteX58" fmla="*/ 592604 w 769951"/>
              <a:gd name="connsiteY58" fmla="*/ 31649 h 709840"/>
              <a:gd name="connsiteX59" fmla="*/ 596200 w 769951"/>
              <a:gd name="connsiteY59" fmla="*/ 34422 h 709840"/>
              <a:gd name="connsiteX60" fmla="*/ 599666 w 769951"/>
              <a:gd name="connsiteY60" fmla="*/ 37257 h 709840"/>
              <a:gd name="connsiteX61" fmla="*/ 603016 w 769951"/>
              <a:gd name="connsiteY61" fmla="*/ 40213 h 709840"/>
              <a:gd name="connsiteX62" fmla="*/ 606362 w 769951"/>
              <a:gd name="connsiteY62" fmla="*/ 43258 h 709840"/>
              <a:gd name="connsiteX63" fmla="*/ 609612 w 769951"/>
              <a:gd name="connsiteY63" fmla="*/ 46387 h 709840"/>
              <a:gd name="connsiteX64" fmla="*/ 612747 w 769951"/>
              <a:gd name="connsiteY64" fmla="*/ 49635 h 709840"/>
              <a:gd name="connsiteX65" fmla="*/ 615802 w 769951"/>
              <a:gd name="connsiteY65" fmla="*/ 53023 h 709840"/>
              <a:gd name="connsiteX66" fmla="*/ 618782 w 769951"/>
              <a:gd name="connsiteY66" fmla="*/ 56460 h 709840"/>
              <a:gd name="connsiteX67" fmla="*/ 621612 w 769951"/>
              <a:gd name="connsiteY67" fmla="*/ 59996 h 709840"/>
              <a:gd name="connsiteX68" fmla="*/ 624402 w 769951"/>
              <a:gd name="connsiteY68" fmla="*/ 63602 h 709840"/>
              <a:gd name="connsiteX69" fmla="*/ 627111 w 769951"/>
              <a:gd name="connsiteY69" fmla="*/ 67346 h 709840"/>
              <a:gd name="connsiteX70" fmla="*/ 629655 w 769951"/>
              <a:gd name="connsiteY70" fmla="*/ 71135 h 709840"/>
              <a:gd name="connsiteX71" fmla="*/ 714032 w 769951"/>
              <a:gd name="connsiteY71" fmla="*/ 217093 h 709840"/>
              <a:gd name="connsiteX72" fmla="*/ 714927 w 769951"/>
              <a:gd name="connsiteY72" fmla="*/ 218676 h 709840"/>
              <a:gd name="connsiteX73" fmla="*/ 715842 w 769951"/>
              <a:gd name="connsiteY73" fmla="*/ 220226 h 709840"/>
              <a:gd name="connsiteX74" fmla="*/ 716737 w 769951"/>
              <a:gd name="connsiteY74" fmla="*/ 221809 h 709840"/>
              <a:gd name="connsiteX75" fmla="*/ 717707 w 769951"/>
              <a:gd name="connsiteY75" fmla="*/ 223344 h 709840"/>
              <a:gd name="connsiteX76" fmla="*/ 718587 w 769951"/>
              <a:gd name="connsiteY76" fmla="*/ 224873 h 709840"/>
              <a:gd name="connsiteX77" fmla="*/ 719577 w 769951"/>
              <a:gd name="connsiteY77" fmla="*/ 226372 h 709840"/>
              <a:gd name="connsiteX78" fmla="*/ 720423 w 769951"/>
              <a:gd name="connsiteY78" fmla="*/ 227881 h 709840"/>
              <a:gd name="connsiteX79" fmla="*/ 721308 w 769951"/>
              <a:gd name="connsiteY79" fmla="*/ 229321 h 709840"/>
              <a:gd name="connsiteX80" fmla="*/ 756204 w 769951"/>
              <a:gd name="connsiteY80" fmla="*/ 290944 h 709840"/>
              <a:gd name="connsiteX81" fmla="*/ 757068 w 769951"/>
              <a:gd name="connsiteY81" fmla="*/ 292742 h 709840"/>
              <a:gd name="connsiteX82" fmla="*/ 757778 w 769951"/>
              <a:gd name="connsiteY82" fmla="*/ 294405 h 709840"/>
              <a:gd name="connsiteX83" fmla="*/ 758369 w 769951"/>
              <a:gd name="connsiteY83" fmla="*/ 295952 h 709840"/>
              <a:gd name="connsiteX84" fmla="*/ 758931 w 769951"/>
              <a:gd name="connsiteY84" fmla="*/ 297390 h 709840"/>
              <a:gd name="connsiteX85" fmla="*/ 759876 w 769951"/>
              <a:gd name="connsiteY85" fmla="*/ 299931 h 709840"/>
              <a:gd name="connsiteX86" fmla="*/ 760569 w 769951"/>
              <a:gd name="connsiteY86" fmla="*/ 302186 h 709840"/>
              <a:gd name="connsiteX87" fmla="*/ 761217 w 769951"/>
              <a:gd name="connsiteY87" fmla="*/ 304277 h 709840"/>
              <a:gd name="connsiteX88" fmla="*/ 761782 w 769951"/>
              <a:gd name="connsiteY88" fmla="*/ 306274 h 709840"/>
              <a:gd name="connsiteX89" fmla="*/ 762101 w 769951"/>
              <a:gd name="connsiteY89" fmla="*/ 307247 h 709840"/>
              <a:gd name="connsiteX90" fmla="*/ 762436 w 769951"/>
              <a:gd name="connsiteY90" fmla="*/ 308274 h 709840"/>
              <a:gd name="connsiteX91" fmla="*/ 762805 w 769951"/>
              <a:gd name="connsiteY91" fmla="*/ 309323 h 709840"/>
              <a:gd name="connsiteX92" fmla="*/ 763208 w 769951"/>
              <a:gd name="connsiteY92" fmla="*/ 310391 h 709840"/>
              <a:gd name="connsiteX93" fmla="*/ 763959 w 769951"/>
              <a:gd name="connsiteY93" fmla="*/ 311984 h 709840"/>
              <a:gd name="connsiteX94" fmla="*/ 764452 w 769951"/>
              <a:gd name="connsiteY94" fmla="*/ 313058 h 709840"/>
              <a:gd name="connsiteX95" fmla="*/ 764670 w 769951"/>
              <a:gd name="connsiteY95" fmla="*/ 313647 h 709840"/>
              <a:gd name="connsiteX96" fmla="*/ 764886 w 769951"/>
              <a:gd name="connsiteY96" fmla="*/ 314236 h 709840"/>
              <a:gd name="connsiteX97" fmla="*/ 765147 w 769951"/>
              <a:gd name="connsiteY97" fmla="*/ 314989 h 709840"/>
              <a:gd name="connsiteX98" fmla="*/ 765371 w 769951"/>
              <a:gd name="connsiteY98" fmla="*/ 316047 h 709840"/>
              <a:gd name="connsiteX99" fmla="*/ 766143 w 769951"/>
              <a:gd name="connsiteY99" fmla="*/ 319693 h 709840"/>
              <a:gd name="connsiteX100" fmla="*/ 766839 w 769951"/>
              <a:gd name="connsiteY100" fmla="*/ 323390 h 709840"/>
              <a:gd name="connsiteX101" fmla="*/ 767486 w 769951"/>
              <a:gd name="connsiteY101" fmla="*/ 327011 h 709840"/>
              <a:gd name="connsiteX102" fmla="*/ 768057 w 769951"/>
              <a:gd name="connsiteY102" fmla="*/ 330681 h 709840"/>
              <a:gd name="connsiteX103" fmla="*/ 768574 w 769951"/>
              <a:gd name="connsiteY103" fmla="*/ 334367 h 709840"/>
              <a:gd name="connsiteX104" fmla="*/ 769001 w 769951"/>
              <a:gd name="connsiteY104" fmla="*/ 338046 h 709840"/>
              <a:gd name="connsiteX105" fmla="*/ 769338 w 769951"/>
              <a:gd name="connsiteY105" fmla="*/ 341721 h 709840"/>
              <a:gd name="connsiteX106" fmla="*/ 769586 w 769951"/>
              <a:gd name="connsiteY106" fmla="*/ 345390 h 709840"/>
              <a:gd name="connsiteX107" fmla="*/ 769779 w 769951"/>
              <a:gd name="connsiteY107" fmla="*/ 349074 h 709840"/>
              <a:gd name="connsiteX108" fmla="*/ 769903 w 769951"/>
              <a:gd name="connsiteY108" fmla="*/ 352717 h 709840"/>
              <a:gd name="connsiteX109" fmla="*/ 769951 w 769951"/>
              <a:gd name="connsiteY109" fmla="*/ 356410 h 709840"/>
              <a:gd name="connsiteX110" fmla="*/ 769895 w 769951"/>
              <a:gd name="connsiteY110" fmla="*/ 360043 h 709840"/>
              <a:gd name="connsiteX111" fmla="*/ 769799 w 769951"/>
              <a:gd name="connsiteY111" fmla="*/ 363745 h 709840"/>
              <a:gd name="connsiteX112" fmla="*/ 769543 w 769951"/>
              <a:gd name="connsiteY112" fmla="*/ 367402 h 709840"/>
              <a:gd name="connsiteX113" fmla="*/ 769288 w 769951"/>
              <a:gd name="connsiteY113" fmla="*/ 371059 h 709840"/>
              <a:gd name="connsiteX114" fmla="*/ 768908 w 769951"/>
              <a:gd name="connsiteY114" fmla="*/ 374690 h 709840"/>
              <a:gd name="connsiteX115" fmla="*/ 768418 w 769951"/>
              <a:gd name="connsiteY115" fmla="*/ 378351 h 709840"/>
              <a:gd name="connsiteX116" fmla="*/ 767859 w 769951"/>
              <a:gd name="connsiteY116" fmla="*/ 381972 h 709840"/>
              <a:gd name="connsiteX117" fmla="*/ 767245 w 769951"/>
              <a:gd name="connsiteY117" fmla="*/ 385607 h 709840"/>
              <a:gd name="connsiteX118" fmla="*/ 766471 w 769951"/>
              <a:gd name="connsiteY118" fmla="*/ 389197 h 709840"/>
              <a:gd name="connsiteX119" fmla="*/ 765657 w 769951"/>
              <a:gd name="connsiteY119" fmla="*/ 392856 h 709840"/>
              <a:gd name="connsiteX120" fmla="*/ 764684 w 769951"/>
              <a:gd name="connsiteY120" fmla="*/ 396470 h 709840"/>
              <a:gd name="connsiteX121" fmla="*/ 763676 w 769951"/>
              <a:gd name="connsiteY121" fmla="*/ 400064 h 709840"/>
              <a:gd name="connsiteX122" fmla="*/ 762544 w 769951"/>
              <a:gd name="connsiteY122" fmla="*/ 403632 h 709840"/>
              <a:gd name="connsiteX123" fmla="*/ 761302 w 769951"/>
              <a:gd name="connsiteY123" fmla="*/ 407229 h 709840"/>
              <a:gd name="connsiteX124" fmla="*/ 760025 w 769951"/>
              <a:gd name="connsiteY124" fmla="*/ 410807 h 709840"/>
              <a:gd name="connsiteX125" fmla="*/ 758570 w 769951"/>
              <a:gd name="connsiteY125" fmla="*/ 414374 h 709840"/>
              <a:gd name="connsiteX126" fmla="*/ 757044 w 769951"/>
              <a:gd name="connsiteY126" fmla="*/ 417900 h 709840"/>
              <a:gd name="connsiteX127" fmla="*/ 755408 w 769951"/>
              <a:gd name="connsiteY127" fmla="*/ 421457 h 709840"/>
              <a:gd name="connsiteX128" fmla="*/ 753668 w 769951"/>
              <a:gd name="connsiteY128" fmla="*/ 424953 h 709840"/>
              <a:gd name="connsiteX129" fmla="*/ 751819 w 769951"/>
              <a:gd name="connsiteY129" fmla="*/ 428477 h 709840"/>
              <a:gd name="connsiteX130" fmla="*/ 749864 w 769951"/>
              <a:gd name="connsiteY130" fmla="*/ 431942 h 709840"/>
              <a:gd name="connsiteX131" fmla="*/ 634149 w 769951"/>
              <a:gd name="connsiteY131" fmla="*/ 632367 h 709840"/>
              <a:gd name="connsiteX132" fmla="*/ 632527 w 769951"/>
              <a:gd name="connsiteY132" fmla="*/ 635096 h 709840"/>
              <a:gd name="connsiteX133" fmla="*/ 630781 w 769951"/>
              <a:gd name="connsiteY133" fmla="*/ 637799 h 709840"/>
              <a:gd name="connsiteX134" fmla="*/ 628980 w 769951"/>
              <a:gd name="connsiteY134" fmla="*/ 640517 h 709840"/>
              <a:gd name="connsiteX135" fmla="*/ 627088 w 769951"/>
              <a:gd name="connsiteY135" fmla="*/ 643229 h 709840"/>
              <a:gd name="connsiteX136" fmla="*/ 625088 w 769951"/>
              <a:gd name="connsiteY136" fmla="*/ 645972 h 709840"/>
              <a:gd name="connsiteX137" fmla="*/ 623023 w 769951"/>
              <a:gd name="connsiteY137" fmla="*/ 648584 h 709840"/>
              <a:gd name="connsiteX138" fmla="*/ 620828 w 769951"/>
              <a:gd name="connsiteY138" fmla="*/ 651260 h 709840"/>
              <a:gd name="connsiteX139" fmla="*/ 618619 w 769951"/>
              <a:gd name="connsiteY139" fmla="*/ 653882 h 709840"/>
              <a:gd name="connsiteX140" fmla="*/ 616285 w 769951"/>
              <a:gd name="connsiteY140" fmla="*/ 656478 h 709840"/>
              <a:gd name="connsiteX141" fmla="*/ 613916 w 769951"/>
              <a:gd name="connsiteY141" fmla="*/ 659054 h 709840"/>
              <a:gd name="connsiteX142" fmla="*/ 611478 w 769951"/>
              <a:gd name="connsiteY142" fmla="*/ 661590 h 709840"/>
              <a:gd name="connsiteX143" fmla="*/ 609005 w 769951"/>
              <a:gd name="connsiteY143" fmla="*/ 664106 h 709840"/>
              <a:gd name="connsiteX144" fmla="*/ 606392 w 769951"/>
              <a:gd name="connsiteY144" fmla="*/ 666541 h 709840"/>
              <a:gd name="connsiteX145" fmla="*/ 603800 w 769951"/>
              <a:gd name="connsiteY145" fmla="*/ 668941 h 709840"/>
              <a:gd name="connsiteX146" fmla="*/ 601173 w 769951"/>
              <a:gd name="connsiteY146" fmla="*/ 671321 h 709840"/>
              <a:gd name="connsiteX147" fmla="*/ 598517 w 769951"/>
              <a:gd name="connsiteY147" fmla="*/ 673592 h 709840"/>
              <a:gd name="connsiteX148" fmla="*/ 595770 w 769951"/>
              <a:gd name="connsiteY148" fmla="*/ 675857 h 709840"/>
              <a:gd name="connsiteX149" fmla="*/ 592995 w 769951"/>
              <a:gd name="connsiteY149" fmla="*/ 678013 h 709840"/>
              <a:gd name="connsiteX150" fmla="*/ 590185 w 769951"/>
              <a:gd name="connsiteY150" fmla="*/ 680149 h 709840"/>
              <a:gd name="connsiteX151" fmla="*/ 587380 w 769951"/>
              <a:gd name="connsiteY151" fmla="*/ 682195 h 709840"/>
              <a:gd name="connsiteX152" fmla="*/ 584546 w 769951"/>
              <a:gd name="connsiteY152" fmla="*/ 684130 h 709840"/>
              <a:gd name="connsiteX153" fmla="*/ 581642 w 769951"/>
              <a:gd name="connsiteY153" fmla="*/ 686026 h 709840"/>
              <a:gd name="connsiteX154" fmla="*/ 578798 w 769951"/>
              <a:gd name="connsiteY154" fmla="*/ 687818 h 709840"/>
              <a:gd name="connsiteX155" fmla="*/ 575905 w 769951"/>
              <a:gd name="connsiteY155" fmla="*/ 689534 h 709840"/>
              <a:gd name="connsiteX156" fmla="*/ 572997 w 769951"/>
              <a:gd name="connsiteY156" fmla="*/ 691196 h 709840"/>
              <a:gd name="connsiteX157" fmla="*/ 570094 w 769951"/>
              <a:gd name="connsiteY157" fmla="*/ 692767 h 709840"/>
              <a:gd name="connsiteX158" fmla="*/ 567148 w 769951"/>
              <a:gd name="connsiteY158" fmla="*/ 694175 h 709840"/>
              <a:gd name="connsiteX159" fmla="*/ 564296 w 769951"/>
              <a:gd name="connsiteY159" fmla="*/ 695497 h 709840"/>
              <a:gd name="connsiteX160" fmla="*/ 561395 w 769951"/>
              <a:gd name="connsiteY160" fmla="*/ 696745 h 709840"/>
              <a:gd name="connsiteX161" fmla="*/ 558554 w 769951"/>
              <a:gd name="connsiteY161" fmla="*/ 697889 h 709840"/>
              <a:gd name="connsiteX162" fmla="*/ 555704 w 769951"/>
              <a:gd name="connsiteY162" fmla="*/ 698888 h 709840"/>
              <a:gd name="connsiteX163" fmla="*/ 552860 w 769951"/>
              <a:gd name="connsiteY163" fmla="*/ 699797 h 709840"/>
              <a:gd name="connsiteX164" fmla="*/ 551103 w 769951"/>
              <a:gd name="connsiteY164" fmla="*/ 700268 h 709840"/>
              <a:gd name="connsiteX165" fmla="*/ 549566 w 769951"/>
              <a:gd name="connsiteY165" fmla="*/ 700680 h 709840"/>
              <a:gd name="connsiteX166" fmla="*/ 548798 w 769951"/>
              <a:gd name="connsiteY166" fmla="*/ 700886 h 709840"/>
              <a:gd name="connsiteX167" fmla="*/ 548010 w 769951"/>
              <a:gd name="connsiteY167" fmla="*/ 701126 h 709840"/>
              <a:gd name="connsiteX168" fmla="*/ 547221 w 769951"/>
              <a:gd name="connsiteY168" fmla="*/ 701367 h 709840"/>
              <a:gd name="connsiteX169" fmla="*/ 546317 w 769951"/>
              <a:gd name="connsiteY169" fmla="*/ 701727 h 709840"/>
              <a:gd name="connsiteX170" fmla="*/ 543092 w 769951"/>
              <a:gd name="connsiteY170" fmla="*/ 702973 h 709840"/>
              <a:gd name="connsiteX171" fmla="*/ 541031 w 769951"/>
              <a:gd name="connsiteY171" fmla="*/ 703731 h 709840"/>
              <a:gd name="connsiteX172" fmla="*/ 540297 w 769951"/>
              <a:gd name="connsiteY172" fmla="*/ 703957 h 709840"/>
              <a:gd name="connsiteX173" fmla="*/ 539768 w 769951"/>
              <a:gd name="connsiteY173" fmla="*/ 704070 h 709840"/>
              <a:gd name="connsiteX174" fmla="*/ 539350 w 769951"/>
              <a:gd name="connsiteY174" fmla="*/ 704153 h 709840"/>
              <a:gd name="connsiteX175" fmla="*/ 539006 w 769951"/>
              <a:gd name="connsiteY175" fmla="*/ 704186 h 709840"/>
              <a:gd name="connsiteX176" fmla="*/ 538357 w 769951"/>
              <a:gd name="connsiteY176" fmla="*/ 704183 h 709840"/>
              <a:gd name="connsiteX177" fmla="*/ 537511 w 769951"/>
              <a:gd name="connsiteY177" fmla="*/ 704204 h 709840"/>
              <a:gd name="connsiteX178" fmla="*/ 536892 w 769951"/>
              <a:gd name="connsiteY178" fmla="*/ 704311 h 709840"/>
              <a:gd name="connsiteX179" fmla="*/ 536129 w 769951"/>
              <a:gd name="connsiteY179" fmla="*/ 704427 h 709840"/>
              <a:gd name="connsiteX180" fmla="*/ 535056 w 769951"/>
              <a:gd name="connsiteY180" fmla="*/ 704597 h 709840"/>
              <a:gd name="connsiteX181" fmla="*/ 533799 w 769951"/>
              <a:gd name="connsiteY181" fmla="*/ 704846 h 709840"/>
              <a:gd name="connsiteX182" fmla="*/ 531390 w 769951"/>
              <a:gd name="connsiteY182" fmla="*/ 705403 h 709840"/>
              <a:gd name="connsiteX183" fmla="*/ 528966 w 769951"/>
              <a:gd name="connsiteY183" fmla="*/ 705906 h 709840"/>
              <a:gd name="connsiteX184" fmla="*/ 526617 w 769951"/>
              <a:gd name="connsiteY184" fmla="*/ 706358 h 709840"/>
              <a:gd name="connsiteX185" fmla="*/ 524177 w 769951"/>
              <a:gd name="connsiteY185" fmla="*/ 706806 h 709840"/>
              <a:gd name="connsiteX186" fmla="*/ 521778 w 769951"/>
              <a:gd name="connsiteY186" fmla="*/ 707184 h 709840"/>
              <a:gd name="connsiteX187" fmla="*/ 519435 w 769951"/>
              <a:gd name="connsiteY187" fmla="*/ 707547 h 709840"/>
              <a:gd name="connsiteX188" fmla="*/ 517056 w 769951"/>
              <a:gd name="connsiteY188" fmla="*/ 707891 h 709840"/>
              <a:gd name="connsiteX189" fmla="*/ 514663 w 769951"/>
              <a:gd name="connsiteY189" fmla="*/ 708179 h 709840"/>
              <a:gd name="connsiteX190" fmla="*/ 512289 w 769951"/>
              <a:gd name="connsiteY190" fmla="*/ 708433 h 709840"/>
              <a:gd name="connsiteX191" fmla="*/ 509916 w 769951"/>
              <a:gd name="connsiteY191" fmla="*/ 708687 h 709840"/>
              <a:gd name="connsiteX192" fmla="*/ 507562 w 769951"/>
              <a:gd name="connsiteY192" fmla="*/ 708905 h 709840"/>
              <a:gd name="connsiteX193" fmla="*/ 505209 w 769951"/>
              <a:gd name="connsiteY193" fmla="*/ 709124 h 709840"/>
              <a:gd name="connsiteX194" fmla="*/ 500473 w 769951"/>
              <a:gd name="connsiteY194" fmla="*/ 709452 h 709840"/>
              <a:gd name="connsiteX195" fmla="*/ 495763 w 769951"/>
              <a:gd name="connsiteY195" fmla="*/ 709655 h 709840"/>
              <a:gd name="connsiteX196" fmla="*/ 490983 w 769951"/>
              <a:gd name="connsiteY196" fmla="*/ 709818 h 709840"/>
              <a:gd name="connsiteX197" fmla="*/ 486248 w 769951"/>
              <a:gd name="connsiteY197" fmla="*/ 709822 h 709840"/>
              <a:gd name="connsiteX198" fmla="*/ 481459 w 769951"/>
              <a:gd name="connsiteY198" fmla="*/ 709840 h 709840"/>
              <a:gd name="connsiteX199" fmla="*/ 476620 w 769951"/>
              <a:gd name="connsiteY199" fmla="*/ 709784 h 709840"/>
              <a:gd name="connsiteX200" fmla="*/ 471752 w 769951"/>
              <a:gd name="connsiteY200" fmla="*/ 709618 h 709840"/>
              <a:gd name="connsiteX201" fmla="*/ 466829 w 769951"/>
              <a:gd name="connsiteY201" fmla="*/ 709466 h 709840"/>
              <a:gd name="connsiteX202" fmla="*/ 461891 w 769951"/>
              <a:gd name="connsiteY202" fmla="*/ 709260 h 709840"/>
              <a:gd name="connsiteX203" fmla="*/ 456863 w 769951"/>
              <a:gd name="connsiteY203" fmla="*/ 709048 h 709840"/>
              <a:gd name="connsiteX204" fmla="*/ 372477 w 769951"/>
              <a:gd name="connsiteY204" fmla="*/ 708717 h 709840"/>
              <a:gd name="connsiteX205" fmla="*/ 368928 w 769951"/>
              <a:gd name="connsiteY205" fmla="*/ 708756 h 709840"/>
              <a:gd name="connsiteX206" fmla="*/ 365345 w 769951"/>
              <a:gd name="connsiteY206" fmla="*/ 708775 h 709840"/>
              <a:gd name="connsiteX207" fmla="*/ 361816 w 769951"/>
              <a:gd name="connsiteY207" fmla="*/ 708779 h 709840"/>
              <a:gd name="connsiteX208" fmla="*/ 358343 w 769951"/>
              <a:gd name="connsiteY208" fmla="*/ 708769 h 709840"/>
              <a:gd name="connsiteX209" fmla="*/ 354834 w 769951"/>
              <a:gd name="connsiteY209" fmla="*/ 708738 h 709840"/>
              <a:gd name="connsiteX210" fmla="*/ 351396 w 769951"/>
              <a:gd name="connsiteY210" fmla="*/ 708748 h 709840"/>
              <a:gd name="connsiteX211" fmla="*/ 347957 w 769951"/>
              <a:gd name="connsiteY211" fmla="*/ 708757 h 709840"/>
              <a:gd name="connsiteX212" fmla="*/ 344518 w 769951"/>
              <a:gd name="connsiteY212" fmla="*/ 708767 h 709840"/>
              <a:gd name="connsiteX213" fmla="*/ 341045 w 769951"/>
              <a:gd name="connsiteY213" fmla="*/ 708757 h 709840"/>
              <a:gd name="connsiteX214" fmla="*/ 337586 w 769951"/>
              <a:gd name="connsiteY214" fmla="*/ 708801 h 709840"/>
              <a:gd name="connsiteX215" fmla="*/ 334147 w 769951"/>
              <a:gd name="connsiteY215" fmla="*/ 708810 h 709840"/>
              <a:gd name="connsiteX216" fmla="*/ 330674 w 769951"/>
              <a:gd name="connsiteY216" fmla="*/ 708800 h 709840"/>
              <a:gd name="connsiteX217" fmla="*/ 327215 w 769951"/>
              <a:gd name="connsiteY217" fmla="*/ 708845 h 709840"/>
              <a:gd name="connsiteX218" fmla="*/ 323721 w 769951"/>
              <a:gd name="connsiteY218" fmla="*/ 708869 h 709840"/>
              <a:gd name="connsiteX219" fmla="*/ 320207 w 769951"/>
              <a:gd name="connsiteY219" fmla="*/ 708928 h 709840"/>
              <a:gd name="connsiteX220" fmla="*/ 316693 w 769951"/>
              <a:gd name="connsiteY220" fmla="*/ 708987 h 709840"/>
              <a:gd name="connsiteX221" fmla="*/ 313070 w 769951"/>
              <a:gd name="connsiteY221" fmla="*/ 709075 h 709840"/>
              <a:gd name="connsiteX222" fmla="*/ 309556 w 769951"/>
              <a:gd name="connsiteY222" fmla="*/ 709135 h 709840"/>
              <a:gd name="connsiteX223" fmla="*/ 306043 w 769951"/>
              <a:gd name="connsiteY223" fmla="*/ 709194 h 709840"/>
              <a:gd name="connsiteX224" fmla="*/ 302584 w 769951"/>
              <a:gd name="connsiteY224" fmla="*/ 709238 h 709840"/>
              <a:gd name="connsiteX225" fmla="*/ 299160 w 769951"/>
              <a:gd name="connsiteY225" fmla="*/ 709302 h 709840"/>
              <a:gd name="connsiteX226" fmla="*/ 295755 w 769951"/>
              <a:gd name="connsiteY226" fmla="*/ 709333 h 709840"/>
              <a:gd name="connsiteX227" fmla="*/ 292331 w 769951"/>
              <a:gd name="connsiteY227" fmla="*/ 709397 h 709840"/>
              <a:gd name="connsiteX228" fmla="*/ 288858 w 769951"/>
              <a:gd name="connsiteY228" fmla="*/ 709387 h 709840"/>
              <a:gd name="connsiteX229" fmla="*/ 285475 w 769951"/>
              <a:gd name="connsiteY229" fmla="*/ 709381 h 709840"/>
              <a:gd name="connsiteX230" fmla="*/ 282075 w 769951"/>
              <a:gd name="connsiteY230" fmla="*/ 709321 h 709840"/>
              <a:gd name="connsiteX231" fmla="*/ 278582 w 769951"/>
              <a:gd name="connsiteY231" fmla="*/ 709346 h 709840"/>
              <a:gd name="connsiteX232" fmla="*/ 275099 w 769951"/>
              <a:gd name="connsiteY232" fmla="*/ 709191 h 709840"/>
              <a:gd name="connsiteX233" fmla="*/ 271576 w 769951"/>
              <a:gd name="connsiteY233" fmla="*/ 709105 h 709840"/>
              <a:gd name="connsiteX234" fmla="*/ 267984 w 769951"/>
              <a:gd name="connsiteY234" fmla="*/ 708979 h 709840"/>
              <a:gd name="connsiteX235" fmla="*/ 264356 w 769951"/>
              <a:gd name="connsiteY235" fmla="*/ 708834 h 709840"/>
              <a:gd name="connsiteX236" fmla="*/ 260659 w 769951"/>
              <a:gd name="connsiteY236" fmla="*/ 708648 h 709840"/>
              <a:gd name="connsiteX237" fmla="*/ 256070 w 769951"/>
              <a:gd name="connsiteY237" fmla="*/ 708318 h 709840"/>
              <a:gd name="connsiteX238" fmla="*/ 251508 w 769951"/>
              <a:gd name="connsiteY238" fmla="*/ 707865 h 709840"/>
              <a:gd name="connsiteX239" fmla="*/ 246990 w 769951"/>
              <a:gd name="connsiteY239" fmla="*/ 707251 h 709840"/>
              <a:gd name="connsiteX240" fmla="*/ 242518 w 769951"/>
              <a:gd name="connsiteY240" fmla="*/ 706479 h 709840"/>
              <a:gd name="connsiteX241" fmla="*/ 237997 w 769951"/>
              <a:gd name="connsiteY241" fmla="*/ 705632 h 709840"/>
              <a:gd name="connsiteX242" fmla="*/ 233646 w 769951"/>
              <a:gd name="connsiteY242" fmla="*/ 704650 h 709840"/>
              <a:gd name="connsiteX243" fmla="*/ 229250 w 769951"/>
              <a:gd name="connsiteY243" fmla="*/ 703505 h 709840"/>
              <a:gd name="connsiteX244" fmla="*/ 224895 w 769951"/>
              <a:gd name="connsiteY244" fmla="*/ 702289 h 709840"/>
              <a:gd name="connsiteX245" fmla="*/ 220620 w 769951"/>
              <a:gd name="connsiteY245" fmla="*/ 700934 h 709840"/>
              <a:gd name="connsiteX246" fmla="*/ 216356 w 769951"/>
              <a:gd name="connsiteY246" fmla="*/ 699400 h 709840"/>
              <a:gd name="connsiteX247" fmla="*/ 212187 w 769951"/>
              <a:gd name="connsiteY247" fmla="*/ 697782 h 709840"/>
              <a:gd name="connsiteX248" fmla="*/ 208078 w 769951"/>
              <a:gd name="connsiteY248" fmla="*/ 696059 h 709840"/>
              <a:gd name="connsiteX249" fmla="*/ 203994 w 769951"/>
              <a:gd name="connsiteY249" fmla="*/ 694212 h 709840"/>
              <a:gd name="connsiteX250" fmla="*/ 199957 w 769951"/>
              <a:gd name="connsiteY250" fmla="*/ 692205 h 709840"/>
              <a:gd name="connsiteX251" fmla="*/ 195994 w 769951"/>
              <a:gd name="connsiteY251" fmla="*/ 690150 h 709840"/>
              <a:gd name="connsiteX252" fmla="*/ 192077 w 769951"/>
              <a:gd name="connsiteY252" fmla="*/ 687934 h 709840"/>
              <a:gd name="connsiteX253" fmla="*/ 188254 w 769951"/>
              <a:gd name="connsiteY253" fmla="*/ 685635 h 709840"/>
              <a:gd name="connsiteX254" fmla="*/ 184458 w 769951"/>
              <a:gd name="connsiteY254" fmla="*/ 683211 h 709840"/>
              <a:gd name="connsiteX255" fmla="*/ 180776 w 769951"/>
              <a:gd name="connsiteY255" fmla="*/ 680668 h 709840"/>
              <a:gd name="connsiteX256" fmla="*/ 177189 w 769951"/>
              <a:gd name="connsiteY256" fmla="*/ 678040 h 709840"/>
              <a:gd name="connsiteX257" fmla="*/ 173593 w 769951"/>
              <a:gd name="connsiteY257" fmla="*/ 675269 h 709840"/>
              <a:gd name="connsiteX258" fmla="*/ 170128 w 769951"/>
              <a:gd name="connsiteY258" fmla="*/ 672432 h 709840"/>
              <a:gd name="connsiteX259" fmla="*/ 166777 w 769951"/>
              <a:gd name="connsiteY259" fmla="*/ 669477 h 709840"/>
              <a:gd name="connsiteX260" fmla="*/ 163432 w 769951"/>
              <a:gd name="connsiteY260" fmla="*/ 666432 h 709840"/>
              <a:gd name="connsiteX261" fmla="*/ 160182 w 769951"/>
              <a:gd name="connsiteY261" fmla="*/ 663303 h 709840"/>
              <a:gd name="connsiteX262" fmla="*/ 157046 w 769951"/>
              <a:gd name="connsiteY262" fmla="*/ 660054 h 709840"/>
              <a:gd name="connsiteX263" fmla="*/ 153991 w 769951"/>
              <a:gd name="connsiteY263" fmla="*/ 656667 h 709840"/>
              <a:gd name="connsiteX264" fmla="*/ 151012 w 769951"/>
              <a:gd name="connsiteY264" fmla="*/ 653230 h 709840"/>
              <a:gd name="connsiteX265" fmla="*/ 148182 w 769951"/>
              <a:gd name="connsiteY265" fmla="*/ 649694 h 709840"/>
              <a:gd name="connsiteX266" fmla="*/ 145392 w 769951"/>
              <a:gd name="connsiteY266" fmla="*/ 646088 h 709840"/>
              <a:gd name="connsiteX267" fmla="*/ 142682 w 769951"/>
              <a:gd name="connsiteY267" fmla="*/ 642344 h 709840"/>
              <a:gd name="connsiteX268" fmla="*/ 140138 w 769951"/>
              <a:gd name="connsiteY268" fmla="*/ 638555 h 709840"/>
              <a:gd name="connsiteX269" fmla="*/ 137519 w 769951"/>
              <a:gd name="connsiteY269" fmla="*/ 634491 h 709840"/>
              <a:gd name="connsiteX270" fmla="*/ 134516 w 769951"/>
              <a:gd name="connsiteY270" fmla="*/ 629649 h 709840"/>
              <a:gd name="connsiteX271" fmla="*/ 131192 w 769951"/>
              <a:gd name="connsiteY271" fmla="*/ 624157 h 709840"/>
              <a:gd name="connsiteX272" fmla="*/ 127605 w 769951"/>
              <a:gd name="connsiteY272" fmla="*/ 618235 h 709840"/>
              <a:gd name="connsiteX273" fmla="*/ 123871 w 769951"/>
              <a:gd name="connsiteY273" fmla="*/ 611765 h 709840"/>
              <a:gd name="connsiteX274" fmla="*/ 119899 w 769951"/>
              <a:gd name="connsiteY274" fmla="*/ 605064 h 709840"/>
              <a:gd name="connsiteX275" fmla="*/ 115908 w 769951"/>
              <a:gd name="connsiteY275" fmla="*/ 598074 h 709840"/>
              <a:gd name="connsiteX276" fmla="*/ 111818 w 769951"/>
              <a:gd name="connsiteY276" fmla="*/ 590934 h 709840"/>
              <a:gd name="connsiteX277" fmla="*/ 107784 w 769951"/>
              <a:gd name="connsiteY277" fmla="*/ 583780 h 709840"/>
              <a:gd name="connsiteX278" fmla="*/ 103763 w 769951"/>
              <a:gd name="connsiteY278" fmla="*/ 576680 h 709840"/>
              <a:gd name="connsiteX279" fmla="*/ 99877 w 769951"/>
              <a:gd name="connsiteY279" fmla="*/ 569751 h 709840"/>
              <a:gd name="connsiteX280" fmla="*/ 96119 w 769951"/>
              <a:gd name="connsiteY280" fmla="*/ 563081 h 709840"/>
              <a:gd name="connsiteX281" fmla="*/ 92574 w 769951"/>
              <a:gd name="connsiteY281" fmla="*/ 556765 h 709840"/>
              <a:gd name="connsiteX282" fmla="*/ 89361 w 769951"/>
              <a:gd name="connsiteY282" fmla="*/ 550921 h 709840"/>
              <a:gd name="connsiteX283" fmla="*/ 86384 w 769951"/>
              <a:gd name="connsiteY283" fmla="*/ 545630 h 709840"/>
              <a:gd name="connsiteX284" fmla="*/ 83818 w 769951"/>
              <a:gd name="connsiteY284" fmla="*/ 540993 h 709840"/>
              <a:gd name="connsiteX285" fmla="*/ 41154 w 769951"/>
              <a:gd name="connsiteY285" fmla="*/ 468157 h 709840"/>
              <a:gd name="connsiteX286" fmla="*/ 40085 w 769951"/>
              <a:gd name="connsiteY286" fmla="*/ 466473 h 709840"/>
              <a:gd name="connsiteX287" fmla="*/ 39165 w 769951"/>
              <a:gd name="connsiteY287" fmla="*/ 465014 h 709840"/>
              <a:gd name="connsiteX288" fmla="*/ 38298 w 769951"/>
              <a:gd name="connsiteY288" fmla="*/ 463539 h 709840"/>
              <a:gd name="connsiteX289" fmla="*/ 37448 w 769951"/>
              <a:gd name="connsiteY289" fmla="*/ 462120 h 709840"/>
              <a:gd name="connsiteX290" fmla="*/ 36582 w 769951"/>
              <a:gd name="connsiteY290" fmla="*/ 460646 h 709840"/>
              <a:gd name="connsiteX291" fmla="*/ 35717 w 769951"/>
              <a:gd name="connsiteY291" fmla="*/ 459172 h 709840"/>
              <a:gd name="connsiteX292" fmla="*/ 34767 w 769951"/>
              <a:gd name="connsiteY292" fmla="*/ 457603 h 709840"/>
              <a:gd name="connsiteX293" fmla="*/ 33753 w 769951"/>
              <a:gd name="connsiteY293" fmla="*/ 455904 h 709840"/>
              <a:gd name="connsiteX294" fmla="*/ 13590 w 769951"/>
              <a:gd name="connsiteY294" fmla="*/ 418746 h 709840"/>
              <a:gd name="connsiteX295" fmla="*/ 12726 w 769951"/>
              <a:gd name="connsiteY295" fmla="*/ 416948 h 709840"/>
              <a:gd name="connsiteX296" fmla="*/ 12015 w 769951"/>
              <a:gd name="connsiteY296" fmla="*/ 415286 h 709840"/>
              <a:gd name="connsiteX297" fmla="*/ 11424 w 769951"/>
              <a:gd name="connsiteY297" fmla="*/ 413738 h 709840"/>
              <a:gd name="connsiteX298" fmla="*/ 10862 w 769951"/>
              <a:gd name="connsiteY298" fmla="*/ 412300 h 709840"/>
              <a:gd name="connsiteX299" fmla="*/ 9917 w 769951"/>
              <a:gd name="connsiteY299" fmla="*/ 409759 h 709840"/>
              <a:gd name="connsiteX300" fmla="*/ 9224 w 769951"/>
              <a:gd name="connsiteY300" fmla="*/ 407503 h 709840"/>
              <a:gd name="connsiteX301" fmla="*/ 8576 w 769951"/>
              <a:gd name="connsiteY301" fmla="*/ 405412 h 709840"/>
              <a:gd name="connsiteX302" fmla="*/ 8012 w 769951"/>
              <a:gd name="connsiteY302" fmla="*/ 403417 h 709840"/>
              <a:gd name="connsiteX303" fmla="*/ 7692 w 769951"/>
              <a:gd name="connsiteY303" fmla="*/ 402443 h 709840"/>
              <a:gd name="connsiteX304" fmla="*/ 7358 w 769951"/>
              <a:gd name="connsiteY304" fmla="*/ 401416 h 709840"/>
              <a:gd name="connsiteX305" fmla="*/ 6988 w 769951"/>
              <a:gd name="connsiteY305" fmla="*/ 400367 h 709840"/>
              <a:gd name="connsiteX306" fmla="*/ 6585 w 769951"/>
              <a:gd name="connsiteY306" fmla="*/ 399299 h 709840"/>
              <a:gd name="connsiteX307" fmla="*/ 5953 w 769951"/>
              <a:gd name="connsiteY307" fmla="*/ 397821 h 709840"/>
              <a:gd name="connsiteX308" fmla="*/ 5397 w 769951"/>
              <a:gd name="connsiteY308" fmla="*/ 396294 h 709840"/>
              <a:gd name="connsiteX309" fmla="*/ 4901 w 769951"/>
              <a:gd name="connsiteY309" fmla="*/ 394662 h 709840"/>
              <a:gd name="connsiteX310" fmla="*/ 4425 w 769951"/>
              <a:gd name="connsiteY310" fmla="*/ 392995 h 709840"/>
              <a:gd name="connsiteX311" fmla="*/ 3955 w 769951"/>
              <a:gd name="connsiteY311" fmla="*/ 391238 h 709840"/>
              <a:gd name="connsiteX312" fmla="*/ 3504 w 769951"/>
              <a:gd name="connsiteY312" fmla="*/ 389448 h 709840"/>
              <a:gd name="connsiteX313" fmla="*/ 3113 w 769951"/>
              <a:gd name="connsiteY313" fmla="*/ 387552 h 709840"/>
              <a:gd name="connsiteX314" fmla="*/ 2738 w 769951"/>
              <a:gd name="connsiteY314" fmla="*/ 385711 h 709840"/>
              <a:gd name="connsiteX315" fmla="*/ 2388 w 769951"/>
              <a:gd name="connsiteY315" fmla="*/ 383746 h 709840"/>
              <a:gd name="connsiteX316" fmla="*/ 2038 w 769951"/>
              <a:gd name="connsiteY316" fmla="*/ 381781 h 709840"/>
              <a:gd name="connsiteX317" fmla="*/ 1743 w 769951"/>
              <a:gd name="connsiteY317" fmla="*/ 379801 h 709840"/>
              <a:gd name="connsiteX318" fmla="*/ 1488 w 769951"/>
              <a:gd name="connsiteY318" fmla="*/ 377752 h 709840"/>
              <a:gd name="connsiteX319" fmla="*/ 1233 w 769951"/>
              <a:gd name="connsiteY319" fmla="*/ 375703 h 709840"/>
              <a:gd name="connsiteX320" fmla="*/ 998 w 769951"/>
              <a:gd name="connsiteY320" fmla="*/ 373618 h 709840"/>
              <a:gd name="connsiteX321" fmla="*/ 798 w 769951"/>
              <a:gd name="connsiteY321" fmla="*/ 371554 h 709840"/>
              <a:gd name="connsiteX322" fmla="*/ 618 w 769951"/>
              <a:gd name="connsiteY322" fmla="*/ 369455 h 709840"/>
              <a:gd name="connsiteX323" fmla="*/ 312 w 769951"/>
              <a:gd name="connsiteY323" fmla="*/ 365243 h 709840"/>
              <a:gd name="connsiteX324" fmla="*/ 166 w 769951"/>
              <a:gd name="connsiteY324" fmla="*/ 361076 h 709840"/>
              <a:gd name="connsiteX325" fmla="*/ 15 w 769951"/>
              <a:gd name="connsiteY325" fmla="*/ 356999 h 709840"/>
              <a:gd name="connsiteX326" fmla="*/ 3 w 769951"/>
              <a:gd name="connsiteY326" fmla="*/ 353002 h 709840"/>
              <a:gd name="connsiteX327" fmla="*/ 0 w 769951"/>
              <a:gd name="connsiteY327" fmla="*/ 349149 h 709840"/>
              <a:gd name="connsiteX328" fmla="*/ 131 w 769951"/>
              <a:gd name="connsiteY328" fmla="*/ 345467 h 709840"/>
              <a:gd name="connsiteX329" fmla="*/ 286 w 769951"/>
              <a:gd name="connsiteY329" fmla="*/ 341984 h 709840"/>
              <a:gd name="connsiteX330" fmla="*/ 515 w 769951"/>
              <a:gd name="connsiteY330" fmla="*/ 338776 h 709840"/>
              <a:gd name="connsiteX331" fmla="*/ 662 w 769951"/>
              <a:gd name="connsiteY331" fmla="*/ 337236 h 709840"/>
              <a:gd name="connsiteX332" fmla="*/ 888 w 769951"/>
              <a:gd name="connsiteY332" fmla="*/ 335558 h 709840"/>
              <a:gd name="connsiteX333" fmla="*/ 1060 w 769951"/>
              <a:gd name="connsiteY333" fmla="*/ 333893 h 709840"/>
              <a:gd name="connsiteX334" fmla="*/ 1362 w 769951"/>
              <a:gd name="connsiteY334" fmla="*/ 332166 h 709840"/>
              <a:gd name="connsiteX335" fmla="*/ 1614 w 769951"/>
              <a:gd name="connsiteY335" fmla="*/ 330363 h 709840"/>
              <a:gd name="connsiteX336" fmla="*/ 1921 w 769951"/>
              <a:gd name="connsiteY336" fmla="*/ 328545 h 709840"/>
              <a:gd name="connsiteX337" fmla="*/ 2283 w 769951"/>
              <a:gd name="connsiteY337" fmla="*/ 326713 h 709840"/>
              <a:gd name="connsiteX338" fmla="*/ 2611 w 769951"/>
              <a:gd name="connsiteY338" fmla="*/ 324860 h 709840"/>
              <a:gd name="connsiteX339" fmla="*/ 3525 w 769951"/>
              <a:gd name="connsiteY339" fmla="*/ 321027 h 709840"/>
              <a:gd name="connsiteX340" fmla="*/ 4444 w 769951"/>
              <a:gd name="connsiteY340" fmla="*/ 317104 h 709840"/>
              <a:gd name="connsiteX341" fmla="*/ 4996 w 769951"/>
              <a:gd name="connsiteY341" fmla="*/ 315104 h 709840"/>
              <a:gd name="connsiteX342" fmla="*/ 5494 w 769951"/>
              <a:gd name="connsiteY342" fmla="*/ 313117 h 709840"/>
              <a:gd name="connsiteX343" fmla="*/ 6065 w 769951"/>
              <a:gd name="connsiteY343" fmla="*/ 311082 h 709840"/>
              <a:gd name="connsiteX344" fmla="*/ 6673 w 769951"/>
              <a:gd name="connsiteY344" fmla="*/ 309066 h 709840"/>
              <a:gd name="connsiteX345" fmla="*/ 7315 w 769951"/>
              <a:gd name="connsiteY345" fmla="*/ 307070 h 709840"/>
              <a:gd name="connsiteX346" fmla="*/ 7962 w 769951"/>
              <a:gd name="connsiteY346" fmla="*/ 304985 h 709840"/>
              <a:gd name="connsiteX347" fmla="*/ 8713 w 769951"/>
              <a:gd name="connsiteY347" fmla="*/ 302960 h 709840"/>
              <a:gd name="connsiteX348" fmla="*/ 9375 w 769951"/>
              <a:gd name="connsiteY348" fmla="*/ 300929 h 709840"/>
              <a:gd name="connsiteX349" fmla="*/ 10162 w 769951"/>
              <a:gd name="connsiteY349" fmla="*/ 298925 h 709840"/>
              <a:gd name="connsiteX350" fmla="*/ 10878 w 769951"/>
              <a:gd name="connsiteY350" fmla="*/ 296880 h 709840"/>
              <a:gd name="connsiteX351" fmla="*/ 11719 w 769951"/>
              <a:gd name="connsiteY351" fmla="*/ 294860 h 709840"/>
              <a:gd name="connsiteX352" fmla="*/ 12521 w 769951"/>
              <a:gd name="connsiteY352" fmla="*/ 292910 h 709840"/>
              <a:gd name="connsiteX353" fmla="*/ 13341 w 769951"/>
              <a:gd name="connsiteY353" fmla="*/ 290925 h 709840"/>
              <a:gd name="connsiteX354" fmla="*/ 14253 w 769951"/>
              <a:gd name="connsiteY354" fmla="*/ 288946 h 709840"/>
              <a:gd name="connsiteX355" fmla="*/ 15123 w 769951"/>
              <a:gd name="connsiteY355" fmla="*/ 287036 h 709840"/>
              <a:gd name="connsiteX356" fmla="*/ 16015 w 769951"/>
              <a:gd name="connsiteY356" fmla="*/ 285091 h 709840"/>
              <a:gd name="connsiteX357" fmla="*/ 17009 w 769951"/>
              <a:gd name="connsiteY357" fmla="*/ 283207 h 709840"/>
              <a:gd name="connsiteX358" fmla="*/ 17929 w 769951"/>
              <a:gd name="connsiteY358" fmla="*/ 281372 h 709840"/>
              <a:gd name="connsiteX359" fmla="*/ 18904 w 769951"/>
              <a:gd name="connsiteY359" fmla="*/ 279522 h 709840"/>
              <a:gd name="connsiteX360" fmla="*/ 19929 w 769951"/>
              <a:gd name="connsiteY360" fmla="*/ 277748 h 709840"/>
              <a:gd name="connsiteX361" fmla="*/ 135644 w 769951"/>
              <a:gd name="connsiteY361" fmla="*/ 77323 h 709840"/>
              <a:gd name="connsiteX362" fmla="*/ 136669 w 769951"/>
              <a:gd name="connsiteY362" fmla="*/ 75548 h 709840"/>
              <a:gd name="connsiteX363" fmla="*/ 137804 w 769951"/>
              <a:gd name="connsiteY363" fmla="*/ 73745 h 709840"/>
              <a:gd name="connsiteX364" fmla="*/ 138972 w 769951"/>
              <a:gd name="connsiteY364" fmla="*/ 71960 h 709840"/>
              <a:gd name="connsiteX365" fmla="*/ 140087 w 769951"/>
              <a:gd name="connsiteY365" fmla="*/ 70191 h 709840"/>
              <a:gd name="connsiteX366" fmla="*/ 141345 w 769951"/>
              <a:gd name="connsiteY366" fmla="*/ 68413 h 709840"/>
              <a:gd name="connsiteX367" fmla="*/ 142584 w 769951"/>
              <a:gd name="connsiteY367" fmla="*/ 66669 h 709840"/>
              <a:gd name="connsiteX368" fmla="*/ 143878 w 769951"/>
              <a:gd name="connsiteY368" fmla="*/ 64910 h 709840"/>
              <a:gd name="connsiteX369" fmla="*/ 145171 w 769951"/>
              <a:gd name="connsiteY369" fmla="*/ 63152 h 709840"/>
              <a:gd name="connsiteX370" fmla="*/ 146555 w 769951"/>
              <a:gd name="connsiteY370" fmla="*/ 61399 h 709840"/>
              <a:gd name="connsiteX371" fmla="*/ 147883 w 769951"/>
              <a:gd name="connsiteY371" fmla="*/ 59661 h 709840"/>
              <a:gd name="connsiteX372" fmla="*/ 149296 w 769951"/>
              <a:gd name="connsiteY372" fmla="*/ 58017 h 709840"/>
              <a:gd name="connsiteX373" fmla="*/ 150729 w 769951"/>
              <a:gd name="connsiteY373" fmla="*/ 56339 h 709840"/>
              <a:gd name="connsiteX374" fmla="*/ 152107 w 769951"/>
              <a:gd name="connsiteY374" fmla="*/ 54676 h 709840"/>
              <a:gd name="connsiteX375" fmla="*/ 153575 w 769951"/>
              <a:gd name="connsiteY375" fmla="*/ 53018 h 709840"/>
              <a:gd name="connsiteX376" fmla="*/ 155057 w 769951"/>
              <a:gd name="connsiteY376" fmla="*/ 51415 h 709840"/>
              <a:gd name="connsiteX377" fmla="*/ 156519 w 769951"/>
              <a:gd name="connsiteY377" fmla="*/ 49847 h 709840"/>
              <a:gd name="connsiteX378" fmla="*/ 157981 w 769951"/>
              <a:gd name="connsiteY378" fmla="*/ 48278 h 709840"/>
              <a:gd name="connsiteX379" fmla="*/ 159458 w 769951"/>
              <a:gd name="connsiteY379" fmla="*/ 46765 h 709840"/>
              <a:gd name="connsiteX380" fmla="*/ 160955 w 769951"/>
              <a:gd name="connsiteY380" fmla="*/ 45217 h 709840"/>
              <a:gd name="connsiteX381" fmla="*/ 162481 w 769951"/>
              <a:gd name="connsiteY381" fmla="*/ 43778 h 709840"/>
              <a:gd name="connsiteX382" fmla="*/ 163953 w 769951"/>
              <a:gd name="connsiteY382" fmla="*/ 42354 h 709840"/>
              <a:gd name="connsiteX383" fmla="*/ 165404 w 769951"/>
              <a:gd name="connsiteY383" fmla="*/ 40965 h 709840"/>
              <a:gd name="connsiteX384" fmla="*/ 166890 w 769951"/>
              <a:gd name="connsiteY384" fmla="*/ 39597 h 709840"/>
              <a:gd name="connsiteX385" fmla="*/ 168356 w 769951"/>
              <a:gd name="connsiteY385" fmla="*/ 38262 h 709840"/>
              <a:gd name="connsiteX386" fmla="*/ 169818 w 769951"/>
              <a:gd name="connsiteY386" fmla="*/ 37018 h 709840"/>
              <a:gd name="connsiteX387" fmla="*/ 171293 w 769951"/>
              <a:gd name="connsiteY387" fmla="*/ 35829 h 709840"/>
              <a:gd name="connsiteX388" fmla="*/ 172679 w 769951"/>
              <a:gd name="connsiteY388" fmla="*/ 34634 h 709840"/>
              <a:gd name="connsiteX389" fmla="*/ 174154 w 769951"/>
              <a:gd name="connsiteY389" fmla="*/ 33444 h 709840"/>
              <a:gd name="connsiteX390" fmla="*/ 175529 w 769951"/>
              <a:gd name="connsiteY390" fmla="*/ 32428 h 709840"/>
              <a:gd name="connsiteX391" fmla="*/ 176924 w 769951"/>
              <a:gd name="connsiteY391" fmla="*/ 31378 h 709840"/>
              <a:gd name="connsiteX392" fmla="*/ 178244 w 769951"/>
              <a:gd name="connsiteY392" fmla="*/ 30378 h 709840"/>
              <a:gd name="connsiteX393" fmla="*/ 179559 w 769951"/>
              <a:gd name="connsiteY393" fmla="*/ 29466 h 709840"/>
              <a:gd name="connsiteX394" fmla="*/ 182613 w 769951"/>
              <a:gd name="connsiteY394" fmla="*/ 27471 h 709840"/>
              <a:gd name="connsiteX395" fmla="*/ 185617 w 769951"/>
              <a:gd name="connsiteY395" fmla="*/ 25402 h 709840"/>
              <a:gd name="connsiteX396" fmla="*/ 188631 w 769951"/>
              <a:gd name="connsiteY396" fmla="*/ 23477 h 709840"/>
              <a:gd name="connsiteX397" fmla="*/ 191714 w 769951"/>
              <a:gd name="connsiteY397" fmla="*/ 21591 h 709840"/>
              <a:gd name="connsiteX398" fmla="*/ 193244 w 769951"/>
              <a:gd name="connsiteY398" fmla="*/ 20711 h 709840"/>
              <a:gd name="connsiteX399" fmla="*/ 194737 w 769951"/>
              <a:gd name="connsiteY399" fmla="*/ 19811 h 709840"/>
              <a:gd name="connsiteX400" fmla="*/ 196281 w 769951"/>
              <a:gd name="connsiteY400" fmla="*/ 18986 h 709840"/>
              <a:gd name="connsiteX401" fmla="*/ 197845 w 769951"/>
              <a:gd name="connsiteY401" fmla="*/ 18125 h 709840"/>
              <a:gd name="connsiteX402" fmla="*/ 199423 w 769951"/>
              <a:gd name="connsiteY402" fmla="*/ 17320 h 709840"/>
              <a:gd name="connsiteX403" fmla="*/ 200982 w 769951"/>
              <a:gd name="connsiteY403" fmla="*/ 16549 h 709840"/>
              <a:gd name="connsiteX404" fmla="*/ 202574 w 769951"/>
              <a:gd name="connsiteY404" fmla="*/ 15799 h 709840"/>
              <a:gd name="connsiteX405" fmla="*/ 204107 w 769951"/>
              <a:gd name="connsiteY405" fmla="*/ 15153 h 709840"/>
              <a:gd name="connsiteX406" fmla="*/ 205770 w 769951"/>
              <a:gd name="connsiteY406" fmla="*/ 14443 h 709840"/>
              <a:gd name="connsiteX407" fmla="*/ 207343 w 769951"/>
              <a:gd name="connsiteY407" fmla="*/ 13727 h 709840"/>
              <a:gd name="connsiteX408" fmla="*/ 208937 w 769951"/>
              <a:gd name="connsiteY408" fmla="*/ 12977 h 709840"/>
              <a:gd name="connsiteX409" fmla="*/ 210524 w 769951"/>
              <a:gd name="connsiteY409" fmla="*/ 12316 h 709840"/>
              <a:gd name="connsiteX410" fmla="*/ 212097 w 769951"/>
              <a:gd name="connsiteY410" fmla="*/ 11600 h 709840"/>
              <a:gd name="connsiteX411" fmla="*/ 213720 w 769951"/>
              <a:gd name="connsiteY411" fmla="*/ 10960 h 709840"/>
              <a:gd name="connsiteX412" fmla="*/ 215302 w 769951"/>
              <a:gd name="connsiteY412" fmla="*/ 10388 h 709840"/>
              <a:gd name="connsiteX413" fmla="*/ 216934 w 769951"/>
              <a:gd name="connsiteY413" fmla="*/ 9892 h 709840"/>
              <a:gd name="connsiteX414" fmla="*/ 220896 w 769951"/>
              <a:gd name="connsiteY414" fmla="*/ 8654 h 709840"/>
              <a:gd name="connsiteX415" fmla="*/ 223432 w 769951"/>
              <a:gd name="connsiteY415" fmla="*/ 7798 h 709840"/>
              <a:gd name="connsiteX416" fmla="*/ 225075 w 769951"/>
              <a:gd name="connsiteY416" fmla="*/ 7123 h 709840"/>
              <a:gd name="connsiteX417" fmla="*/ 226267 w 769951"/>
              <a:gd name="connsiteY417" fmla="*/ 6744 h 709840"/>
              <a:gd name="connsiteX418" fmla="*/ 226891 w 769951"/>
              <a:gd name="connsiteY418" fmla="*/ 6548 h 709840"/>
              <a:gd name="connsiteX419" fmla="*/ 227530 w 769951"/>
              <a:gd name="connsiteY419" fmla="*/ 6406 h 709840"/>
              <a:gd name="connsiteX420" fmla="*/ 228283 w 769951"/>
              <a:gd name="connsiteY420" fmla="*/ 6146 h 709840"/>
              <a:gd name="connsiteX421" fmla="*/ 229211 w 769951"/>
              <a:gd name="connsiteY421" fmla="*/ 5986 h 709840"/>
              <a:gd name="connsiteX422" fmla="*/ 231870 w 769951"/>
              <a:gd name="connsiteY422" fmla="*/ 5479 h 709840"/>
              <a:gd name="connsiteX423" fmla="*/ 235910 w 769951"/>
              <a:gd name="connsiteY423" fmla="*/ 4749 h 709840"/>
              <a:gd name="connsiteX424" fmla="*/ 236877 w 769951"/>
              <a:gd name="connsiteY424" fmla="*/ 4520 h 709840"/>
              <a:gd name="connsiteX425" fmla="*/ 237750 w 769951"/>
              <a:gd name="connsiteY425" fmla="*/ 4373 h 709840"/>
              <a:gd name="connsiteX426" fmla="*/ 238539 w 769951"/>
              <a:gd name="connsiteY426" fmla="*/ 4133 h 709840"/>
              <a:gd name="connsiteX427" fmla="*/ 239272 w 769951"/>
              <a:gd name="connsiteY427" fmla="*/ 3907 h 709840"/>
              <a:gd name="connsiteX428" fmla="*/ 240829 w 769951"/>
              <a:gd name="connsiteY428" fmla="*/ 3461 h 709840"/>
              <a:gd name="connsiteX429" fmla="*/ 242566 w 769951"/>
              <a:gd name="connsiteY429" fmla="*/ 3025 h 709840"/>
              <a:gd name="connsiteX430" fmla="*/ 263219 w 769951"/>
              <a:gd name="connsiteY430" fmla="*/ 520 h 709840"/>
              <a:gd name="connsiteX431" fmla="*/ 267680 w 769951"/>
              <a:gd name="connsiteY431" fmla="*/ 266 h 709840"/>
              <a:gd name="connsiteX432" fmla="*/ 272296 w 769951"/>
              <a:gd name="connsiteY432" fmla="*/ 147 h 709840"/>
              <a:gd name="connsiteX433" fmla="*/ 277036 w 769951"/>
              <a:gd name="connsiteY433" fmla="*/ 54 h 709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</a:cxnLst>
            <a:rect l="l" t="t" r="r" b="b"/>
            <a:pathLst>
              <a:path w="769951" h="709840">
                <a:moveTo>
                  <a:pt x="281845" y="0"/>
                </a:moveTo>
                <a:lnTo>
                  <a:pt x="286773" y="62"/>
                </a:lnTo>
                <a:lnTo>
                  <a:pt x="291667" y="104"/>
                </a:lnTo>
                <a:lnTo>
                  <a:pt x="296665" y="206"/>
                </a:lnTo>
                <a:lnTo>
                  <a:pt x="301664" y="308"/>
                </a:lnTo>
                <a:lnTo>
                  <a:pt x="306732" y="449"/>
                </a:lnTo>
                <a:lnTo>
                  <a:pt x="311729" y="551"/>
                </a:lnTo>
                <a:lnTo>
                  <a:pt x="316688" y="723"/>
                </a:lnTo>
                <a:lnTo>
                  <a:pt x="321631" y="840"/>
                </a:lnTo>
                <a:lnTo>
                  <a:pt x="326470" y="896"/>
                </a:lnTo>
                <a:lnTo>
                  <a:pt x="331219" y="948"/>
                </a:lnTo>
                <a:lnTo>
                  <a:pt x="335953" y="944"/>
                </a:lnTo>
                <a:lnTo>
                  <a:pt x="340473" y="909"/>
                </a:lnTo>
                <a:lnTo>
                  <a:pt x="344132" y="840"/>
                </a:lnTo>
                <a:lnTo>
                  <a:pt x="347675" y="891"/>
                </a:lnTo>
                <a:lnTo>
                  <a:pt x="351183" y="922"/>
                </a:lnTo>
                <a:lnTo>
                  <a:pt x="354747" y="938"/>
                </a:lnTo>
                <a:lnTo>
                  <a:pt x="358180" y="1018"/>
                </a:lnTo>
                <a:lnTo>
                  <a:pt x="361743" y="1034"/>
                </a:lnTo>
                <a:lnTo>
                  <a:pt x="365321" y="1104"/>
                </a:lnTo>
                <a:lnTo>
                  <a:pt x="368959" y="1071"/>
                </a:lnTo>
                <a:lnTo>
                  <a:pt x="375484" y="940"/>
                </a:lnTo>
                <a:lnTo>
                  <a:pt x="383069" y="820"/>
                </a:lnTo>
                <a:lnTo>
                  <a:pt x="391517" y="733"/>
                </a:lnTo>
                <a:lnTo>
                  <a:pt x="400598" y="594"/>
                </a:lnTo>
                <a:lnTo>
                  <a:pt x="410251" y="507"/>
                </a:lnTo>
                <a:lnTo>
                  <a:pt x="420319" y="428"/>
                </a:lnTo>
                <a:lnTo>
                  <a:pt x="430620" y="344"/>
                </a:lnTo>
                <a:lnTo>
                  <a:pt x="441011" y="265"/>
                </a:lnTo>
                <a:lnTo>
                  <a:pt x="451363" y="257"/>
                </a:lnTo>
                <a:lnTo>
                  <a:pt x="461479" y="252"/>
                </a:lnTo>
                <a:lnTo>
                  <a:pt x="471217" y="260"/>
                </a:lnTo>
                <a:lnTo>
                  <a:pt x="480467" y="311"/>
                </a:lnTo>
                <a:lnTo>
                  <a:pt x="489028" y="430"/>
                </a:lnTo>
                <a:lnTo>
                  <a:pt x="496757" y="623"/>
                </a:lnTo>
                <a:lnTo>
                  <a:pt x="500245" y="688"/>
                </a:lnTo>
                <a:lnTo>
                  <a:pt x="503479" y="793"/>
                </a:lnTo>
                <a:lnTo>
                  <a:pt x="506479" y="901"/>
                </a:lnTo>
                <a:lnTo>
                  <a:pt x="509134" y="1042"/>
                </a:lnTo>
                <a:lnTo>
                  <a:pt x="513723" y="1372"/>
                </a:lnTo>
                <a:lnTo>
                  <a:pt x="518286" y="1826"/>
                </a:lnTo>
                <a:lnTo>
                  <a:pt x="522803" y="2439"/>
                </a:lnTo>
                <a:lnTo>
                  <a:pt x="527275" y="3211"/>
                </a:lnTo>
                <a:lnTo>
                  <a:pt x="531797" y="4059"/>
                </a:lnTo>
                <a:lnTo>
                  <a:pt x="536148" y="5040"/>
                </a:lnTo>
                <a:lnTo>
                  <a:pt x="540544" y="6186"/>
                </a:lnTo>
                <a:lnTo>
                  <a:pt x="544898" y="7401"/>
                </a:lnTo>
                <a:lnTo>
                  <a:pt x="549174" y="8756"/>
                </a:lnTo>
                <a:lnTo>
                  <a:pt x="553438" y="10290"/>
                </a:lnTo>
                <a:lnTo>
                  <a:pt x="557607" y="11908"/>
                </a:lnTo>
                <a:lnTo>
                  <a:pt x="561716" y="13631"/>
                </a:lnTo>
                <a:lnTo>
                  <a:pt x="565799" y="15478"/>
                </a:lnTo>
                <a:lnTo>
                  <a:pt x="569837" y="17484"/>
                </a:lnTo>
                <a:lnTo>
                  <a:pt x="573799" y="19540"/>
                </a:lnTo>
                <a:lnTo>
                  <a:pt x="577717" y="21755"/>
                </a:lnTo>
                <a:lnTo>
                  <a:pt x="581539" y="24055"/>
                </a:lnTo>
                <a:lnTo>
                  <a:pt x="585336" y="26479"/>
                </a:lnTo>
                <a:lnTo>
                  <a:pt x="589017" y="29022"/>
                </a:lnTo>
                <a:lnTo>
                  <a:pt x="592604" y="31649"/>
                </a:lnTo>
                <a:lnTo>
                  <a:pt x="596200" y="34422"/>
                </a:lnTo>
                <a:lnTo>
                  <a:pt x="599666" y="37257"/>
                </a:lnTo>
                <a:lnTo>
                  <a:pt x="603016" y="40213"/>
                </a:lnTo>
                <a:lnTo>
                  <a:pt x="606362" y="43258"/>
                </a:lnTo>
                <a:lnTo>
                  <a:pt x="609612" y="46387"/>
                </a:lnTo>
                <a:lnTo>
                  <a:pt x="612747" y="49635"/>
                </a:lnTo>
                <a:lnTo>
                  <a:pt x="615802" y="53023"/>
                </a:lnTo>
                <a:lnTo>
                  <a:pt x="618782" y="56460"/>
                </a:lnTo>
                <a:lnTo>
                  <a:pt x="621612" y="59996"/>
                </a:lnTo>
                <a:lnTo>
                  <a:pt x="624402" y="63602"/>
                </a:lnTo>
                <a:lnTo>
                  <a:pt x="627111" y="67346"/>
                </a:lnTo>
                <a:lnTo>
                  <a:pt x="629655" y="71135"/>
                </a:lnTo>
                <a:lnTo>
                  <a:pt x="714032" y="217093"/>
                </a:lnTo>
                <a:lnTo>
                  <a:pt x="714927" y="218676"/>
                </a:lnTo>
                <a:lnTo>
                  <a:pt x="715842" y="220226"/>
                </a:lnTo>
                <a:lnTo>
                  <a:pt x="716737" y="221809"/>
                </a:lnTo>
                <a:lnTo>
                  <a:pt x="717707" y="223344"/>
                </a:lnTo>
                <a:lnTo>
                  <a:pt x="718587" y="224873"/>
                </a:lnTo>
                <a:lnTo>
                  <a:pt x="719577" y="226372"/>
                </a:lnTo>
                <a:lnTo>
                  <a:pt x="720423" y="227881"/>
                </a:lnTo>
                <a:lnTo>
                  <a:pt x="721308" y="229321"/>
                </a:lnTo>
                <a:lnTo>
                  <a:pt x="756204" y="290944"/>
                </a:lnTo>
                <a:lnTo>
                  <a:pt x="757068" y="292742"/>
                </a:lnTo>
                <a:lnTo>
                  <a:pt x="757778" y="294405"/>
                </a:lnTo>
                <a:lnTo>
                  <a:pt x="758369" y="295952"/>
                </a:lnTo>
                <a:lnTo>
                  <a:pt x="758931" y="297390"/>
                </a:lnTo>
                <a:lnTo>
                  <a:pt x="759876" y="299931"/>
                </a:lnTo>
                <a:lnTo>
                  <a:pt x="760569" y="302186"/>
                </a:lnTo>
                <a:lnTo>
                  <a:pt x="761217" y="304277"/>
                </a:lnTo>
                <a:lnTo>
                  <a:pt x="761782" y="306274"/>
                </a:lnTo>
                <a:lnTo>
                  <a:pt x="762101" y="307247"/>
                </a:lnTo>
                <a:lnTo>
                  <a:pt x="762436" y="308274"/>
                </a:lnTo>
                <a:lnTo>
                  <a:pt x="762805" y="309323"/>
                </a:lnTo>
                <a:lnTo>
                  <a:pt x="763208" y="310391"/>
                </a:lnTo>
                <a:lnTo>
                  <a:pt x="763959" y="311984"/>
                </a:lnTo>
                <a:lnTo>
                  <a:pt x="764452" y="313058"/>
                </a:lnTo>
                <a:lnTo>
                  <a:pt x="764670" y="313647"/>
                </a:lnTo>
                <a:lnTo>
                  <a:pt x="764886" y="314236"/>
                </a:lnTo>
                <a:lnTo>
                  <a:pt x="765147" y="314989"/>
                </a:lnTo>
                <a:lnTo>
                  <a:pt x="765371" y="316047"/>
                </a:lnTo>
                <a:lnTo>
                  <a:pt x="766143" y="319693"/>
                </a:lnTo>
                <a:lnTo>
                  <a:pt x="766839" y="323390"/>
                </a:lnTo>
                <a:lnTo>
                  <a:pt x="767486" y="327011"/>
                </a:lnTo>
                <a:lnTo>
                  <a:pt x="768057" y="330681"/>
                </a:lnTo>
                <a:lnTo>
                  <a:pt x="768574" y="334367"/>
                </a:lnTo>
                <a:lnTo>
                  <a:pt x="769001" y="338046"/>
                </a:lnTo>
                <a:lnTo>
                  <a:pt x="769338" y="341721"/>
                </a:lnTo>
                <a:lnTo>
                  <a:pt x="769586" y="345390"/>
                </a:lnTo>
                <a:lnTo>
                  <a:pt x="769779" y="349074"/>
                </a:lnTo>
                <a:lnTo>
                  <a:pt x="769903" y="352717"/>
                </a:lnTo>
                <a:lnTo>
                  <a:pt x="769951" y="356410"/>
                </a:lnTo>
                <a:lnTo>
                  <a:pt x="769895" y="360043"/>
                </a:lnTo>
                <a:lnTo>
                  <a:pt x="769799" y="363745"/>
                </a:lnTo>
                <a:lnTo>
                  <a:pt x="769543" y="367402"/>
                </a:lnTo>
                <a:lnTo>
                  <a:pt x="769288" y="371059"/>
                </a:lnTo>
                <a:lnTo>
                  <a:pt x="768908" y="374690"/>
                </a:lnTo>
                <a:lnTo>
                  <a:pt x="768418" y="378351"/>
                </a:lnTo>
                <a:lnTo>
                  <a:pt x="767859" y="381972"/>
                </a:lnTo>
                <a:lnTo>
                  <a:pt x="767245" y="385607"/>
                </a:lnTo>
                <a:lnTo>
                  <a:pt x="766471" y="389197"/>
                </a:lnTo>
                <a:lnTo>
                  <a:pt x="765657" y="392856"/>
                </a:lnTo>
                <a:lnTo>
                  <a:pt x="764684" y="396470"/>
                </a:lnTo>
                <a:lnTo>
                  <a:pt x="763676" y="400064"/>
                </a:lnTo>
                <a:lnTo>
                  <a:pt x="762544" y="403632"/>
                </a:lnTo>
                <a:lnTo>
                  <a:pt x="761302" y="407229"/>
                </a:lnTo>
                <a:lnTo>
                  <a:pt x="760025" y="410807"/>
                </a:lnTo>
                <a:lnTo>
                  <a:pt x="758570" y="414374"/>
                </a:lnTo>
                <a:lnTo>
                  <a:pt x="757044" y="417900"/>
                </a:lnTo>
                <a:lnTo>
                  <a:pt x="755408" y="421457"/>
                </a:lnTo>
                <a:lnTo>
                  <a:pt x="753668" y="424953"/>
                </a:lnTo>
                <a:lnTo>
                  <a:pt x="751819" y="428477"/>
                </a:lnTo>
                <a:lnTo>
                  <a:pt x="749864" y="431942"/>
                </a:lnTo>
                <a:lnTo>
                  <a:pt x="634149" y="632367"/>
                </a:lnTo>
                <a:lnTo>
                  <a:pt x="632527" y="635096"/>
                </a:lnTo>
                <a:lnTo>
                  <a:pt x="630781" y="637799"/>
                </a:lnTo>
                <a:lnTo>
                  <a:pt x="628980" y="640517"/>
                </a:lnTo>
                <a:lnTo>
                  <a:pt x="627088" y="643229"/>
                </a:lnTo>
                <a:lnTo>
                  <a:pt x="625088" y="645972"/>
                </a:lnTo>
                <a:lnTo>
                  <a:pt x="623023" y="648584"/>
                </a:lnTo>
                <a:lnTo>
                  <a:pt x="620828" y="651260"/>
                </a:lnTo>
                <a:lnTo>
                  <a:pt x="618619" y="653882"/>
                </a:lnTo>
                <a:lnTo>
                  <a:pt x="616285" y="656478"/>
                </a:lnTo>
                <a:lnTo>
                  <a:pt x="613916" y="659054"/>
                </a:lnTo>
                <a:lnTo>
                  <a:pt x="611478" y="661590"/>
                </a:lnTo>
                <a:lnTo>
                  <a:pt x="609005" y="664106"/>
                </a:lnTo>
                <a:lnTo>
                  <a:pt x="606392" y="666541"/>
                </a:lnTo>
                <a:lnTo>
                  <a:pt x="603800" y="668941"/>
                </a:lnTo>
                <a:lnTo>
                  <a:pt x="601173" y="671321"/>
                </a:lnTo>
                <a:lnTo>
                  <a:pt x="598517" y="673592"/>
                </a:lnTo>
                <a:lnTo>
                  <a:pt x="595770" y="675857"/>
                </a:lnTo>
                <a:lnTo>
                  <a:pt x="592995" y="678013"/>
                </a:lnTo>
                <a:lnTo>
                  <a:pt x="590185" y="680149"/>
                </a:lnTo>
                <a:lnTo>
                  <a:pt x="587380" y="682195"/>
                </a:lnTo>
                <a:lnTo>
                  <a:pt x="584546" y="684130"/>
                </a:lnTo>
                <a:lnTo>
                  <a:pt x="581642" y="686026"/>
                </a:lnTo>
                <a:lnTo>
                  <a:pt x="578798" y="687818"/>
                </a:lnTo>
                <a:lnTo>
                  <a:pt x="575905" y="689534"/>
                </a:lnTo>
                <a:lnTo>
                  <a:pt x="572997" y="691196"/>
                </a:lnTo>
                <a:lnTo>
                  <a:pt x="570094" y="692767"/>
                </a:lnTo>
                <a:lnTo>
                  <a:pt x="567148" y="694175"/>
                </a:lnTo>
                <a:lnTo>
                  <a:pt x="564296" y="695497"/>
                </a:lnTo>
                <a:lnTo>
                  <a:pt x="561395" y="696745"/>
                </a:lnTo>
                <a:lnTo>
                  <a:pt x="558554" y="697889"/>
                </a:lnTo>
                <a:lnTo>
                  <a:pt x="555704" y="698888"/>
                </a:lnTo>
                <a:lnTo>
                  <a:pt x="552860" y="699797"/>
                </a:lnTo>
                <a:lnTo>
                  <a:pt x="551103" y="700268"/>
                </a:lnTo>
                <a:lnTo>
                  <a:pt x="549566" y="700680"/>
                </a:lnTo>
                <a:lnTo>
                  <a:pt x="548798" y="700886"/>
                </a:lnTo>
                <a:lnTo>
                  <a:pt x="548010" y="701126"/>
                </a:lnTo>
                <a:lnTo>
                  <a:pt x="547221" y="701367"/>
                </a:lnTo>
                <a:lnTo>
                  <a:pt x="546317" y="701727"/>
                </a:lnTo>
                <a:lnTo>
                  <a:pt x="543092" y="702973"/>
                </a:lnTo>
                <a:lnTo>
                  <a:pt x="541031" y="703731"/>
                </a:lnTo>
                <a:lnTo>
                  <a:pt x="540297" y="703957"/>
                </a:lnTo>
                <a:lnTo>
                  <a:pt x="539768" y="704070"/>
                </a:lnTo>
                <a:lnTo>
                  <a:pt x="539350" y="704153"/>
                </a:lnTo>
                <a:lnTo>
                  <a:pt x="539006" y="704186"/>
                </a:lnTo>
                <a:lnTo>
                  <a:pt x="538357" y="704183"/>
                </a:lnTo>
                <a:lnTo>
                  <a:pt x="537511" y="704204"/>
                </a:lnTo>
                <a:lnTo>
                  <a:pt x="536892" y="704311"/>
                </a:lnTo>
                <a:lnTo>
                  <a:pt x="536129" y="704427"/>
                </a:lnTo>
                <a:lnTo>
                  <a:pt x="535056" y="704597"/>
                </a:lnTo>
                <a:lnTo>
                  <a:pt x="533799" y="704846"/>
                </a:lnTo>
                <a:lnTo>
                  <a:pt x="531390" y="705403"/>
                </a:lnTo>
                <a:lnTo>
                  <a:pt x="528966" y="705906"/>
                </a:lnTo>
                <a:lnTo>
                  <a:pt x="526617" y="706358"/>
                </a:lnTo>
                <a:lnTo>
                  <a:pt x="524177" y="706806"/>
                </a:lnTo>
                <a:lnTo>
                  <a:pt x="521778" y="707184"/>
                </a:lnTo>
                <a:lnTo>
                  <a:pt x="519435" y="707547"/>
                </a:lnTo>
                <a:lnTo>
                  <a:pt x="517056" y="707891"/>
                </a:lnTo>
                <a:lnTo>
                  <a:pt x="514663" y="708179"/>
                </a:lnTo>
                <a:lnTo>
                  <a:pt x="512289" y="708433"/>
                </a:lnTo>
                <a:lnTo>
                  <a:pt x="509916" y="708687"/>
                </a:lnTo>
                <a:lnTo>
                  <a:pt x="507562" y="708905"/>
                </a:lnTo>
                <a:lnTo>
                  <a:pt x="505209" y="709124"/>
                </a:lnTo>
                <a:lnTo>
                  <a:pt x="500473" y="709452"/>
                </a:lnTo>
                <a:lnTo>
                  <a:pt x="495763" y="709655"/>
                </a:lnTo>
                <a:lnTo>
                  <a:pt x="490983" y="709818"/>
                </a:lnTo>
                <a:lnTo>
                  <a:pt x="486248" y="709822"/>
                </a:lnTo>
                <a:lnTo>
                  <a:pt x="481459" y="709840"/>
                </a:lnTo>
                <a:lnTo>
                  <a:pt x="476620" y="709784"/>
                </a:lnTo>
                <a:lnTo>
                  <a:pt x="471752" y="709618"/>
                </a:lnTo>
                <a:lnTo>
                  <a:pt x="466829" y="709466"/>
                </a:lnTo>
                <a:lnTo>
                  <a:pt x="461891" y="709260"/>
                </a:lnTo>
                <a:lnTo>
                  <a:pt x="456863" y="709048"/>
                </a:lnTo>
                <a:lnTo>
                  <a:pt x="372477" y="708717"/>
                </a:lnTo>
                <a:lnTo>
                  <a:pt x="368928" y="708756"/>
                </a:lnTo>
                <a:lnTo>
                  <a:pt x="365345" y="708775"/>
                </a:lnTo>
                <a:lnTo>
                  <a:pt x="361816" y="708779"/>
                </a:lnTo>
                <a:lnTo>
                  <a:pt x="358343" y="708769"/>
                </a:lnTo>
                <a:lnTo>
                  <a:pt x="354834" y="708738"/>
                </a:lnTo>
                <a:lnTo>
                  <a:pt x="351396" y="708748"/>
                </a:lnTo>
                <a:lnTo>
                  <a:pt x="347957" y="708757"/>
                </a:lnTo>
                <a:lnTo>
                  <a:pt x="344518" y="708767"/>
                </a:lnTo>
                <a:lnTo>
                  <a:pt x="341045" y="708757"/>
                </a:lnTo>
                <a:lnTo>
                  <a:pt x="337586" y="708801"/>
                </a:lnTo>
                <a:lnTo>
                  <a:pt x="334147" y="708810"/>
                </a:lnTo>
                <a:lnTo>
                  <a:pt x="330674" y="708800"/>
                </a:lnTo>
                <a:lnTo>
                  <a:pt x="327215" y="708845"/>
                </a:lnTo>
                <a:lnTo>
                  <a:pt x="323721" y="708869"/>
                </a:lnTo>
                <a:lnTo>
                  <a:pt x="320207" y="708928"/>
                </a:lnTo>
                <a:lnTo>
                  <a:pt x="316693" y="708987"/>
                </a:lnTo>
                <a:lnTo>
                  <a:pt x="313070" y="709075"/>
                </a:lnTo>
                <a:lnTo>
                  <a:pt x="309556" y="709135"/>
                </a:lnTo>
                <a:lnTo>
                  <a:pt x="306043" y="709194"/>
                </a:lnTo>
                <a:lnTo>
                  <a:pt x="302584" y="709238"/>
                </a:lnTo>
                <a:lnTo>
                  <a:pt x="299160" y="709302"/>
                </a:lnTo>
                <a:lnTo>
                  <a:pt x="295755" y="709333"/>
                </a:lnTo>
                <a:lnTo>
                  <a:pt x="292331" y="709397"/>
                </a:lnTo>
                <a:lnTo>
                  <a:pt x="288858" y="709387"/>
                </a:lnTo>
                <a:lnTo>
                  <a:pt x="285475" y="709381"/>
                </a:lnTo>
                <a:lnTo>
                  <a:pt x="282075" y="709321"/>
                </a:lnTo>
                <a:lnTo>
                  <a:pt x="278582" y="709346"/>
                </a:lnTo>
                <a:lnTo>
                  <a:pt x="275099" y="709191"/>
                </a:lnTo>
                <a:lnTo>
                  <a:pt x="271576" y="709105"/>
                </a:lnTo>
                <a:lnTo>
                  <a:pt x="267984" y="708979"/>
                </a:lnTo>
                <a:lnTo>
                  <a:pt x="264356" y="708834"/>
                </a:lnTo>
                <a:lnTo>
                  <a:pt x="260659" y="708648"/>
                </a:lnTo>
                <a:lnTo>
                  <a:pt x="256070" y="708318"/>
                </a:lnTo>
                <a:lnTo>
                  <a:pt x="251508" y="707865"/>
                </a:lnTo>
                <a:lnTo>
                  <a:pt x="246990" y="707251"/>
                </a:lnTo>
                <a:lnTo>
                  <a:pt x="242518" y="706479"/>
                </a:lnTo>
                <a:lnTo>
                  <a:pt x="237997" y="705632"/>
                </a:lnTo>
                <a:lnTo>
                  <a:pt x="233646" y="704650"/>
                </a:lnTo>
                <a:lnTo>
                  <a:pt x="229250" y="703505"/>
                </a:lnTo>
                <a:lnTo>
                  <a:pt x="224895" y="702289"/>
                </a:lnTo>
                <a:lnTo>
                  <a:pt x="220620" y="700934"/>
                </a:lnTo>
                <a:lnTo>
                  <a:pt x="216356" y="699400"/>
                </a:lnTo>
                <a:lnTo>
                  <a:pt x="212187" y="697782"/>
                </a:lnTo>
                <a:lnTo>
                  <a:pt x="208078" y="696059"/>
                </a:lnTo>
                <a:lnTo>
                  <a:pt x="203994" y="694212"/>
                </a:lnTo>
                <a:lnTo>
                  <a:pt x="199957" y="692205"/>
                </a:lnTo>
                <a:lnTo>
                  <a:pt x="195994" y="690150"/>
                </a:lnTo>
                <a:lnTo>
                  <a:pt x="192077" y="687934"/>
                </a:lnTo>
                <a:lnTo>
                  <a:pt x="188254" y="685635"/>
                </a:lnTo>
                <a:lnTo>
                  <a:pt x="184458" y="683211"/>
                </a:lnTo>
                <a:lnTo>
                  <a:pt x="180776" y="680668"/>
                </a:lnTo>
                <a:lnTo>
                  <a:pt x="177189" y="678040"/>
                </a:lnTo>
                <a:lnTo>
                  <a:pt x="173593" y="675269"/>
                </a:lnTo>
                <a:lnTo>
                  <a:pt x="170128" y="672432"/>
                </a:lnTo>
                <a:lnTo>
                  <a:pt x="166777" y="669477"/>
                </a:lnTo>
                <a:lnTo>
                  <a:pt x="163432" y="666432"/>
                </a:lnTo>
                <a:lnTo>
                  <a:pt x="160182" y="663303"/>
                </a:lnTo>
                <a:lnTo>
                  <a:pt x="157046" y="660054"/>
                </a:lnTo>
                <a:lnTo>
                  <a:pt x="153991" y="656667"/>
                </a:lnTo>
                <a:lnTo>
                  <a:pt x="151012" y="653230"/>
                </a:lnTo>
                <a:lnTo>
                  <a:pt x="148182" y="649694"/>
                </a:lnTo>
                <a:lnTo>
                  <a:pt x="145392" y="646088"/>
                </a:lnTo>
                <a:lnTo>
                  <a:pt x="142682" y="642344"/>
                </a:lnTo>
                <a:lnTo>
                  <a:pt x="140138" y="638555"/>
                </a:lnTo>
                <a:lnTo>
                  <a:pt x="137519" y="634491"/>
                </a:lnTo>
                <a:lnTo>
                  <a:pt x="134516" y="629649"/>
                </a:lnTo>
                <a:lnTo>
                  <a:pt x="131192" y="624157"/>
                </a:lnTo>
                <a:lnTo>
                  <a:pt x="127605" y="618235"/>
                </a:lnTo>
                <a:lnTo>
                  <a:pt x="123871" y="611765"/>
                </a:lnTo>
                <a:lnTo>
                  <a:pt x="119899" y="605064"/>
                </a:lnTo>
                <a:lnTo>
                  <a:pt x="115908" y="598074"/>
                </a:lnTo>
                <a:lnTo>
                  <a:pt x="111818" y="590934"/>
                </a:lnTo>
                <a:lnTo>
                  <a:pt x="107784" y="583780"/>
                </a:lnTo>
                <a:lnTo>
                  <a:pt x="103763" y="576680"/>
                </a:lnTo>
                <a:lnTo>
                  <a:pt x="99877" y="569751"/>
                </a:lnTo>
                <a:lnTo>
                  <a:pt x="96119" y="563081"/>
                </a:lnTo>
                <a:lnTo>
                  <a:pt x="92574" y="556765"/>
                </a:lnTo>
                <a:lnTo>
                  <a:pt x="89361" y="550921"/>
                </a:lnTo>
                <a:lnTo>
                  <a:pt x="86384" y="545630"/>
                </a:lnTo>
                <a:lnTo>
                  <a:pt x="83818" y="540993"/>
                </a:lnTo>
                <a:lnTo>
                  <a:pt x="41154" y="468157"/>
                </a:lnTo>
                <a:lnTo>
                  <a:pt x="40085" y="466473"/>
                </a:lnTo>
                <a:lnTo>
                  <a:pt x="39165" y="465014"/>
                </a:lnTo>
                <a:lnTo>
                  <a:pt x="38298" y="463539"/>
                </a:lnTo>
                <a:lnTo>
                  <a:pt x="37448" y="462120"/>
                </a:lnTo>
                <a:lnTo>
                  <a:pt x="36582" y="460646"/>
                </a:lnTo>
                <a:lnTo>
                  <a:pt x="35717" y="459172"/>
                </a:lnTo>
                <a:lnTo>
                  <a:pt x="34767" y="457603"/>
                </a:lnTo>
                <a:lnTo>
                  <a:pt x="33753" y="455904"/>
                </a:lnTo>
                <a:lnTo>
                  <a:pt x="13590" y="418746"/>
                </a:lnTo>
                <a:lnTo>
                  <a:pt x="12726" y="416948"/>
                </a:lnTo>
                <a:lnTo>
                  <a:pt x="12015" y="415286"/>
                </a:lnTo>
                <a:lnTo>
                  <a:pt x="11424" y="413738"/>
                </a:lnTo>
                <a:lnTo>
                  <a:pt x="10862" y="412300"/>
                </a:lnTo>
                <a:lnTo>
                  <a:pt x="9917" y="409759"/>
                </a:lnTo>
                <a:lnTo>
                  <a:pt x="9224" y="407503"/>
                </a:lnTo>
                <a:lnTo>
                  <a:pt x="8576" y="405412"/>
                </a:lnTo>
                <a:lnTo>
                  <a:pt x="8012" y="403417"/>
                </a:lnTo>
                <a:lnTo>
                  <a:pt x="7692" y="402443"/>
                </a:lnTo>
                <a:lnTo>
                  <a:pt x="7358" y="401416"/>
                </a:lnTo>
                <a:lnTo>
                  <a:pt x="6988" y="400367"/>
                </a:lnTo>
                <a:lnTo>
                  <a:pt x="6585" y="399299"/>
                </a:lnTo>
                <a:lnTo>
                  <a:pt x="5953" y="397821"/>
                </a:lnTo>
                <a:lnTo>
                  <a:pt x="5397" y="396294"/>
                </a:lnTo>
                <a:lnTo>
                  <a:pt x="4901" y="394662"/>
                </a:lnTo>
                <a:lnTo>
                  <a:pt x="4425" y="392995"/>
                </a:lnTo>
                <a:lnTo>
                  <a:pt x="3955" y="391238"/>
                </a:lnTo>
                <a:lnTo>
                  <a:pt x="3504" y="389448"/>
                </a:lnTo>
                <a:lnTo>
                  <a:pt x="3113" y="387552"/>
                </a:lnTo>
                <a:lnTo>
                  <a:pt x="2738" y="385711"/>
                </a:lnTo>
                <a:lnTo>
                  <a:pt x="2388" y="383746"/>
                </a:lnTo>
                <a:lnTo>
                  <a:pt x="2038" y="381781"/>
                </a:lnTo>
                <a:lnTo>
                  <a:pt x="1743" y="379801"/>
                </a:lnTo>
                <a:lnTo>
                  <a:pt x="1488" y="377752"/>
                </a:lnTo>
                <a:lnTo>
                  <a:pt x="1233" y="375703"/>
                </a:lnTo>
                <a:lnTo>
                  <a:pt x="998" y="373618"/>
                </a:lnTo>
                <a:lnTo>
                  <a:pt x="798" y="371554"/>
                </a:lnTo>
                <a:lnTo>
                  <a:pt x="618" y="369455"/>
                </a:lnTo>
                <a:lnTo>
                  <a:pt x="312" y="365243"/>
                </a:lnTo>
                <a:lnTo>
                  <a:pt x="166" y="361076"/>
                </a:lnTo>
                <a:lnTo>
                  <a:pt x="15" y="356999"/>
                </a:lnTo>
                <a:lnTo>
                  <a:pt x="3" y="353002"/>
                </a:lnTo>
                <a:lnTo>
                  <a:pt x="0" y="349149"/>
                </a:lnTo>
                <a:lnTo>
                  <a:pt x="131" y="345467"/>
                </a:lnTo>
                <a:lnTo>
                  <a:pt x="286" y="341984"/>
                </a:lnTo>
                <a:lnTo>
                  <a:pt x="515" y="338776"/>
                </a:lnTo>
                <a:lnTo>
                  <a:pt x="662" y="337236"/>
                </a:lnTo>
                <a:lnTo>
                  <a:pt x="888" y="335558"/>
                </a:lnTo>
                <a:lnTo>
                  <a:pt x="1060" y="333893"/>
                </a:lnTo>
                <a:lnTo>
                  <a:pt x="1362" y="332166"/>
                </a:lnTo>
                <a:lnTo>
                  <a:pt x="1614" y="330363"/>
                </a:lnTo>
                <a:lnTo>
                  <a:pt x="1921" y="328545"/>
                </a:lnTo>
                <a:lnTo>
                  <a:pt x="2283" y="326713"/>
                </a:lnTo>
                <a:lnTo>
                  <a:pt x="2611" y="324860"/>
                </a:lnTo>
                <a:lnTo>
                  <a:pt x="3525" y="321027"/>
                </a:lnTo>
                <a:lnTo>
                  <a:pt x="4444" y="317104"/>
                </a:lnTo>
                <a:lnTo>
                  <a:pt x="4996" y="315104"/>
                </a:lnTo>
                <a:lnTo>
                  <a:pt x="5494" y="313117"/>
                </a:lnTo>
                <a:lnTo>
                  <a:pt x="6065" y="311082"/>
                </a:lnTo>
                <a:lnTo>
                  <a:pt x="6673" y="309066"/>
                </a:lnTo>
                <a:lnTo>
                  <a:pt x="7315" y="307070"/>
                </a:lnTo>
                <a:lnTo>
                  <a:pt x="7962" y="304985"/>
                </a:lnTo>
                <a:lnTo>
                  <a:pt x="8713" y="302960"/>
                </a:lnTo>
                <a:lnTo>
                  <a:pt x="9375" y="300929"/>
                </a:lnTo>
                <a:lnTo>
                  <a:pt x="10162" y="298925"/>
                </a:lnTo>
                <a:lnTo>
                  <a:pt x="10878" y="296880"/>
                </a:lnTo>
                <a:lnTo>
                  <a:pt x="11719" y="294860"/>
                </a:lnTo>
                <a:lnTo>
                  <a:pt x="12521" y="292910"/>
                </a:lnTo>
                <a:lnTo>
                  <a:pt x="13341" y="290925"/>
                </a:lnTo>
                <a:lnTo>
                  <a:pt x="14253" y="288946"/>
                </a:lnTo>
                <a:lnTo>
                  <a:pt x="15123" y="287036"/>
                </a:lnTo>
                <a:lnTo>
                  <a:pt x="16015" y="285091"/>
                </a:lnTo>
                <a:lnTo>
                  <a:pt x="17009" y="283207"/>
                </a:lnTo>
                <a:lnTo>
                  <a:pt x="17929" y="281372"/>
                </a:lnTo>
                <a:lnTo>
                  <a:pt x="18904" y="279522"/>
                </a:lnTo>
                <a:lnTo>
                  <a:pt x="19929" y="277748"/>
                </a:lnTo>
                <a:lnTo>
                  <a:pt x="135644" y="77323"/>
                </a:lnTo>
                <a:lnTo>
                  <a:pt x="136669" y="75548"/>
                </a:lnTo>
                <a:lnTo>
                  <a:pt x="137804" y="73745"/>
                </a:lnTo>
                <a:lnTo>
                  <a:pt x="138972" y="71960"/>
                </a:lnTo>
                <a:lnTo>
                  <a:pt x="140087" y="70191"/>
                </a:lnTo>
                <a:lnTo>
                  <a:pt x="141345" y="68413"/>
                </a:lnTo>
                <a:lnTo>
                  <a:pt x="142584" y="66669"/>
                </a:lnTo>
                <a:lnTo>
                  <a:pt x="143878" y="64910"/>
                </a:lnTo>
                <a:lnTo>
                  <a:pt x="145171" y="63152"/>
                </a:lnTo>
                <a:lnTo>
                  <a:pt x="146555" y="61399"/>
                </a:lnTo>
                <a:lnTo>
                  <a:pt x="147883" y="59661"/>
                </a:lnTo>
                <a:lnTo>
                  <a:pt x="149296" y="58017"/>
                </a:lnTo>
                <a:lnTo>
                  <a:pt x="150729" y="56339"/>
                </a:lnTo>
                <a:lnTo>
                  <a:pt x="152107" y="54676"/>
                </a:lnTo>
                <a:lnTo>
                  <a:pt x="153575" y="53018"/>
                </a:lnTo>
                <a:lnTo>
                  <a:pt x="155057" y="51415"/>
                </a:lnTo>
                <a:lnTo>
                  <a:pt x="156519" y="49847"/>
                </a:lnTo>
                <a:lnTo>
                  <a:pt x="157981" y="48278"/>
                </a:lnTo>
                <a:lnTo>
                  <a:pt x="159458" y="46765"/>
                </a:lnTo>
                <a:lnTo>
                  <a:pt x="160955" y="45217"/>
                </a:lnTo>
                <a:lnTo>
                  <a:pt x="162481" y="43778"/>
                </a:lnTo>
                <a:lnTo>
                  <a:pt x="163953" y="42354"/>
                </a:lnTo>
                <a:lnTo>
                  <a:pt x="165404" y="40965"/>
                </a:lnTo>
                <a:lnTo>
                  <a:pt x="166890" y="39597"/>
                </a:lnTo>
                <a:lnTo>
                  <a:pt x="168356" y="38262"/>
                </a:lnTo>
                <a:lnTo>
                  <a:pt x="169818" y="37018"/>
                </a:lnTo>
                <a:lnTo>
                  <a:pt x="171293" y="35829"/>
                </a:lnTo>
                <a:lnTo>
                  <a:pt x="172679" y="34634"/>
                </a:lnTo>
                <a:lnTo>
                  <a:pt x="174154" y="33444"/>
                </a:lnTo>
                <a:lnTo>
                  <a:pt x="175529" y="32428"/>
                </a:lnTo>
                <a:lnTo>
                  <a:pt x="176924" y="31378"/>
                </a:lnTo>
                <a:lnTo>
                  <a:pt x="178244" y="30378"/>
                </a:lnTo>
                <a:lnTo>
                  <a:pt x="179559" y="29466"/>
                </a:lnTo>
                <a:lnTo>
                  <a:pt x="182613" y="27471"/>
                </a:lnTo>
                <a:lnTo>
                  <a:pt x="185617" y="25402"/>
                </a:lnTo>
                <a:lnTo>
                  <a:pt x="188631" y="23477"/>
                </a:lnTo>
                <a:lnTo>
                  <a:pt x="191714" y="21591"/>
                </a:lnTo>
                <a:lnTo>
                  <a:pt x="193244" y="20711"/>
                </a:lnTo>
                <a:lnTo>
                  <a:pt x="194737" y="19811"/>
                </a:lnTo>
                <a:lnTo>
                  <a:pt x="196281" y="18986"/>
                </a:lnTo>
                <a:lnTo>
                  <a:pt x="197845" y="18125"/>
                </a:lnTo>
                <a:lnTo>
                  <a:pt x="199423" y="17320"/>
                </a:lnTo>
                <a:lnTo>
                  <a:pt x="200982" y="16549"/>
                </a:lnTo>
                <a:lnTo>
                  <a:pt x="202574" y="15799"/>
                </a:lnTo>
                <a:lnTo>
                  <a:pt x="204107" y="15153"/>
                </a:lnTo>
                <a:lnTo>
                  <a:pt x="205770" y="14443"/>
                </a:lnTo>
                <a:lnTo>
                  <a:pt x="207343" y="13727"/>
                </a:lnTo>
                <a:lnTo>
                  <a:pt x="208937" y="12977"/>
                </a:lnTo>
                <a:lnTo>
                  <a:pt x="210524" y="12316"/>
                </a:lnTo>
                <a:lnTo>
                  <a:pt x="212097" y="11600"/>
                </a:lnTo>
                <a:lnTo>
                  <a:pt x="213720" y="10960"/>
                </a:lnTo>
                <a:lnTo>
                  <a:pt x="215302" y="10388"/>
                </a:lnTo>
                <a:lnTo>
                  <a:pt x="216934" y="9892"/>
                </a:lnTo>
                <a:lnTo>
                  <a:pt x="220896" y="8654"/>
                </a:lnTo>
                <a:lnTo>
                  <a:pt x="223432" y="7798"/>
                </a:lnTo>
                <a:lnTo>
                  <a:pt x="225075" y="7123"/>
                </a:lnTo>
                <a:lnTo>
                  <a:pt x="226267" y="6744"/>
                </a:lnTo>
                <a:lnTo>
                  <a:pt x="226891" y="6548"/>
                </a:lnTo>
                <a:lnTo>
                  <a:pt x="227530" y="6406"/>
                </a:lnTo>
                <a:lnTo>
                  <a:pt x="228283" y="6146"/>
                </a:lnTo>
                <a:lnTo>
                  <a:pt x="229211" y="5986"/>
                </a:lnTo>
                <a:lnTo>
                  <a:pt x="231870" y="5479"/>
                </a:lnTo>
                <a:lnTo>
                  <a:pt x="235910" y="4749"/>
                </a:lnTo>
                <a:lnTo>
                  <a:pt x="236877" y="4520"/>
                </a:lnTo>
                <a:lnTo>
                  <a:pt x="237750" y="4373"/>
                </a:lnTo>
                <a:lnTo>
                  <a:pt x="238539" y="4133"/>
                </a:lnTo>
                <a:lnTo>
                  <a:pt x="239272" y="3907"/>
                </a:lnTo>
                <a:lnTo>
                  <a:pt x="240829" y="3461"/>
                </a:lnTo>
                <a:lnTo>
                  <a:pt x="242566" y="3025"/>
                </a:lnTo>
                <a:lnTo>
                  <a:pt x="263219" y="520"/>
                </a:lnTo>
                <a:lnTo>
                  <a:pt x="267680" y="266"/>
                </a:lnTo>
                <a:lnTo>
                  <a:pt x="272296" y="147"/>
                </a:lnTo>
                <a:lnTo>
                  <a:pt x="277036" y="54"/>
                </a:lnTo>
                <a:close/>
              </a:path>
            </a:pathLst>
          </a:custGeom>
          <a:solidFill>
            <a:schemeClr val="bg1">
              <a:lumMod val="75000"/>
              <a:alpha val="16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57C5DC7-E376-3996-250B-137FF4A0AB6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151763" y="4106180"/>
            <a:ext cx="769951" cy="709840"/>
          </a:xfrm>
          <a:custGeom>
            <a:avLst/>
            <a:gdLst>
              <a:gd name="connsiteX0" fmla="*/ 281845 w 769951"/>
              <a:gd name="connsiteY0" fmla="*/ 0 h 709840"/>
              <a:gd name="connsiteX1" fmla="*/ 286773 w 769951"/>
              <a:gd name="connsiteY1" fmla="*/ 62 h 709840"/>
              <a:gd name="connsiteX2" fmla="*/ 291667 w 769951"/>
              <a:gd name="connsiteY2" fmla="*/ 104 h 709840"/>
              <a:gd name="connsiteX3" fmla="*/ 296665 w 769951"/>
              <a:gd name="connsiteY3" fmla="*/ 206 h 709840"/>
              <a:gd name="connsiteX4" fmla="*/ 301663 w 769951"/>
              <a:gd name="connsiteY4" fmla="*/ 308 h 709840"/>
              <a:gd name="connsiteX5" fmla="*/ 306731 w 769951"/>
              <a:gd name="connsiteY5" fmla="*/ 449 h 709840"/>
              <a:gd name="connsiteX6" fmla="*/ 311729 w 769951"/>
              <a:gd name="connsiteY6" fmla="*/ 551 h 709840"/>
              <a:gd name="connsiteX7" fmla="*/ 316687 w 769951"/>
              <a:gd name="connsiteY7" fmla="*/ 723 h 709840"/>
              <a:gd name="connsiteX8" fmla="*/ 321630 w 769951"/>
              <a:gd name="connsiteY8" fmla="*/ 840 h 709840"/>
              <a:gd name="connsiteX9" fmla="*/ 326469 w 769951"/>
              <a:gd name="connsiteY9" fmla="*/ 896 h 709840"/>
              <a:gd name="connsiteX10" fmla="*/ 331219 w 769951"/>
              <a:gd name="connsiteY10" fmla="*/ 948 h 709840"/>
              <a:gd name="connsiteX11" fmla="*/ 335953 w 769951"/>
              <a:gd name="connsiteY11" fmla="*/ 944 h 709840"/>
              <a:gd name="connsiteX12" fmla="*/ 340473 w 769951"/>
              <a:gd name="connsiteY12" fmla="*/ 909 h 709840"/>
              <a:gd name="connsiteX13" fmla="*/ 344132 w 769951"/>
              <a:gd name="connsiteY13" fmla="*/ 840 h 709840"/>
              <a:gd name="connsiteX14" fmla="*/ 347675 w 769951"/>
              <a:gd name="connsiteY14" fmla="*/ 891 h 709840"/>
              <a:gd name="connsiteX15" fmla="*/ 351183 w 769951"/>
              <a:gd name="connsiteY15" fmla="*/ 922 h 709840"/>
              <a:gd name="connsiteX16" fmla="*/ 354747 w 769951"/>
              <a:gd name="connsiteY16" fmla="*/ 938 h 709840"/>
              <a:gd name="connsiteX17" fmla="*/ 358180 w 769951"/>
              <a:gd name="connsiteY17" fmla="*/ 1018 h 709840"/>
              <a:gd name="connsiteX18" fmla="*/ 361743 w 769951"/>
              <a:gd name="connsiteY18" fmla="*/ 1034 h 709840"/>
              <a:gd name="connsiteX19" fmla="*/ 365321 w 769951"/>
              <a:gd name="connsiteY19" fmla="*/ 1104 h 709840"/>
              <a:gd name="connsiteX20" fmla="*/ 368959 w 769951"/>
              <a:gd name="connsiteY20" fmla="*/ 1071 h 709840"/>
              <a:gd name="connsiteX21" fmla="*/ 375483 w 769951"/>
              <a:gd name="connsiteY21" fmla="*/ 940 h 709840"/>
              <a:gd name="connsiteX22" fmla="*/ 383069 w 769951"/>
              <a:gd name="connsiteY22" fmla="*/ 820 h 709840"/>
              <a:gd name="connsiteX23" fmla="*/ 391517 w 769951"/>
              <a:gd name="connsiteY23" fmla="*/ 733 h 709840"/>
              <a:gd name="connsiteX24" fmla="*/ 400597 w 769951"/>
              <a:gd name="connsiteY24" fmla="*/ 594 h 709840"/>
              <a:gd name="connsiteX25" fmla="*/ 410251 w 769951"/>
              <a:gd name="connsiteY25" fmla="*/ 507 h 709840"/>
              <a:gd name="connsiteX26" fmla="*/ 420318 w 769951"/>
              <a:gd name="connsiteY26" fmla="*/ 428 h 709840"/>
              <a:gd name="connsiteX27" fmla="*/ 430620 w 769951"/>
              <a:gd name="connsiteY27" fmla="*/ 344 h 709840"/>
              <a:gd name="connsiteX28" fmla="*/ 441011 w 769951"/>
              <a:gd name="connsiteY28" fmla="*/ 265 h 709840"/>
              <a:gd name="connsiteX29" fmla="*/ 451362 w 769951"/>
              <a:gd name="connsiteY29" fmla="*/ 257 h 709840"/>
              <a:gd name="connsiteX30" fmla="*/ 461479 w 769951"/>
              <a:gd name="connsiteY30" fmla="*/ 252 h 709840"/>
              <a:gd name="connsiteX31" fmla="*/ 471217 w 769951"/>
              <a:gd name="connsiteY31" fmla="*/ 260 h 709840"/>
              <a:gd name="connsiteX32" fmla="*/ 480467 w 769951"/>
              <a:gd name="connsiteY32" fmla="*/ 311 h 709840"/>
              <a:gd name="connsiteX33" fmla="*/ 489028 w 769951"/>
              <a:gd name="connsiteY33" fmla="*/ 430 h 709840"/>
              <a:gd name="connsiteX34" fmla="*/ 496757 w 769951"/>
              <a:gd name="connsiteY34" fmla="*/ 623 h 709840"/>
              <a:gd name="connsiteX35" fmla="*/ 500245 w 769951"/>
              <a:gd name="connsiteY35" fmla="*/ 688 h 709840"/>
              <a:gd name="connsiteX36" fmla="*/ 503479 w 769951"/>
              <a:gd name="connsiteY36" fmla="*/ 793 h 709840"/>
              <a:gd name="connsiteX37" fmla="*/ 506478 w 769951"/>
              <a:gd name="connsiteY37" fmla="*/ 901 h 709840"/>
              <a:gd name="connsiteX38" fmla="*/ 509134 w 769951"/>
              <a:gd name="connsiteY38" fmla="*/ 1042 h 709840"/>
              <a:gd name="connsiteX39" fmla="*/ 513722 w 769951"/>
              <a:gd name="connsiteY39" fmla="*/ 1372 h 709840"/>
              <a:gd name="connsiteX40" fmla="*/ 518286 w 769951"/>
              <a:gd name="connsiteY40" fmla="*/ 1826 h 709840"/>
              <a:gd name="connsiteX41" fmla="*/ 522803 w 769951"/>
              <a:gd name="connsiteY41" fmla="*/ 2439 h 709840"/>
              <a:gd name="connsiteX42" fmla="*/ 527275 w 769951"/>
              <a:gd name="connsiteY42" fmla="*/ 3211 h 709840"/>
              <a:gd name="connsiteX43" fmla="*/ 531796 w 769951"/>
              <a:gd name="connsiteY43" fmla="*/ 4059 h 709840"/>
              <a:gd name="connsiteX44" fmla="*/ 536148 w 769951"/>
              <a:gd name="connsiteY44" fmla="*/ 5040 h 709840"/>
              <a:gd name="connsiteX45" fmla="*/ 540543 w 769951"/>
              <a:gd name="connsiteY45" fmla="*/ 6186 h 709840"/>
              <a:gd name="connsiteX46" fmla="*/ 544898 w 769951"/>
              <a:gd name="connsiteY46" fmla="*/ 7401 h 709840"/>
              <a:gd name="connsiteX47" fmla="*/ 549174 w 769951"/>
              <a:gd name="connsiteY47" fmla="*/ 8756 h 709840"/>
              <a:gd name="connsiteX48" fmla="*/ 553438 w 769951"/>
              <a:gd name="connsiteY48" fmla="*/ 10290 h 709840"/>
              <a:gd name="connsiteX49" fmla="*/ 557606 w 769951"/>
              <a:gd name="connsiteY49" fmla="*/ 11908 h 709840"/>
              <a:gd name="connsiteX50" fmla="*/ 561715 w 769951"/>
              <a:gd name="connsiteY50" fmla="*/ 13631 h 709840"/>
              <a:gd name="connsiteX51" fmla="*/ 565799 w 769951"/>
              <a:gd name="connsiteY51" fmla="*/ 15478 h 709840"/>
              <a:gd name="connsiteX52" fmla="*/ 569837 w 769951"/>
              <a:gd name="connsiteY52" fmla="*/ 17484 h 709840"/>
              <a:gd name="connsiteX53" fmla="*/ 573799 w 769951"/>
              <a:gd name="connsiteY53" fmla="*/ 19540 h 709840"/>
              <a:gd name="connsiteX54" fmla="*/ 577717 w 769951"/>
              <a:gd name="connsiteY54" fmla="*/ 21755 h 709840"/>
              <a:gd name="connsiteX55" fmla="*/ 581538 w 769951"/>
              <a:gd name="connsiteY55" fmla="*/ 24055 h 709840"/>
              <a:gd name="connsiteX56" fmla="*/ 585336 w 769951"/>
              <a:gd name="connsiteY56" fmla="*/ 26479 h 709840"/>
              <a:gd name="connsiteX57" fmla="*/ 589017 w 769951"/>
              <a:gd name="connsiteY57" fmla="*/ 29022 h 709840"/>
              <a:gd name="connsiteX58" fmla="*/ 592603 w 769951"/>
              <a:gd name="connsiteY58" fmla="*/ 31649 h 709840"/>
              <a:gd name="connsiteX59" fmla="*/ 596200 w 769951"/>
              <a:gd name="connsiteY59" fmla="*/ 34422 h 709840"/>
              <a:gd name="connsiteX60" fmla="*/ 599665 w 769951"/>
              <a:gd name="connsiteY60" fmla="*/ 37257 h 709840"/>
              <a:gd name="connsiteX61" fmla="*/ 603016 w 769951"/>
              <a:gd name="connsiteY61" fmla="*/ 40213 h 709840"/>
              <a:gd name="connsiteX62" fmla="*/ 606361 w 769951"/>
              <a:gd name="connsiteY62" fmla="*/ 43258 h 709840"/>
              <a:gd name="connsiteX63" fmla="*/ 609612 w 769951"/>
              <a:gd name="connsiteY63" fmla="*/ 46387 h 709840"/>
              <a:gd name="connsiteX64" fmla="*/ 612747 w 769951"/>
              <a:gd name="connsiteY64" fmla="*/ 49635 h 709840"/>
              <a:gd name="connsiteX65" fmla="*/ 615802 w 769951"/>
              <a:gd name="connsiteY65" fmla="*/ 53023 h 709840"/>
              <a:gd name="connsiteX66" fmla="*/ 618782 w 769951"/>
              <a:gd name="connsiteY66" fmla="*/ 56460 h 709840"/>
              <a:gd name="connsiteX67" fmla="*/ 621612 w 769951"/>
              <a:gd name="connsiteY67" fmla="*/ 59996 h 709840"/>
              <a:gd name="connsiteX68" fmla="*/ 624401 w 769951"/>
              <a:gd name="connsiteY68" fmla="*/ 63602 h 709840"/>
              <a:gd name="connsiteX69" fmla="*/ 627111 w 769951"/>
              <a:gd name="connsiteY69" fmla="*/ 67346 h 709840"/>
              <a:gd name="connsiteX70" fmla="*/ 629655 w 769951"/>
              <a:gd name="connsiteY70" fmla="*/ 71135 h 709840"/>
              <a:gd name="connsiteX71" fmla="*/ 714032 w 769951"/>
              <a:gd name="connsiteY71" fmla="*/ 217093 h 709840"/>
              <a:gd name="connsiteX72" fmla="*/ 714926 w 769951"/>
              <a:gd name="connsiteY72" fmla="*/ 218676 h 709840"/>
              <a:gd name="connsiteX73" fmla="*/ 715842 w 769951"/>
              <a:gd name="connsiteY73" fmla="*/ 220226 h 709840"/>
              <a:gd name="connsiteX74" fmla="*/ 716737 w 769951"/>
              <a:gd name="connsiteY74" fmla="*/ 221809 h 709840"/>
              <a:gd name="connsiteX75" fmla="*/ 717706 w 769951"/>
              <a:gd name="connsiteY75" fmla="*/ 223344 h 709840"/>
              <a:gd name="connsiteX76" fmla="*/ 718587 w 769951"/>
              <a:gd name="connsiteY76" fmla="*/ 224873 h 709840"/>
              <a:gd name="connsiteX77" fmla="*/ 719577 w 769951"/>
              <a:gd name="connsiteY77" fmla="*/ 226372 h 709840"/>
              <a:gd name="connsiteX78" fmla="*/ 720423 w 769951"/>
              <a:gd name="connsiteY78" fmla="*/ 227881 h 709840"/>
              <a:gd name="connsiteX79" fmla="*/ 721308 w 769951"/>
              <a:gd name="connsiteY79" fmla="*/ 229321 h 709840"/>
              <a:gd name="connsiteX80" fmla="*/ 756204 w 769951"/>
              <a:gd name="connsiteY80" fmla="*/ 290944 h 709840"/>
              <a:gd name="connsiteX81" fmla="*/ 757067 w 769951"/>
              <a:gd name="connsiteY81" fmla="*/ 292742 h 709840"/>
              <a:gd name="connsiteX82" fmla="*/ 757778 w 769951"/>
              <a:gd name="connsiteY82" fmla="*/ 294405 h 709840"/>
              <a:gd name="connsiteX83" fmla="*/ 758369 w 769951"/>
              <a:gd name="connsiteY83" fmla="*/ 295952 h 709840"/>
              <a:gd name="connsiteX84" fmla="*/ 758931 w 769951"/>
              <a:gd name="connsiteY84" fmla="*/ 297390 h 709840"/>
              <a:gd name="connsiteX85" fmla="*/ 759876 w 769951"/>
              <a:gd name="connsiteY85" fmla="*/ 299931 h 709840"/>
              <a:gd name="connsiteX86" fmla="*/ 760569 w 769951"/>
              <a:gd name="connsiteY86" fmla="*/ 302186 h 709840"/>
              <a:gd name="connsiteX87" fmla="*/ 761217 w 769951"/>
              <a:gd name="connsiteY87" fmla="*/ 304277 h 709840"/>
              <a:gd name="connsiteX88" fmla="*/ 761782 w 769951"/>
              <a:gd name="connsiteY88" fmla="*/ 306274 h 709840"/>
              <a:gd name="connsiteX89" fmla="*/ 762101 w 769951"/>
              <a:gd name="connsiteY89" fmla="*/ 307247 h 709840"/>
              <a:gd name="connsiteX90" fmla="*/ 762435 w 769951"/>
              <a:gd name="connsiteY90" fmla="*/ 308274 h 709840"/>
              <a:gd name="connsiteX91" fmla="*/ 762805 w 769951"/>
              <a:gd name="connsiteY91" fmla="*/ 309323 h 709840"/>
              <a:gd name="connsiteX92" fmla="*/ 763208 w 769951"/>
              <a:gd name="connsiteY92" fmla="*/ 310391 h 709840"/>
              <a:gd name="connsiteX93" fmla="*/ 763959 w 769951"/>
              <a:gd name="connsiteY93" fmla="*/ 311984 h 709840"/>
              <a:gd name="connsiteX94" fmla="*/ 764452 w 769951"/>
              <a:gd name="connsiteY94" fmla="*/ 313058 h 709840"/>
              <a:gd name="connsiteX95" fmla="*/ 764669 w 769951"/>
              <a:gd name="connsiteY95" fmla="*/ 313647 h 709840"/>
              <a:gd name="connsiteX96" fmla="*/ 764886 w 769951"/>
              <a:gd name="connsiteY96" fmla="*/ 314236 h 709840"/>
              <a:gd name="connsiteX97" fmla="*/ 765146 w 769951"/>
              <a:gd name="connsiteY97" fmla="*/ 314989 h 709840"/>
              <a:gd name="connsiteX98" fmla="*/ 765371 w 769951"/>
              <a:gd name="connsiteY98" fmla="*/ 316047 h 709840"/>
              <a:gd name="connsiteX99" fmla="*/ 766143 w 769951"/>
              <a:gd name="connsiteY99" fmla="*/ 319693 h 709840"/>
              <a:gd name="connsiteX100" fmla="*/ 766839 w 769951"/>
              <a:gd name="connsiteY100" fmla="*/ 323390 h 709840"/>
              <a:gd name="connsiteX101" fmla="*/ 767485 w 769951"/>
              <a:gd name="connsiteY101" fmla="*/ 327011 h 709840"/>
              <a:gd name="connsiteX102" fmla="*/ 768057 w 769951"/>
              <a:gd name="connsiteY102" fmla="*/ 330681 h 709840"/>
              <a:gd name="connsiteX103" fmla="*/ 768574 w 769951"/>
              <a:gd name="connsiteY103" fmla="*/ 334367 h 709840"/>
              <a:gd name="connsiteX104" fmla="*/ 769001 w 769951"/>
              <a:gd name="connsiteY104" fmla="*/ 338046 h 709840"/>
              <a:gd name="connsiteX105" fmla="*/ 769338 w 769951"/>
              <a:gd name="connsiteY105" fmla="*/ 341721 h 709840"/>
              <a:gd name="connsiteX106" fmla="*/ 769586 w 769951"/>
              <a:gd name="connsiteY106" fmla="*/ 345390 h 709840"/>
              <a:gd name="connsiteX107" fmla="*/ 769779 w 769951"/>
              <a:gd name="connsiteY107" fmla="*/ 349074 h 709840"/>
              <a:gd name="connsiteX108" fmla="*/ 769902 w 769951"/>
              <a:gd name="connsiteY108" fmla="*/ 352717 h 709840"/>
              <a:gd name="connsiteX109" fmla="*/ 769951 w 769951"/>
              <a:gd name="connsiteY109" fmla="*/ 356410 h 709840"/>
              <a:gd name="connsiteX110" fmla="*/ 769895 w 769951"/>
              <a:gd name="connsiteY110" fmla="*/ 360043 h 709840"/>
              <a:gd name="connsiteX111" fmla="*/ 769798 w 769951"/>
              <a:gd name="connsiteY111" fmla="*/ 363745 h 709840"/>
              <a:gd name="connsiteX112" fmla="*/ 769543 w 769951"/>
              <a:gd name="connsiteY112" fmla="*/ 367402 h 709840"/>
              <a:gd name="connsiteX113" fmla="*/ 769288 w 769951"/>
              <a:gd name="connsiteY113" fmla="*/ 371059 h 709840"/>
              <a:gd name="connsiteX114" fmla="*/ 768908 w 769951"/>
              <a:gd name="connsiteY114" fmla="*/ 374690 h 709840"/>
              <a:gd name="connsiteX115" fmla="*/ 768418 w 769951"/>
              <a:gd name="connsiteY115" fmla="*/ 378351 h 709840"/>
              <a:gd name="connsiteX116" fmla="*/ 767858 w 769951"/>
              <a:gd name="connsiteY116" fmla="*/ 381972 h 709840"/>
              <a:gd name="connsiteX117" fmla="*/ 767244 w 769951"/>
              <a:gd name="connsiteY117" fmla="*/ 385607 h 709840"/>
              <a:gd name="connsiteX118" fmla="*/ 766471 w 769951"/>
              <a:gd name="connsiteY118" fmla="*/ 389197 h 709840"/>
              <a:gd name="connsiteX119" fmla="*/ 765657 w 769951"/>
              <a:gd name="connsiteY119" fmla="*/ 392856 h 709840"/>
              <a:gd name="connsiteX120" fmla="*/ 764684 w 769951"/>
              <a:gd name="connsiteY120" fmla="*/ 396470 h 709840"/>
              <a:gd name="connsiteX121" fmla="*/ 763676 w 769951"/>
              <a:gd name="connsiteY121" fmla="*/ 400064 h 709840"/>
              <a:gd name="connsiteX122" fmla="*/ 762544 w 769951"/>
              <a:gd name="connsiteY122" fmla="*/ 403632 h 709840"/>
              <a:gd name="connsiteX123" fmla="*/ 761302 w 769951"/>
              <a:gd name="connsiteY123" fmla="*/ 407229 h 709840"/>
              <a:gd name="connsiteX124" fmla="*/ 760025 w 769951"/>
              <a:gd name="connsiteY124" fmla="*/ 410807 h 709840"/>
              <a:gd name="connsiteX125" fmla="*/ 758569 w 769951"/>
              <a:gd name="connsiteY125" fmla="*/ 414374 h 709840"/>
              <a:gd name="connsiteX126" fmla="*/ 757044 w 769951"/>
              <a:gd name="connsiteY126" fmla="*/ 417900 h 709840"/>
              <a:gd name="connsiteX127" fmla="*/ 755408 w 769951"/>
              <a:gd name="connsiteY127" fmla="*/ 421457 h 709840"/>
              <a:gd name="connsiteX128" fmla="*/ 753668 w 769951"/>
              <a:gd name="connsiteY128" fmla="*/ 424953 h 709840"/>
              <a:gd name="connsiteX129" fmla="*/ 751818 w 769951"/>
              <a:gd name="connsiteY129" fmla="*/ 428477 h 709840"/>
              <a:gd name="connsiteX130" fmla="*/ 749864 w 769951"/>
              <a:gd name="connsiteY130" fmla="*/ 431942 h 709840"/>
              <a:gd name="connsiteX131" fmla="*/ 634149 w 769951"/>
              <a:gd name="connsiteY131" fmla="*/ 632367 h 709840"/>
              <a:gd name="connsiteX132" fmla="*/ 632527 w 769951"/>
              <a:gd name="connsiteY132" fmla="*/ 635096 h 709840"/>
              <a:gd name="connsiteX133" fmla="*/ 630781 w 769951"/>
              <a:gd name="connsiteY133" fmla="*/ 637799 h 709840"/>
              <a:gd name="connsiteX134" fmla="*/ 628980 w 769951"/>
              <a:gd name="connsiteY134" fmla="*/ 640517 h 709840"/>
              <a:gd name="connsiteX135" fmla="*/ 627088 w 769951"/>
              <a:gd name="connsiteY135" fmla="*/ 643229 h 709840"/>
              <a:gd name="connsiteX136" fmla="*/ 625088 w 769951"/>
              <a:gd name="connsiteY136" fmla="*/ 645972 h 709840"/>
              <a:gd name="connsiteX137" fmla="*/ 623023 w 769951"/>
              <a:gd name="connsiteY137" fmla="*/ 648584 h 709840"/>
              <a:gd name="connsiteX138" fmla="*/ 620828 w 769951"/>
              <a:gd name="connsiteY138" fmla="*/ 651260 h 709840"/>
              <a:gd name="connsiteX139" fmla="*/ 618618 w 769951"/>
              <a:gd name="connsiteY139" fmla="*/ 653882 h 709840"/>
              <a:gd name="connsiteX140" fmla="*/ 616285 w 769951"/>
              <a:gd name="connsiteY140" fmla="*/ 656478 h 709840"/>
              <a:gd name="connsiteX141" fmla="*/ 613916 w 769951"/>
              <a:gd name="connsiteY141" fmla="*/ 659054 h 709840"/>
              <a:gd name="connsiteX142" fmla="*/ 611477 w 769951"/>
              <a:gd name="connsiteY142" fmla="*/ 661590 h 709840"/>
              <a:gd name="connsiteX143" fmla="*/ 609004 w 769951"/>
              <a:gd name="connsiteY143" fmla="*/ 664106 h 709840"/>
              <a:gd name="connsiteX144" fmla="*/ 606392 w 769951"/>
              <a:gd name="connsiteY144" fmla="*/ 666541 h 709840"/>
              <a:gd name="connsiteX145" fmla="*/ 603800 w 769951"/>
              <a:gd name="connsiteY145" fmla="*/ 668941 h 709840"/>
              <a:gd name="connsiteX146" fmla="*/ 601173 w 769951"/>
              <a:gd name="connsiteY146" fmla="*/ 671321 h 709840"/>
              <a:gd name="connsiteX147" fmla="*/ 598516 w 769951"/>
              <a:gd name="connsiteY147" fmla="*/ 673592 h 709840"/>
              <a:gd name="connsiteX148" fmla="*/ 595770 w 769951"/>
              <a:gd name="connsiteY148" fmla="*/ 675857 h 709840"/>
              <a:gd name="connsiteX149" fmla="*/ 592995 w 769951"/>
              <a:gd name="connsiteY149" fmla="*/ 678013 h 709840"/>
              <a:gd name="connsiteX150" fmla="*/ 590185 w 769951"/>
              <a:gd name="connsiteY150" fmla="*/ 680149 h 709840"/>
              <a:gd name="connsiteX151" fmla="*/ 587380 w 769951"/>
              <a:gd name="connsiteY151" fmla="*/ 682195 h 709840"/>
              <a:gd name="connsiteX152" fmla="*/ 584545 w 769951"/>
              <a:gd name="connsiteY152" fmla="*/ 684130 h 709840"/>
              <a:gd name="connsiteX153" fmla="*/ 581641 w 769951"/>
              <a:gd name="connsiteY153" fmla="*/ 686026 h 709840"/>
              <a:gd name="connsiteX154" fmla="*/ 578798 w 769951"/>
              <a:gd name="connsiteY154" fmla="*/ 687818 h 709840"/>
              <a:gd name="connsiteX155" fmla="*/ 575905 w 769951"/>
              <a:gd name="connsiteY155" fmla="*/ 689534 h 709840"/>
              <a:gd name="connsiteX156" fmla="*/ 572996 w 769951"/>
              <a:gd name="connsiteY156" fmla="*/ 691196 h 709840"/>
              <a:gd name="connsiteX157" fmla="*/ 570094 w 769951"/>
              <a:gd name="connsiteY157" fmla="*/ 692767 h 709840"/>
              <a:gd name="connsiteX158" fmla="*/ 567148 w 769951"/>
              <a:gd name="connsiteY158" fmla="*/ 694175 h 709840"/>
              <a:gd name="connsiteX159" fmla="*/ 564296 w 769951"/>
              <a:gd name="connsiteY159" fmla="*/ 695497 h 709840"/>
              <a:gd name="connsiteX160" fmla="*/ 561395 w 769951"/>
              <a:gd name="connsiteY160" fmla="*/ 696745 h 709840"/>
              <a:gd name="connsiteX161" fmla="*/ 558554 w 769951"/>
              <a:gd name="connsiteY161" fmla="*/ 697889 h 709840"/>
              <a:gd name="connsiteX162" fmla="*/ 555704 w 769951"/>
              <a:gd name="connsiteY162" fmla="*/ 698888 h 709840"/>
              <a:gd name="connsiteX163" fmla="*/ 552860 w 769951"/>
              <a:gd name="connsiteY163" fmla="*/ 699797 h 709840"/>
              <a:gd name="connsiteX164" fmla="*/ 551103 w 769951"/>
              <a:gd name="connsiteY164" fmla="*/ 700268 h 709840"/>
              <a:gd name="connsiteX165" fmla="*/ 549566 w 769951"/>
              <a:gd name="connsiteY165" fmla="*/ 700680 h 709840"/>
              <a:gd name="connsiteX166" fmla="*/ 548798 w 769951"/>
              <a:gd name="connsiteY166" fmla="*/ 700886 h 709840"/>
              <a:gd name="connsiteX167" fmla="*/ 548009 w 769951"/>
              <a:gd name="connsiteY167" fmla="*/ 701126 h 709840"/>
              <a:gd name="connsiteX168" fmla="*/ 547221 w 769951"/>
              <a:gd name="connsiteY168" fmla="*/ 701367 h 709840"/>
              <a:gd name="connsiteX169" fmla="*/ 546317 w 769951"/>
              <a:gd name="connsiteY169" fmla="*/ 701727 h 709840"/>
              <a:gd name="connsiteX170" fmla="*/ 543092 w 769951"/>
              <a:gd name="connsiteY170" fmla="*/ 702973 h 709840"/>
              <a:gd name="connsiteX171" fmla="*/ 541031 w 769951"/>
              <a:gd name="connsiteY171" fmla="*/ 703731 h 709840"/>
              <a:gd name="connsiteX172" fmla="*/ 540297 w 769951"/>
              <a:gd name="connsiteY172" fmla="*/ 703957 h 709840"/>
              <a:gd name="connsiteX173" fmla="*/ 539768 w 769951"/>
              <a:gd name="connsiteY173" fmla="*/ 704070 h 709840"/>
              <a:gd name="connsiteX174" fmla="*/ 539349 w 769951"/>
              <a:gd name="connsiteY174" fmla="*/ 704153 h 709840"/>
              <a:gd name="connsiteX175" fmla="*/ 539005 w 769951"/>
              <a:gd name="connsiteY175" fmla="*/ 704186 h 709840"/>
              <a:gd name="connsiteX176" fmla="*/ 538357 w 769951"/>
              <a:gd name="connsiteY176" fmla="*/ 704183 h 709840"/>
              <a:gd name="connsiteX177" fmla="*/ 537510 w 769951"/>
              <a:gd name="connsiteY177" fmla="*/ 704204 h 709840"/>
              <a:gd name="connsiteX178" fmla="*/ 536891 w 769951"/>
              <a:gd name="connsiteY178" fmla="*/ 704311 h 709840"/>
              <a:gd name="connsiteX179" fmla="*/ 536129 w 769951"/>
              <a:gd name="connsiteY179" fmla="*/ 704427 h 709840"/>
              <a:gd name="connsiteX180" fmla="*/ 535056 w 769951"/>
              <a:gd name="connsiteY180" fmla="*/ 704597 h 709840"/>
              <a:gd name="connsiteX181" fmla="*/ 533799 w 769951"/>
              <a:gd name="connsiteY181" fmla="*/ 704846 h 709840"/>
              <a:gd name="connsiteX182" fmla="*/ 531390 w 769951"/>
              <a:gd name="connsiteY182" fmla="*/ 705403 h 709840"/>
              <a:gd name="connsiteX183" fmla="*/ 528965 w 769951"/>
              <a:gd name="connsiteY183" fmla="*/ 705906 h 709840"/>
              <a:gd name="connsiteX184" fmla="*/ 526616 w 769951"/>
              <a:gd name="connsiteY184" fmla="*/ 706358 h 709840"/>
              <a:gd name="connsiteX185" fmla="*/ 524177 w 769951"/>
              <a:gd name="connsiteY185" fmla="*/ 706806 h 709840"/>
              <a:gd name="connsiteX186" fmla="*/ 521778 w 769951"/>
              <a:gd name="connsiteY186" fmla="*/ 707184 h 709840"/>
              <a:gd name="connsiteX187" fmla="*/ 519435 w 769951"/>
              <a:gd name="connsiteY187" fmla="*/ 707547 h 709840"/>
              <a:gd name="connsiteX188" fmla="*/ 517056 w 769951"/>
              <a:gd name="connsiteY188" fmla="*/ 707891 h 709840"/>
              <a:gd name="connsiteX189" fmla="*/ 514663 w 769951"/>
              <a:gd name="connsiteY189" fmla="*/ 708179 h 709840"/>
              <a:gd name="connsiteX190" fmla="*/ 512289 w 769951"/>
              <a:gd name="connsiteY190" fmla="*/ 708433 h 709840"/>
              <a:gd name="connsiteX191" fmla="*/ 509916 w 769951"/>
              <a:gd name="connsiteY191" fmla="*/ 708687 h 709840"/>
              <a:gd name="connsiteX192" fmla="*/ 507562 w 769951"/>
              <a:gd name="connsiteY192" fmla="*/ 708905 h 709840"/>
              <a:gd name="connsiteX193" fmla="*/ 505209 w 769951"/>
              <a:gd name="connsiteY193" fmla="*/ 709124 h 709840"/>
              <a:gd name="connsiteX194" fmla="*/ 500473 w 769951"/>
              <a:gd name="connsiteY194" fmla="*/ 709452 h 709840"/>
              <a:gd name="connsiteX195" fmla="*/ 495763 w 769951"/>
              <a:gd name="connsiteY195" fmla="*/ 709655 h 709840"/>
              <a:gd name="connsiteX196" fmla="*/ 490982 w 769951"/>
              <a:gd name="connsiteY196" fmla="*/ 709818 h 709840"/>
              <a:gd name="connsiteX197" fmla="*/ 486248 w 769951"/>
              <a:gd name="connsiteY197" fmla="*/ 709822 h 709840"/>
              <a:gd name="connsiteX198" fmla="*/ 481459 w 769951"/>
              <a:gd name="connsiteY198" fmla="*/ 709840 h 709840"/>
              <a:gd name="connsiteX199" fmla="*/ 476620 w 769951"/>
              <a:gd name="connsiteY199" fmla="*/ 709784 h 709840"/>
              <a:gd name="connsiteX200" fmla="*/ 471752 w 769951"/>
              <a:gd name="connsiteY200" fmla="*/ 709618 h 709840"/>
              <a:gd name="connsiteX201" fmla="*/ 466828 w 769951"/>
              <a:gd name="connsiteY201" fmla="*/ 709466 h 709840"/>
              <a:gd name="connsiteX202" fmla="*/ 461891 w 769951"/>
              <a:gd name="connsiteY202" fmla="*/ 709260 h 709840"/>
              <a:gd name="connsiteX203" fmla="*/ 456863 w 769951"/>
              <a:gd name="connsiteY203" fmla="*/ 709048 h 709840"/>
              <a:gd name="connsiteX204" fmla="*/ 372477 w 769951"/>
              <a:gd name="connsiteY204" fmla="*/ 708717 h 709840"/>
              <a:gd name="connsiteX205" fmla="*/ 368928 w 769951"/>
              <a:gd name="connsiteY205" fmla="*/ 708756 h 709840"/>
              <a:gd name="connsiteX206" fmla="*/ 365345 w 769951"/>
              <a:gd name="connsiteY206" fmla="*/ 708775 h 709840"/>
              <a:gd name="connsiteX207" fmla="*/ 361816 w 769951"/>
              <a:gd name="connsiteY207" fmla="*/ 708779 h 709840"/>
              <a:gd name="connsiteX208" fmla="*/ 358343 w 769951"/>
              <a:gd name="connsiteY208" fmla="*/ 708769 h 709840"/>
              <a:gd name="connsiteX209" fmla="*/ 354834 w 769951"/>
              <a:gd name="connsiteY209" fmla="*/ 708738 h 709840"/>
              <a:gd name="connsiteX210" fmla="*/ 351395 w 769951"/>
              <a:gd name="connsiteY210" fmla="*/ 708748 h 709840"/>
              <a:gd name="connsiteX211" fmla="*/ 347957 w 769951"/>
              <a:gd name="connsiteY211" fmla="*/ 708757 h 709840"/>
              <a:gd name="connsiteX212" fmla="*/ 344518 w 769951"/>
              <a:gd name="connsiteY212" fmla="*/ 708767 h 709840"/>
              <a:gd name="connsiteX213" fmla="*/ 341044 w 769951"/>
              <a:gd name="connsiteY213" fmla="*/ 708757 h 709840"/>
              <a:gd name="connsiteX214" fmla="*/ 337585 w 769951"/>
              <a:gd name="connsiteY214" fmla="*/ 708801 h 709840"/>
              <a:gd name="connsiteX215" fmla="*/ 334147 w 769951"/>
              <a:gd name="connsiteY215" fmla="*/ 708810 h 709840"/>
              <a:gd name="connsiteX216" fmla="*/ 330674 w 769951"/>
              <a:gd name="connsiteY216" fmla="*/ 708800 h 709840"/>
              <a:gd name="connsiteX217" fmla="*/ 327215 w 769951"/>
              <a:gd name="connsiteY217" fmla="*/ 708845 h 709840"/>
              <a:gd name="connsiteX218" fmla="*/ 323721 w 769951"/>
              <a:gd name="connsiteY218" fmla="*/ 708869 h 709840"/>
              <a:gd name="connsiteX219" fmla="*/ 320207 w 769951"/>
              <a:gd name="connsiteY219" fmla="*/ 708928 h 709840"/>
              <a:gd name="connsiteX220" fmla="*/ 316693 w 769951"/>
              <a:gd name="connsiteY220" fmla="*/ 708987 h 709840"/>
              <a:gd name="connsiteX221" fmla="*/ 313070 w 769951"/>
              <a:gd name="connsiteY221" fmla="*/ 709075 h 709840"/>
              <a:gd name="connsiteX222" fmla="*/ 309556 w 769951"/>
              <a:gd name="connsiteY222" fmla="*/ 709135 h 709840"/>
              <a:gd name="connsiteX223" fmla="*/ 306043 w 769951"/>
              <a:gd name="connsiteY223" fmla="*/ 709194 h 709840"/>
              <a:gd name="connsiteX224" fmla="*/ 302584 w 769951"/>
              <a:gd name="connsiteY224" fmla="*/ 709238 h 709840"/>
              <a:gd name="connsiteX225" fmla="*/ 299159 w 769951"/>
              <a:gd name="connsiteY225" fmla="*/ 709302 h 709840"/>
              <a:gd name="connsiteX226" fmla="*/ 295755 w 769951"/>
              <a:gd name="connsiteY226" fmla="*/ 709333 h 709840"/>
              <a:gd name="connsiteX227" fmla="*/ 292331 w 769951"/>
              <a:gd name="connsiteY227" fmla="*/ 709397 h 709840"/>
              <a:gd name="connsiteX228" fmla="*/ 288858 w 769951"/>
              <a:gd name="connsiteY228" fmla="*/ 709387 h 709840"/>
              <a:gd name="connsiteX229" fmla="*/ 285474 w 769951"/>
              <a:gd name="connsiteY229" fmla="*/ 709381 h 709840"/>
              <a:gd name="connsiteX230" fmla="*/ 282075 w 769951"/>
              <a:gd name="connsiteY230" fmla="*/ 709321 h 709840"/>
              <a:gd name="connsiteX231" fmla="*/ 278581 w 769951"/>
              <a:gd name="connsiteY231" fmla="*/ 709346 h 709840"/>
              <a:gd name="connsiteX232" fmla="*/ 275099 w 769951"/>
              <a:gd name="connsiteY232" fmla="*/ 709191 h 709840"/>
              <a:gd name="connsiteX233" fmla="*/ 271576 w 769951"/>
              <a:gd name="connsiteY233" fmla="*/ 709105 h 709840"/>
              <a:gd name="connsiteX234" fmla="*/ 267983 w 769951"/>
              <a:gd name="connsiteY234" fmla="*/ 708979 h 709840"/>
              <a:gd name="connsiteX235" fmla="*/ 264356 w 769951"/>
              <a:gd name="connsiteY235" fmla="*/ 708834 h 709840"/>
              <a:gd name="connsiteX236" fmla="*/ 260659 w 769951"/>
              <a:gd name="connsiteY236" fmla="*/ 708648 h 709840"/>
              <a:gd name="connsiteX237" fmla="*/ 256070 w 769951"/>
              <a:gd name="connsiteY237" fmla="*/ 708318 h 709840"/>
              <a:gd name="connsiteX238" fmla="*/ 251508 w 769951"/>
              <a:gd name="connsiteY238" fmla="*/ 707865 h 709840"/>
              <a:gd name="connsiteX239" fmla="*/ 246990 w 769951"/>
              <a:gd name="connsiteY239" fmla="*/ 707251 h 709840"/>
              <a:gd name="connsiteX240" fmla="*/ 242518 w 769951"/>
              <a:gd name="connsiteY240" fmla="*/ 706479 h 709840"/>
              <a:gd name="connsiteX241" fmla="*/ 237997 w 769951"/>
              <a:gd name="connsiteY241" fmla="*/ 705632 h 709840"/>
              <a:gd name="connsiteX242" fmla="*/ 233645 w 769951"/>
              <a:gd name="connsiteY242" fmla="*/ 704650 h 709840"/>
              <a:gd name="connsiteX243" fmla="*/ 229250 w 769951"/>
              <a:gd name="connsiteY243" fmla="*/ 703505 h 709840"/>
              <a:gd name="connsiteX244" fmla="*/ 224895 w 769951"/>
              <a:gd name="connsiteY244" fmla="*/ 702289 h 709840"/>
              <a:gd name="connsiteX245" fmla="*/ 220620 w 769951"/>
              <a:gd name="connsiteY245" fmla="*/ 700934 h 709840"/>
              <a:gd name="connsiteX246" fmla="*/ 216355 w 769951"/>
              <a:gd name="connsiteY246" fmla="*/ 699400 h 709840"/>
              <a:gd name="connsiteX247" fmla="*/ 212186 w 769951"/>
              <a:gd name="connsiteY247" fmla="*/ 697782 h 709840"/>
              <a:gd name="connsiteX248" fmla="*/ 208078 w 769951"/>
              <a:gd name="connsiteY248" fmla="*/ 696059 h 709840"/>
              <a:gd name="connsiteX249" fmla="*/ 203994 w 769951"/>
              <a:gd name="connsiteY249" fmla="*/ 694212 h 709840"/>
              <a:gd name="connsiteX250" fmla="*/ 199956 w 769951"/>
              <a:gd name="connsiteY250" fmla="*/ 692205 h 709840"/>
              <a:gd name="connsiteX251" fmla="*/ 195994 w 769951"/>
              <a:gd name="connsiteY251" fmla="*/ 690150 h 709840"/>
              <a:gd name="connsiteX252" fmla="*/ 192077 w 769951"/>
              <a:gd name="connsiteY252" fmla="*/ 687934 h 709840"/>
              <a:gd name="connsiteX253" fmla="*/ 188254 w 769951"/>
              <a:gd name="connsiteY253" fmla="*/ 685635 h 709840"/>
              <a:gd name="connsiteX254" fmla="*/ 184458 w 769951"/>
              <a:gd name="connsiteY254" fmla="*/ 683211 h 709840"/>
              <a:gd name="connsiteX255" fmla="*/ 180776 w 769951"/>
              <a:gd name="connsiteY255" fmla="*/ 680668 h 709840"/>
              <a:gd name="connsiteX256" fmla="*/ 177189 w 769951"/>
              <a:gd name="connsiteY256" fmla="*/ 678040 h 709840"/>
              <a:gd name="connsiteX257" fmla="*/ 173593 w 769951"/>
              <a:gd name="connsiteY257" fmla="*/ 675269 h 709840"/>
              <a:gd name="connsiteX258" fmla="*/ 170128 w 769951"/>
              <a:gd name="connsiteY258" fmla="*/ 672432 h 709840"/>
              <a:gd name="connsiteX259" fmla="*/ 166777 w 769951"/>
              <a:gd name="connsiteY259" fmla="*/ 669477 h 709840"/>
              <a:gd name="connsiteX260" fmla="*/ 163432 w 769951"/>
              <a:gd name="connsiteY260" fmla="*/ 666432 h 709840"/>
              <a:gd name="connsiteX261" fmla="*/ 160182 w 769951"/>
              <a:gd name="connsiteY261" fmla="*/ 663303 h 709840"/>
              <a:gd name="connsiteX262" fmla="*/ 157046 w 769951"/>
              <a:gd name="connsiteY262" fmla="*/ 660054 h 709840"/>
              <a:gd name="connsiteX263" fmla="*/ 153991 w 769951"/>
              <a:gd name="connsiteY263" fmla="*/ 656667 h 709840"/>
              <a:gd name="connsiteX264" fmla="*/ 151011 w 769951"/>
              <a:gd name="connsiteY264" fmla="*/ 653230 h 709840"/>
              <a:gd name="connsiteX265" fmla="*/ 148181 w 769951"/>
              <a:gd name="connsiteY265" fmla="*/ 649694 h 709840"/>
              <a:gd name="connsiteX266" fmla="*/ 145391 w 769951"/>
              <a:gd name="connsiteY266" fmla="*/ 646088 h 709840"/>
              <a:gd name="connsiteX267" fmla="*/ 142682 w 769951"/>
              <a:gd name="connsiteY267" fmla="*/ 642344 h 709840"/>
              <a:gd name="connsiteX268" fmla="*/ 140137 w 769951"/>
              <a:gd name="connsiteY268" fmla="*/ 638555 h 709840"/>
              <a:gd name="connsiteX269" fmla="*/ 137519 w 769951"/>
              <a:gd name="connsiteY269" fmla="*/ 634491 h 709840"/>
              <a:gd name="connsiteX270" fmla="*/ 134516 w 769951"/>
              <a:gd name="connsiteY270" fmla="*/ 629649 h 709840"/>
              <a:gd name="connsiteX271" fmla="*/ 131191 w 769951"/>
              <a:gd name="connsiteY271" fmla="*/ 624157 h 709840"/>
              <a:gd name="connsiteX272" fmla="*/ 127604 w 769951"/>
              <a:gd name="connsiteY272" fmla="*/ 618235 h 709840"/>
              <a:gd name="connsiteX273" fmla="*/ 123870 w 769951"/>
              <a:gd name="connsiteY273" fmla="*/ 611765 h 709840"/>
              <a:gd name="connsiteX274" fmla="*/ 119898 w 769951"/>
              <a:gd name="connsiteY274" fmla="*/ 605064 h 709840"/>
              <a:gd name="connsiteX275" fmla="*/ 115908 w 769951"/>
              <a:gd name="connsiteY275" fmla="*/ 598074 h 709840"/>
              <a:gd name="connsiteX276" fmla="*/ 111818 w 769951"/>
              <a:gd name="connsiteY276" fmla="*/ 590934 h 709840"/>
              <a:gd name="connsiteX277" fmla="*/ 107783 w 769951"/>
              <a:gd name="connsiteY277" fmla="*/ 583780 h 709840"/>
              <a:gd name="connsiteX278" fmla="*/ 103763 w 769951"/>
              <a:gd name="connsiteY278" fmla="*/ 576680 h 709840"/>
              <a:gd name="connsiteX279" fmla="*/ 99877 w 769951"/>
              <a:gd name="connsiteY279" fmla="*/ 569751 h 709840"/>
              <a:gd name="connsiteX280" fmla="*/ 96119 w 769951"/>
              <a:gd name="connsiteY280" fmla="*/ 563081 h 709840"/>
              <a:gd name="connsiteX281" fmla="*/ 92574 w 769951"/>
              <a:gd name="connsiteY281" fmla="*/ 556765 h 709840"/>
              <a:gd name="connsiteX282" fmla="*/ 89361 w 769951"/>
              <a:gd name="connsiteY282" fmla="*/ 550921 h 709840"/>
              <a:gd name="connsiteX283" fmla="*/ 86384 w 769951"/>
              <a:gd name="connsiteY283" fmla="*/ 545630 h 709840"/>
              <a:gd name="connsiteX284" fmla="*/ 83818 w 769951"/>
              <a:gd name="connsiteY284" fmla="*/ 540993 h 709840"/>
              <a:gd name="connsiteX285" fmla="*/ 41154 w 769951"/>
              <a:gd name="connsiteY285" fmla="*/ 468157 h 709840"/>
              <a:gd name="connsiteX286" fmla="*/ 40085 w 769951"/>
              <a:gd name="connsiteY286" fmla="*/ 466473 h 709840"/>
              <a:gd name="connsiteX287" fmla="*/ 39164 w 769951"/>
              <a:gd name="connsiteY287" fmla="*/ 465014 h 709840"/>
              <a:gd name="connsiteX288" fmla="*/ 38298 w 769951"/>
              <a:gd name="connsiteY288" fmla="*/ 463539 h 709840"/>
              <a:gd name="connsiteX289" fmla="*/ 37448 w 769951"/>
              <a:gd name="connsiteY289" fmla="*/ 462120 h 709840"/>
              <a:gd name="connsiteX290" fmla="*/ 36582 w 769951"/>
              <a:gd name="connsiteY290" fmla="*/ 460646 h 709840"/>
              <a:gd name="connsiteX291" fmla="*/ 35716 w 769951"/>
              <a:gd name="connsiteY291" fmla="*/ 459172 h 709840"/>
              <a:gd name="connsiteX292" fmla="*/ 34766 w 769951"/>
              <a:gd name="connsiteY292" fmla="*/ 457603 h 709840"/>
              <a:gd name="connsiteX293" fmla="*/ 33753 w 769951"/>
              <a:gd name="connsiteY293" fmla="*/ 455904 h 709840"/>
              <a:gd name="connsiteX294" fmla="*/ 13589 w 769951"/>
              <a:gd name="connsiteY294" fmla="*/ 418746 h 709840"/>
              <a:gd name="connsiteX295" fmla="*/ 12725 w 769951"/>
              <a:gd name="connsiteY295" fmla="*/ 416948 h 709840"/>
              <a:gd name="connsiteX296" fmla="*/ 12015 w 769951"/>
              <a:gd name="connsiteY296" fmla="*/ 415286 h 709840"/>
              <a:gd name="connsiteX297" fmla="*/ 11424 w 769951"/>
              <a:gd name="connsiteY297" fmla="*/ 413738 h 709840"/>
              <a:gd name="connsiteX298" fmla="*/ 10862 w 769951"/>
              <a:gd name="connsiteY298" fmla="*/ 412300 h 709840"/>
              <a:gd name="connsiteX299" fmla="*/ 9917 w 769951"/>
              <a:gd name="connsiteY299" fmla="*/ 409759 h 709840"/>
              <a:gd name="connsiteX300" fmla="*/ 9224 w 769951"/>
              <a:gd name="connsiteY300" fmla="*/ 407503 h 709840"/>
              <a:gd name="connsiteX301" fmla="*/ 8575 w 769951"/>
              <a:gd name="connsiteY301" fmla="*/ 405412 h 709840"/>
              <a:gd name="connsiteX302" fmla="*/ 8012 w 769951"/>
              <a:gd name="connsiteY302" fmla="*/ 403417 h 709840"/>
              <a:gd name="connsiteX303" fmla="*/ 7692 w 769951"/>
              <a:gd name="connsiteY303" fmla="*/ 402443 h 709840"/>
              <a:gd name="connsiteX304" fmla="*/ 7358 w 769951"/>
              <a:gd name="connsiteY304" fmla="*/ 401416 h 709840"/>
              <a:gd name="connsiteX305" fmla="*/ 6988 w 769951"/>
              <a:gd name="connsiteY305" fmla="*/ 400367 h 709840"/>
              <a:gd name="connsiteX306" fmla="*/ 6584 w 769951"/>
              <a:gd name="connsiteY306" fmla="*/ 399299 h 709840"/>
              <a:gd name="connsiteX307" fmla="*/ 5953 w 769951"/>
              <a:gd name="connsiteY307" fmla="*/ 397821 h 709840"/>
              <a:gd name="connsiteX308" fmla="*/ 5397 w 769951"/>
              <a:gd name="connsiteY308" fmla="*/ 396294 h 709840"/>
              <a:gd name="connsiteX309" fmla="*/ 4901 w 769951"/>
              <a:gd name="connsiteY309" fmla="*/ 394662 h 709840"/>
              <a:gd name="connsiteX310" fmla="*/ 4425 w 769951"/>
              <a:gd name="connsiteY310" fmla="*/ 392995 h 709840"/>
              <a:gd name="connsiteX311" fmla="*/ 3955 w 769951"/>
              <a:gd name="connsiteY311" fmla="*/ 391238 h 709840"/>
              <a:gd name="connsiteX312" fmla="*/ 3504 w 769951"/>
              <a:gd name="connsiteY312" fmla="*/ 389448 h 709840"/>
              <a:gd name="connsiteX313" fmla="*/ 3113 w 769951"/>
              <a:gd name="connsiteY313" fmla="*/ 387552 h 709840"/>
              <a:gd name="connsiteX314" fmla="*/ 2738 w 769951"/>
              <a:gd name="connsiteY314" fmla="*/ 385711 h 709840"/>
              <a:gd name="connsiteX315" fmla="*/ 2388 w 769951"/>
              <a:gd name="connsiteY315" fmla="*/ 383746 h 709840"/>
              <a:gd name="connsiteX316" fmla="*/ 2038 w 769951"/>
              <a:gd name="connsiteY316" fmla="*/ 381781 h 709840"/>
              <a:gd name="connsiteX317" fmla="*/ 1742 w 769951"/>
              <a:gd name="connsiteY317" fmla="*/ 379801 h 709840"/>
              <a:gd name="connsiteX318" fmla="*/ 1488 w 769951"/>
              <a:gd name="connsiteY318" fmla="*/ 377752 h 709840"/>
              <a:gd name="connsiteX319" fmla="*/ 1232 w 769951"/>
              <a:gd name="connsiteY319" fmla="*/ 375703 h 709840"/>
              <a:gd name="connsiteX320" fmla="*/ 998 w 769951"/>
              <a:gd name="connsiteY320" fmla="*/ 373618 h 709840"/>
              <a:gd name="connsiteX321" fmla="*/ 798 w 769951"/>
              <a:gd name="connsiteY321" fmla="*/ 371554 h 709840"/>
              <a:gd name="connsiteX322" fmla="*/ 617 w 769951"/>
              <a:gd name="connsiteY322" fmla="*/ 369455 h 709840"/>
              <a:gd name="connsiteX323" fmla="*/ 312 w 769951"/>
              <a:gd name="connsiteY323" fmla="*/ 365243 h 709840"/>
              <a:gd name="connsiteX324" fmla="*/ 166 w 769951"/>
              <a:gd name="connsiteY324" fmla="*/ 361076 h 709840"/>
              <a:gd name="connsiteX325" fmla="*/ 15 w 769951"/>
              <a:gd name="connsiteY325" fmla="*/ 356999 h 709840"/>
              <a:gd name="connsiteX326" fmla="*/ 3 w 769951"/>
              <a:gd name="connsiteY326" fmla="*/ 353002 h 709840"/>
              <a:gd name="connsiteX327" fmla="*/ 0 w 769951"/>
              <a:gd name="connsiteY327" fmla="*/ 349149 h 709840"/>
              <a:gd name="connsiteX328" fmla="*/ 131 w 769951"/>
              <a:gd name="connsiteY328" fmla="*/ 345467 h 709840"/>
              <a:gd name="connsiteX329" fmla="*/ 286 w 769951"/>
              <a:gd name="connsiteY329" fmla="*/ 341984 h 709840"/>
              <a:gd name="connsiteX330" fmla="*/ 515 w 769951"/>
              <a:gd name="connsiteY330" fmla="*/ 338776 h 709840"/>
              <a:gd name="connsiteX331" fmla="*/ 662 w 769951"/>
              <a:gd name="connsiteY331" fmla="*/ 337236 h 709840"/>
              <a:gd name="connsiteX332" fmla="*/ 888 w 769951"/>
              <a:gd name="connsiteY332" fmla="*/ 335558 h 709840"/>
              <a:gd name="connsiteX333" fmla="*/ 1059 w 769951"/>
              <a:gd name="connsiteY333" fmla="*/ 333893 h 709840"/>
              <a:gd name="connsiteX334" fmla="*/ 1362 w 769951"/>
              <a:gd name="connsiteY334" fmla="*/ 332166 h 709840"/>
              <a:gd name="connsiteX335" fmla="*/ 1614 w 769951"/>
              <a:gd name="connsiteY335" fmla="*/ 330363 h 709840"/>
              <a:gd name="connsiteX336" fmla="*/ 1921 w 769951"/>
              <a:gd name="connsiteY336" fmla="*/ 328545 h 709840"/>
              <a:gd name="connsiteX337" fmla="*/ 2283 w 769951"/>
              <a:gd name="connsiteY337" fmla="*/ 326713 h 709840"/>
              <a:gd name="connsiteX338" fmla="*/ 2610 w 769951"/>
              <a:gd name="connsiteY338" fmla="*/ 324860 h 709840"/>
              <a:gd name="connsiteX339" fmla="*/ 3525 w 769951"/>
              <a:gd name="connsiteY339" fmla="*/ 321027 h 709840"/>
              <a:gd name="connsiteX340" fmla="*/ 4444 w 769951"/>
              <a:gd name="connsiteY340" fmla="*/ 317104 h 709840"/>
              <a:gd name="connsiteX341" fmla="*/ 4996 w 769951"/>
              <a:gd name="connsiteY341" fmla="*/ 315104 h 709840"/>
              <a:gd name="connsiteX342" fmla="*/ 5493 w 769951"/>
              <a:gd name="connsiteY342" fmla="*/ 313117 h 709840"/>
              <a:gd name="connsiteX343" fmla="*/ 6065 w 769951"/>
              <a:gd name="connsiteY343" fmla="*/ 311082 h 709840"/>
              <a:gd name="connsiteX344" fmla="*/ 6672 w 769951"/>
              <a:gd name="connsiteY344" fmla="*/ 309066 h 709840"/>
              <a:gd name="connsiteX345" fmla="*/ 7314 w 769951"/>
              <a:gd name="connsiteY345" fmla="*/ 307070 h 709840"/>
              <a:gd name="connsiteX346" fmla="*/ 7961 w 769951"/>
              <a:gd name="connsiteY346" fmla="*/ 304985 h 709840"/>
              <a:gd name="connsiteX347" fmla="*/ 8713 w 769951"/>
              <a:gd name="connsiteY347" fmla="*/ 302960 h 709840"/>
              <a:gd name="connsiteX348" fmla="*/ 9375 w 769951"/>
              <a:gd name="connsiteY348" fmla="*/ 300929 h 709840"/>
              <a:gd name="connsiteX349" fmla="*/ 10161 w 769951"/>
              <a:gd name="connsiteY349" fmla="*/ 298925 h 709840"/>
              <a:gd name="connsiteX350" fmla="*/ 10878 w 769951"/>
              <a:gd name="connsiteY350" fmla="*/ 296880 h 709840"/>
              <a:gd name="connsiteX351" fmla="*/ 11719 w 769951"/>
              <a:gd name="connsiteY351" fmla="*/ 294860 h 709840"/>
              <a:gd name="connsiteX352" fmla="*/ 12521 w 769951"/>
              <a:gd name="connsiteY352" fmla="*/ 292910 h 709840"/>
              <a:gd name="connsiteX353" fmla="*/ 13341 w 769951"/>
              <a:gd name="connsiteY353" fmla="*/ 290925 h 709840"/>
              <a:gd name="connsiteX354" fmla="*/ 14252 w 769951"/>
              <a:gd name="connsiteY354" fmla="*/ 288946 h 709840"/>
              <a:gd name="connsiteX355" fmla="*/ 15123 w 769951"/>
              <a:gd name="connsiteY355" fmla="*/ 287036 h 709840"/>
              <a:gd name="connsiteX356" fmla="*/ 16014 w 769951"/>
              <a:gd name="connsiteY356" fmla="*/ 285091 h 709840"/>
              <a:gd name="connsiteX357" fmla="*/ 17009 w 769951"/>
              <a:gd name="connsiteY357" fmla="*/ 283207 h 709840"/>
              <a:gd name="connsiteX358" fmla="*/ 17929 w 769951"/>
              <a:gd name="connsiteY358" fmla="*/ 281372 h 709840"/>
              <a:gd name="connsiteX359" fmla="*/ 18904 w 769951"/>
              <a:gd name="connsiteY359" fmla="*/ 279522 h 709840"/>
              <a:gd name="connsiteX360" fmla="*/ 19929 w 769951"/>
              <a:gd name="connsiteY360" fmla="*/ 277748 h 709840"/>
              <a:gd name="connsiteX361" fmla="*/ 135644 w 769951"/>
              <a:gd name="connsiteY361" fmla="*/ 77323 h 709840"/>
              <a:gd name="connsiteX362" fmla="*/ 136669 w 769951"/>
              <a:gd name="connsiteY362" fmla="*/ 75548 h 709840"/>
              <a:gd name="connsiteX363" fmla="*/ 137803 w 769951"/>
              <a:gd name="connsiteY363" fmla="*/ 73745 h 709840"/>
              <a:gd name="connsiteX364" fmla="*/ 138972 w 769951"/>
              <a:gd name="connsiteY364" fmla="*/ 71960 h 709840"/>
              <a:gd name="connsiteX365" fmla="*/ 140086 w 769951"/>
              <a:gd name="connsiteY365" fmla="*/ 70191 h 709840"/>
              <a:gd name="connsiteX366" fmla="*/ 141345 w 769951"/>
              <a:gd name="connsiteY366" fmla="*/ 68413 h 709840"/>
              <a:gd name="connsiteX367" fmla="*/ 142584 w 769951"/>
              <a:gd name="connsiteY367" fmla="*/ 66669 h 709840"/>
              <a:gd name="connsiteX368" fmla="*/ 143878 w 769951"/>
              <a:gd name="connsiteY368" fmla="*/ 64910 h 709840"/>
              <a:gd name="connsiteX369" fmla="*/ 145171 w 769951"/>
              <a:gd name="connsiteY369" fmla="*/ 63152 h 709840"/>
              <a:gd name="connsiteX370" fmla="*/ 146555 w 769951"/>
              <a:gd name="connsiteY370" fmla="*/ 61399 h 709840"/>
              <a:gd name="connsiteX371" fmla="*/ 147883 w 769951"/>
              <a:gd name="connsiteY371" fmla="*/ 59661 h 709840"/>
              <a:gd name="connsiteX372" fmla="*/ 149296 w 769951"/>
              <a:gd name="connsiteY372" fmla="*/ 58017 h 709840"/>
              <a:gd name="connsiteX373" fmla="*/ 150729 w 769951"/>
              <a:gd name="connsiteY373" fmla="*/ 56339 h 709840"/>
              <a:gd name="connsiteX374" fmla="*/ 152106 w 769951"/>
              <a:gd name="connsiteY374" fmla="*/ 54676 h 709840"/>
              <a:gd name="connsiteX375" fmla="*/ 153574 w 769951"/>
              <a:gd name="connsiteY375" fmla="*/ 53018 h 709840"/>
              <a:gd name="connsiteX376" fmla="*/ 155056 w 769951"/>
              <a:gd name="connsiteY376" fmla="*/ 51415 h 709840"/>
              <a:gd name="connsiteX377" fmla="*/ 156518 w 769951"/>
              <a:gd name="connsiteY377" fmla="*/ 49847 h 709840"/>
              <a:gd name="connsiteX378" fmla="*/ 157981 w 769951"/>
              <a:gd name="connsiteY378" fmla="*/ 48278 h 709840"/>
              <a:gd name="connsiteX379" fmla="*/ 159458 w 769951"/>
              <a:gd name="connsiteY379" fmla="*/ 46765 h 709840"/>
              <a:gd name="connsiteX380" fmla="*/ 160954 w 769951"/>
              <a:gd name="connsiteY380" fmla="*/ 45217 h 709840"/>
              <a:gd name="connsiteX381" fmla="*/ 162481 w 769951"/>
              <a:gd name="connsiteY381" fmla="*/ 43778 h 709840"/>
              <a:gd name="connsiteX382" fmla="*/ 163953 w 769951"/>
              <a:gd name="connsiteY382" fmla="*/ 42354 h 709840"/>
              <a:gd name="connsiteX383" fmla="*/ 165404 w 769951"/>
              <a:gd name="connsiteY383" fmla="*/ 40965 h 709840"/>
              <a:gd name="connsiteX384" fmla="*/ 166890 w 769951"/>
              <a:gd name="connsiteY384" fmla="*/ 39597 h 709840"/>
              <a:gd name="connsiteX385" fmla="*/ 168356 w 769951"/>
              <a:gd name="connsiteY385" fmla="*/ 38262 h 709840"/>
              <a:gd name="connsiteX386" fmla="*/ 169817 w 769951"/>
              <a:gd name="connsiteY386" fmla="*/ 37018 h 709840"/>
              <a:gd name="connsiteX387" fmla="*/ 171293 w 769951"/>
              <a:gd name="connsiteY387" fmla="*/ 35829 h 709840"/>
              <a:gd name="connsiteX388" fmla="*/ 172678 w 769951"/>
              <a:gd name="connsiteY388" fmla="*/ 34634 h 709840"/>
              <a:gd name="connsiteX389" fmla="*/ 174154 w 769951"/>
              <a:gd name="connsiteY389" fmla="*/ 33444 h 709840"/>
              <a:gd name="connsiteX390" fmla="*/ 175529 w 769951"/>
              <a:gd name="connsiteY390" fmla="*/ 32428 h 709840"/>
              <a:gd name="connsiteX391" fmla="*/ 176924 w 769951"/>
              <a:gd name="connsiteY391" fmla="*/ 31378 h 709840"/>
              <a:gd name="connsiteX392" fmla="*/ 178244 w 769951"/>
              <a:gd name="connsiteY392" fmla="*/ 30378 h 709840"/>
              <a:gd name="connsiteX393" fmla="*/ 179559 w 769951"/>
              <a:gd name="connsiteY393" fmla="*/ 29466 h 709840"/>
              <a:gd name="connsiteX394" fmla="*/ 182613 w 769951"/>
              <a:gd name="connsiteY394" fmla="*/ 27471 h 709840"/>
              <a:gd name="connsiteX395" fmla="*/ 185617 w 769951"/>
              <a:gd name="connsiteY395" fmla="*/ 25402 h 709840"/>
              <a:gd name="connsiteX396" fmla="*/ 188631 w 769951"/>
              <a:gd name="connsiteY396" fmla="*/ 23477 h 709840"/>
              <a:gd name="connsiteX397" fmla="*/ 191714 w 769951"/>
              <a:gd name="connsiteY397" fmla="*/ 21591 h 709840"/>
              <a:gd name="connsiteX398" fmla="*/ 193243 w 769951"/>
              <a:gd name="connsiteY398" fmla="*/ 20711 h 709840"/>
              <a:gd name="connsiteX399" fmla="*/ 194737 w 769951"/>
              <a:gd name="connsiteY399" fmla="*/ 19811 h 709840"/>
              <a:gd name="connsiteX400" fmla="*/ 196281 w 769951"/>
              <a:gd name="connsiteY400" fmla="*/ 18986 h 709840"/>
              <a:gd name="connsiteX401" fmla="*/ 197844 w 769951"/>
              <a:gd name="connsiteY401" fmla="*/ 18125 h 709840"/>
              <a:gd name="connsiteX402" fmla="*/ 199423 w 769951"/>
              <a:gd name="connsiteY402" fmla="*/ 17320 h 709840"/>
              <a:gd name="connsiteX403" fmla="*/ 200981 w 769951"/>
              <a:gd name="connsiteY403" fmla="*/ 16549 h 709840"/>
              <a:gd name="connsiteX404" fmla="*/ 202574 w 769951"/>
              <a:gd name="connsiteY404" fmla="*/ 15799 h 709840"/>
              <a:gd name="connsiteX405" fmla="*/ 204107 w 769951"/>
              <a:gd name="connsiteY405" fmla="*/ 15153 h 709840"/>
              <a:gd name="connsiteX406" fmla="*/ 205770 w 769951"/>
              <a:gd name="connsiteY406" fmla="*/ 14443 h 709840"/>
              <a:gd name="connsiteX407" fmla="*/ 207343 w 769951"/>
              <a:gd name="connsiteY407" fmla="*/ 13727 h 709840"/>
              <a:gd name="connsiteX408" fmla="*/ 208937 w 769951"/>
              <a:gd name="connsiteY408" fmla="*/ 12977 h 709840"/>
              <a:gd name="connsiteX409" fmla="*/ 210524 w 769951"/>
              <a:gd name="connsiteY409" fmla="*/ 12316 h 709840"/>
              <a:gd name="connsiteX410" fmla="*/ 212097 w 769951"/>
              <a:gd name="connsiteY410" fmla="*/ 11600 h 709840"/>
              <a:gd name="connsiteX411" fmla="*/ 213720 w 769951"/>
              <a:gd name="connsiteY411" fmla="*/ 10960 h 709840"/>
              <a:gd name="connsiteX412" fmla="*/ 215302 w 769951"/>
              <a:gd name="connsiteY412" fmla="*/ 10388 h 709840"/>
              <a:gd name="connsiteX413" fmla="*/ 216934 w 769951"/>
              <a:gd name="connsiteY413" fmla="*/ 9892 h 709840"/>
              <a:gd name="connsiteX414" fmla="*/ 220896 w 769951"/>
              <a:gd name="connsiteY414" fmla="*/ 8654 h 709840"/>
              <a:gd name="connsiteX415" fmla="*/ 223431 w 769951"/>
              <a:gd name="connsiteY415" fmla="*/ 7798 h 709840"/>
              <a:gd name="connsiteX416" fmla="*/ 225074 w 769951"/>
              <a:gd name="connsiteY416" fmla="*/ 7123 h 709840"/>
              <a:gd name="connsiteX417" fmla="*/ 226267 w 769951"/>
              <a:gd name="connsiteY417" fmla="*/ 6744 h 709840"/>
              <a:gd name="connsiteX418" fmla="*/ 226891 w 769951"/>
              <a:gd name="connsiteY418" fmla="*/ 6548 h 709840"/>
              <a:gd name="connsiteX419" fmla="*/ 227530 w 769951"/>
              <a:gd name="connsiteY419" fmla="*/ 6406 h 709840"/>
              <a:gd name="connsiteX420" fmla="*/ 228283 w 769951"/>
              <a:gd name="connsiteY420" fmla="*/ 6146 h 709840"/>
              <a:gd name="connsiteX421" fmla="*/ 229211 w 769951"/>
              <a:gd name="connsiteY421" fmla="*/ 5986 h 709840"/>
              <a:gd name="connsiteX422" fmla="*/ 231869 w 769951"/>
              <a:gd name="connsiteY422" fmla="*/ 5479 h 709840"/>
              <a:gd name="connsiteX423" fmla="*/ 235909 w 769951"/>
              <a:gd name="connsiteY423" fmla="*/ 4749 h 709840"/>
              <a:gd name="connsiteX424" fmla="*/ 236877 w 769951"/>
              <a:gd name="connsiteY424" fmla="*/ 4520 h 709840"/>
              <a:gd name="connsiteX425" fmla="*/ 237750 w 769951"/>
              <a:gd name="connsiteY425" fmla="*/ 4373 h 709840"/>
              <a:gd name="connsiteX426" fmla="*/ 238538 w 769951"/>
              <a:gd name="connsiteY426" fmla="*/ 4133 h 709840"/>
              <a:gd name="connsiteX427" fmla="*/ 239272 w 769951"/>
              <a:gd name="connsiteY427" fmla="*/ 3907 h 709840"/>
              <a:gd name="connsiteX428" fmla="*/ 240829 w 769951"/>
              <a:gd name="connsiteY428" fmla="*/ 3461 h 709840"/>
              <a:gd name="connsiteX429" fmla="*/ 242565 w 769951"/>
              <a:gd name="connsiteY429" fmla="*/ 3025 h 709840"/>
              <a:gd name="connsiteX430" fmla="*/ 263219 w 769951"/>
              <a:gd name="connsiteY430" fmla="*/ 520 h 709840"/>
              <a:gd name="connsiteX431" fmla="*/ 267680 w 769951"/>
              <a:gd name="connsiteY431" fmla="*/ 266 h 709840"/>
              <a:gd name="connsiteX432" fmla="*/ 272296 w 769951"/>
              <a:gd name="connsiteY432" fmla="*/ 147 h 709840"/>
              <a:gd name="connsiteX433" fmla="*/ 277036 w 769951"/>
              <a:gd name="connsiteY433" fmla="*/ 54 h 709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</a:cxnLst>
            <a:rect l="l" t="t" r="r" b="b"/>
            <a:pathLst>
              <a:path w="769951" h="709840">
                <a:moveTo>
                  <a:pt x="281845" y="0"/>
                </a:moveTo>
                <a:lnTo>
                  <a:pt x="286773" y="62"/>
                </a:lnTo>
                <a:lnTo>
                  <a:pt x="291667" y="104"/>
                </a:lnTo>
                <a:lnTo>
                  <a:pt x="296665" y="206"/>
                </a:lnTo>
                <a:lnTo>
                  <a:pt x="301663" y="308"/>
                </a:lnTo>
                <a:lnTo>
                  <a:pt x="306731" y="449"/>
                </a:lnTo>
                <a:lnTo>
                  <a:pt x="311729" y="551"/>
                </a:lnTo>
                <a:lnTo>
                  <a:pt x="316687" y="723"/>
                </a:lnTo>
                <a:lnTo>
                  <a:pt x="321630" y="840"/>
                </a:lnTo>
                <a:lnTo>
                  <a:pt x="326469" y="896"/>
                </a:lnTo>
                <a:lnTo>
                  <a:pt x="331219" y="948"/>
                </a:lnTo>
                <a:lnTo>
                  <a:pt x="335953" y="944"/>
                </a:lnTo>
                <a:lnTo>
                  <a:pt x="340473" y="909"/>
                </a:lnTo>
                <a:lnTo>
                  <a:pt x="344132" y="840"/>
                </a:lnTo>
                <a:lnTo>
                  <a:pt x="347675" y="891"/>
                </a:lnTo>
                <a:lnTo>
                  <a:pt x="351183" y="922"/>
                </a:lnTo>
                <a:lnTo>
                  <a:pt x="354747" y="938"/>
                </a:lnTo>
                <a:lnTo>
                  <a:pt x="358180" y="1018"/>
                </a:lnTo>
                <a:lnTo>
                  <a:pt x="361743" y="1034"/>
                </a:lnTo>
                <a:lnTo>
                  <a:pt x="365321" y="1104"/>
                </a:lnTo>
                <a:lnTo>
                  <a:pt x="368959" y="1071"/>
                </a:lnTo>
                <a:lnTo>
                  <a:pt x="375483" y="940"/>
                </a:lnTo>
                <a:lnTo>
                  <a:pt x="383069" y="820"/>
                </a:lnTo>
                <a:lnTo>
                  <a:pt x="391517" y="733"/>
                </a:lnTo>
                <a:lnTo>
                  <a:pt x="400597" y="594"/>
                </a:lnTo>
                <a:lnTo>
                  <a:pt x="410251" y="507"/>
                </a:lnTo>
                <a:lnTo>
                  <a:pt x="420318" y="428"/>
                </a:lnTo>
                <a:lnTo>
                  <a:pt x="430620" y="344"/>
                </a:lnTo>
                <a:lnTo>
                  <a:pt x="441011" y="265"/>
                </a:lnTo>
                <a:lnTo>
                  <a:pt x="451362" y="257"/>
                </a:lnTo>
                <a:lnTo>
                  <a:pt x="461479" y="252"/>
                </a:lnTo>
                <a:lnTo>
                  <a:pt x="471217" y="260"/>
                </a:lnTo>
                <a:lnTo>
                  <a:pt x="480467" y="311"/>
                </a:lnTo>
                <a:lnTo>
                  <a:pt x="489028" y="430"/>
                </a:lnTo>
                <a:lnTo>
                  <a:pt x="496757" y="623"/>
                </a:lnTo>
                <a:lnTo>
                  <a:pt x="500245" y="688"/>
                </a:lnTo>
                <a:lnTo>
                  <a:pt x="503479" y="793"/>
                </a:lnTo>
                <a:lnTo>
                  <a:pt x="506478" y="901"/>
                </a:lnTo>
                <a:lnTo>
                  <a:pt x="509134" y="1042"/>
                </a:lnTo>
                <a:lnTo>
                  <a:pt x="513722" y="1372"/>
                </a:lnTo>
                <a:lnTo>
                  <a:pt x="518286" y="1826"/>
                </a:lnTo>
                <a:lnTo>
                  <a:pt x="522803" y="2439"/>
                </a:lnTo>
                <a:lnTo>
                  <a:pt x="527275" y="3211"/>
                </a:lnTo>
                <a:lnTo>
                  <a:pt x="531796" y="4059"/>
                </a:lnTo>
                <a:lnTo>
                  <a:pt x="536148" y="5040"/>
                </a:lnTo>
                <a:lnTo>
                  <a:pt x="540543" y="6186"/>
                </a:lnTo>
                <a:lnTo>
                  <a:pt x="544898" y="7401"/>
                </a:lnTo>
                <a:lnTo>
                  <a:pt x="549174" y="8756"/>
                </a:lnTo>
                <a:lnTo>
                  <a:pt x="553438" y="10290"/>
                </a:lnTo>
                <a:lnTo>
                  <a:pt x="557606" y="11908"/>
                </a:lnTo>
                <a:lnTo>
                  <a:pt x="561715" y="13631"/>
                </a:lnTo>
                <a:lnTo>
                  <a:pt x="565799" y="15478"/>
                </a:lnTo>
                <a:lnTo>
                  <a:pt x="569837" y="17484"/>
                </a:lnTo>
                <a:lnTo>
                  <a:pt x="573799" y="19540"/>
                </a:lnTo>
                <a:lnTo>
                  <a:pt x="577717" y="21755"/>
                </a:lnTo>
                <a:lnTo>
                  <a:pt x="581538" y="24055"/>
                </a:lnTo>
                <a:lnTo>
                  <a:pt x="585336" y="26479"/>
                </a:lnTo>
                <a:lnTo>
                  <a:pt x="589017" y="29022"/>
                </a:lnTo>
                <a:lnTo>
                  <a:pt x="592603" y="31649"/>
                </a:lnTo>
                <a:lnTo>
                  <a:pt x="596200" y="34422"/>
                </a:lnTo>
                <a:lnTo>
                  <a:pt x="599665" y="37257"/>
                </a:lnTo>
                <a:lnTo>
                  <a:pt x="603016" y="40213"/>
                </a:lnTo>
                <a:lnTo>
                  <a:pt x="606361" y="43258"/>
                </a:lnTo>
                <a:lnTo>
                  <a:pt x="609612" y="46387"/>
                </a:lnTo>
                <a:lnTo>
                  <a:pt x="612747" y="49635"/>
                </a:lnTo>
                <a:lnTo>
                  <a:pt x="615802" y="53023"/>
                </a:lnTo>
                <a:lnTo>
                  <a:pt x="618782" y="56460"/>
                </a:lnTo>
                <a:lnTo>
                  <a:pt x="621612" y="59996"/>
                </a:lnTo>
                <a:lnTo>
                  <a:pt x="624401" y="63602"/>
                </a:lnTo>
                <a:lnTo>
                  <a:pt x="627111" y="67346"/>
                </a:lnTo>
                <a:lnTo>
                  <a:pt x="629655" y="71135"/>
                </a:lnTo>
                <a:lnTo>
                  <a:pt x="714032" y="217093"/>
                </a:lnTo>
                <a:lnTo>
                  <a:pt x="714926" y="218676"/>
                </a:lnTo>
                <a:lnTo>
                  <a:pt x="715842" y="220226"/>
                </a:lnTo>
                <a:lnTo>
                  <a:pt x="716737" y="221809"/>
                </a:lnTo>
                <a:lnTo>
                  <a:pt x="717706" y="223344"/>
                </a:lnTo>
                <a:lnTo>
                  <a:pt x="718587" y="224873"/>
                </a:lnTo>
                <a:lnTo>
                  <a:pt x="719577" y="226372"/>
                </a:lnTo>
                <a:lnTo>
                  <a:pt x="720423" y="227881"/>
                </a:lnTo>
                <a:lnTo>
                  <a:pt x="721308" y="229321"/>
                </a:lnTo>
                <a:lnTo>
                  <a:pt x="756204" y="290944"/>
                </a:lnTo>
                <a:lnTo>
                  <a:pt x="757067" y="292742"/>
                </a:lnTo>
                <a:lnTo>
                  <a:pt x="757778" y="294405"/>
                </a:lnTo>
                <a:lnTo>
                  <a:pt x="758369" y="295952"/>
                </a:lnTo>
                <a:lnTo>
                  <a:pt x="758931" y="297390"/>
                </a:lnTo>
                <a:lnTo>
                  <a:pt x="759876" y="299931"/>
                </a:lnTo>
                <a:lnTo>
                  <a:pt x="760569" y="302186"/>
                </a:lnTo>
                <a:lnTo>
                  <a:pt x="761217" y="304277"/>
                </a:lnTo>
                <a:lnTo>
                  <a:pt x="761782" y="306274"/>
                </a:lnTo>
                <a:lnTo>
                  <a:pt x="762101" y="307247"/>
                </a:lnTo>
                <a:lnTo>
                  <a:pt x="762435" y="308274"/>
                </a:lnTo>
                <a:lnTo>
                  <a:pt x="762805" y="309323"/>
                </a:lnTo>
                <a:lnTo>
                  <a:pt x="763208" y="310391"/>
                </a:lnTo>
                <a:lnTo>
                  <a:pt x="763959" y="311984"/>
                </a:lnTo>
                <a:lnTo>
                  <a:pt x="764452" y="313058"/>
                </a:lnTo>
                <a:lnTo>
                  <a:pt x="764669" y="313647"/>
                </a:lnTo>
                <a:lnTo>
                  <a:pt x="764886" y="314236"/>
                </a:lnTo>
                <a:lnTo>
                  <a:pt x="765146" y="314989"/>
                </a:lnTo>
                <a:lnTo>
                  <a:pt x="765371" y="316047"/>
                </a:lnTo>
                <a:lnTo>
                  <a:pt x="766143" y="319693"/>
                </a:lnTo>
                <a:lnTo>
                  <a:pt x="766839" y="323390"/>
                </a:lnTo>
                <a:lnTo>
                  <a:pt x="767485" y="327011"/>
                </a:lnTo>
                <a:lnTo>
                  <a:pt x="768057" y="330681"/>
                </a:lnTo>
                <a:lnTo>
                  <a:pt x="768574" y="334367"/>
                </a:lnTo>
                <a:lnTo>
                  <a:pt x="769001" y="338046"/>
                </a:lnTo>
                <a:lnTo>
                  <a:pt x="769338" y="341721"/>
                </a:lnTo>
                <a:lnTo>
                  <a:pt x="769586" y="345390"/>
                </a:lnTo>
                <a:lnTo>
                  <a:pt x="769779" y="349074"/>
                </a:lnTo>
                <a:lnTo>
                  <a:pt x="769902" y="352717"/>
                </a:lnTo>
                <a:lnTo>
                  <a:pt x="769951" y="356410"/>
                </a:lnTo>
                <a:lnTo>
                  <a:pt x="769895" y="360043"/>
                </a:lnTo>
                <a:lnTo>
                  <a:pt x="769798" y="363745"/>
                </a:lnTo>
                <a:lnTo>
                  <a:pt x="769543" y="367402"/>
                </a:lnTo>
                <a:lnTo>
                  <a:pt x="769288" y="371059"/>
                </a:lnTo>
                <a:lnTo>
                  <a:pt x="768908" y="374690"/>
                </a:lnTo>
                <a:lnTo>
                  <a:pt x="768418" y="378351"/>
                </a:lnTo>
                <a:lnTo>
                  <a:pt x="767858" y="381972"/>
                </a:lnTo>
                <a:lnTo>
                  <a:pt x="767244" y="385607"/>
                </a:lnTo>
                <a:lnTo>
                  <a:pt x="766471" y="389197"/>
                </a:lnTo>
                <a:lnTo>
                  <a:pt x="765657" y="392856"/>
                </a:lnTo>
                <a:lnTo>
                  <a:pt x="764684" y="396470"/>
                </a:lnTo>
                <a:lnTo>
                  <a:pt x="763676" y="400064"/>
                </a:lnTo>
                <a:lnTo>
                  <a:pt x="762544" y="403632"/>
                </a:lnTo>
                <a:lnTo>
                  <a:pt x="761302" y="407229"/>
                </a:lnTo>
                <a:lnTo>
                  <a:pt x="760025" y="410807"/>
                </a:lnTo>
                <a:lnTo>
                  <a:pt x="758569" y="414374"/>
                </a:lnTo>
                <a:lnTo>
                  <a:pt x="757044" y="417900"/>
                </a:lnTo>
                <a:lnTo>
                  <a:pt x="755408" y="421457"/>
                </a:lnTo>
                <a:lnTo>
                  <a:pt x="753668" y="424953"/>
                </a:lnTo>
                <a:lnTo>
                  <a:pt x="751818" y="428477"/>
                </a:lnTo>
                <a:lnTo>
                  <a:pt x="749864" y="431942"/>
                </a:lnTo>
                <a:lnTo>
                  <a:pt x="634149" y="632367"/>
                </a:lnTo>
                <a:lnTo>
                  <a:pt x="632527" y="635096"/>
                </a:lnTo>
                <a:lnTo>
                  <a:pt x="630781" y="637799"/>
                </a:lnTo>
                <a:lnTo>
                  <a:pt x="628980" y="640517"/>
                </a:lnTo>
                <a:lnTo>
                  <a:pt x="627088" y="643229"/>
                </a:lnTo>
                <a:lnTo>
                  <a:pt x="625088" y="645972"/>
                </a:lnTo>
                <a:lnTo>
                  <a:pt x="623023" y="648584"/>
                </a:lnTo>
                <a:lnTo>
                  <a:pt x="620828" y="651260"/>
                </a:lnTo>
                <a:lnTo>
                  <a:pt x="618618" y="653882"/>
                </a:lnTo>
                <a:lnTo>
                  <a:pt x="616285" y="656478"/>
                </a:lnTo>
                <a:lnTo>
                  <a:pt x="613916" y="659054"/>
                </a:lnTo>
                <a:lnTo>
                  <a:pt x="611477" y="661590"/>
                </a:lnTo>
                <a:lnTo>
                  <a:pt x="609004" y="664106"/>
                </a:lnTo>
                <a:lnTo>
                  <a:pt x="606392" y="666541"/>
                </a:lnTo>
                <a:lnTo>
                  <a:pt x="603800" y="668941"/>
                </a:lnTo>
                <a:lnTo>
                  <a:pt x="601173" y="671321"/>
                </a:lnTo>
                <a:lnTo>
                  <a:pt x="598516" y="673592"/>
                </a:lnTo>
                <a:lnTo>
                  <a:pt x="595770" y="675857"/>
                </a:lnTo>
                <a:lnTo>
                  <a:pt x="592995" y="678013"/>
                </a:lnTo>
                <a:lnTo>
                  <a:pt x="590185" y="680149"/>
                </a:lnTo>
                <a:lnTo>
                  <a:pt x="587380" y="682195"/>
                </a:lnTo>
                <a:lnTo>
                  <a:pt x="584545" y="684130"/>
                </a:lnTo>
                <a:lnTo>
                  <a:pt x="581641" y="686026"/>
                </a:lnTo>
                <a:lnTo>
                  <a:pt x="578798" y="687818"/>
                </a:lnTo>
                <a:lnTo>
                  <a:pt x="575905" y="689534"/>
                </a:lnTo>
                <a:lnTo>
                  <a:pt x="572996" y="691196"/>
                </a:lnTo>
                <a:lnTo>
                  <a:pt x="570094" y="692767"/>
                </a:lnTo>
                <a:lnTo>
                  <a:pt x="567148" y="694175"/>
                </a:lnTo>
                <a:lnTo>
                  <a:pt x="564296" y="695497"/>
                </a:lnTo>
                <a:lnTo>
                  <a:pt x="561395" y="696745"/>
                </a:lnTo>
                <a:lnTo>
                  <a:pt x="558554" y="697889"/>
                </a:lnTo>
                <a:lnTo>
                  <a:pt x="555704" y="698888"/>
                </a:lnTo>
                <a:lnTo>
                  <a:pt x="552860" y="699797"/>
                </a:lnTo>
                <a:lnTo>
                  <a:pt x="551103" y="700268"/>
                </a:lnTo>
                <a:lnTo>
                  <a:pt x="549566" y="700680"/>
                </a:lnTo>
                <a:lnTo>
                  <a:pt x="548798" y="700886"/>
                </a:lnTo>
                <a:lnTo>
                  <a:pt x="548009" y="701126"/>
                </a:lnTo>
                <a:lnTo>
                  <a:pt x="547221" y="701367"/>
                </a:lnTo>
                <a:lnTo>
                  <a:pt x="546317" y="701727"/>
                </a:lnTo>
                <a:lnTo>
                  <a:pt x="543092" y="702973"/>
                </a:lnTo>
                <a:lnTo>
                  <a:pt x="541031" y="703731"/>
                </a:lnTo>
                <a:lnTo>
                  <a:pt x="540297" y="703957"/>
                </a:lnTo>
                <a:lnTo>
                  <a:pt x="539768" y="704070"/>
                </a:lnTo>
                <a:lnTo>
                  <a:pt x="539349" y="704153"/>
                </a:lnTo>
                <a:lnTo>
                  <a:pt x="539005" y="704186"/>
                </a:lnTo>
                <a:lnTo>
                  <a:pt x="538357" y="704183"/>
                </a:lnTo>
                <a:lnTo>
                  <a:pt x="537510" y="704204"/>
                </a:lnTo>
                <a:lnTo>
                  <a:pt x="536891" y="704311"/>
                </a:lnTo>
                <a:lnTo>
                  <a:pt x="536129" y="704427"/>
                </a:lnTo>
                <a:lnTo>
                  <a:pt x="535056" y="704597"/>
                </a:lnTo>
                <a:lnTo>
                  <a:pt x="533799" y="704846"/>
                </a:lnTo>
                <a:lnTo>
                  <a:pt x="531390" y="705403"/>
                </a:lnTo>
                <a:lnTo>
                  <a:pt x="528965" y="705906"/>
                </a:lnTo>
                <a:lnTo>
                  <a:pt x="526616" y="706358"/>
                </a:lnTo>
                <a:lnTo>
                  <a:pt x="524177" y="706806"/>
                </a:lnTo>
                <a:lnTo>
                  <a:pt x="521778" y="707184"/>
                </a:lnTo>
                <a:lnTo>
                  <a:pt x="519435" y="707547"/>
                </a:lnTo>
                <a:lnTo>
                  <a:pt x="517056" y="707891"/>
                </a:lnTo>
                <a:lnTo>
                  <a:pt x="514663" y="708179"/>
                </a:lnTo>
                <a:lnTo>
                  <a:pt x="512289" y="708433"/>
                </a:lnTo>
                <a:lnTo>
                  <a:pt x="509916" y="708687"/>
                </a:lnTo>
                <a:lnTo>
                  <a:pt x="507562" y="708905"/>
                </a:lnTo>
                <a:lnTo>
                  <a:pt x="505209" y="709124"/>
                </a:lnTo>
                <a:lnTo>
                  <a:pt x="500473" y="709452"/>
                </a:lnTo>
                <a:lnTo>
                  <a:pt x="495763" y="709655"/>
                </a:lnTo>
                <a:lnTo>
                  <a:pt x="490982" y="709818"/>
                </a:lnTo>
                <a:lnTo>
                  <a:pt x="486248" y="709822"/>
                </a:lnTo>
                <a:lnTo>
                  <a:pt x="481459" y="709840"/>
                </a:lnTo>
                <a:lnTo>
                  <a:pt x="476620" y="709784"/>
                </a:lnTo>
                <a:lnTo>
                  <a:pt x="471752" y="709618"/>
                </a:lnTo>
                <a:lnTo>
                  <a:pt x="466828" y="709466"/>
                </a:lnTo>
                <a:lnTo>
                  <a:pt x="461891" y="709260"/>
                </a:lnTo>
                <a:lnTo>
                  <a:pt x="456863" y="709048"/>
                </a:lnTo>
                <a:lnTo>
                  <a:pt x="372477" y="708717"/>
                </a:lnTo>
                <a:lnTo>
                  <a:pt x="368928" y="708756"/>
                </a:lnTo>
                <a:lnTo>
                  <a:pt x="365345" y="708775"/>
                </a:lnTo>
                <a:lnTo>
                  <a:pt x="361816" y="708779"/>
                </a:lnTo>
                <a:lnTo>
                  <a:pt x="358343" y="708769"/>
                </a:lnTo>
                <a:lnTo>
                  <a:pt x="354834" y="708738"/>
                </a:lnTo>
                <a:lnTo>
                  <a:pt x="351395" y="708748"/>
                </a:lnTo>
                <a:lnTo>
                  <a:pt x="347957" y="708757"/>
                </a:lnTo>
                <a:lnTo>
                  <a:pt x="344518" y="708767"/>
                </a:lnTo>
                <a:lnTo>
                  <a:pt x="341044" y="708757"/>
                </a:lnTo>
                <a:lnTo>
                  <a:pt x="337585" y="708801"/>
                </a:lnTo>
                <a:lnTo>
                  <a:pt x="334147" y="708810"/>
                </a:lnTo>
                <a:lnTo>
                  <a:pt x="330674" y="708800"/>
                </a:lnTo>
                <a:lnTo>
                  <a:pt x="327215" y="708845"/>
                </a:lnTo>
                <a:lnTo>
                  <a:pt x="323721" y="708869"/>
                </a:lnTo>
                <a:lnTo>
                  <a:pt x="320207" y="708928"/>
                </a:lnTo>
                <a:lnTo>
                  <a:pt x="316693" y="708987"/>
                </a:lnTo>
                <a:lnTo>
                  <a:pt x="313070" y="709075"/>
                </a:lnTo>
                <a:lnTo>
                  <a:pt x="309556" y="709135"/>
                </a:lnTo>
                <a:lnTo>
                  <a:pt x="306043" y="709194"/>
                </a:lnTo>
                <a:lnTo>
                  <a:pt x="302584" y="709238"/>
                </a:lnTo>
                <a:lnTo>
                  <a:pt x="299159" y="709302"/>
                </a:lnTo>
                <a:lnTo>
                  <a:pt x="295755" y="709333"/>
                </a:lnTo>
                <a:lnTo>
                  <a:pt x="292331" y="709397"/>
                </a:lnTo>
                <a:lnTo>
                  <a:pt x="288858" y="709387"/>
                </a:lnTo>
                <a:lnTo>
                  <a:pt x="285474" y="709381"/>
                </a:lnTo>
                <a:lnTo>
                  <a:pt x="282075" y="709321"/>
                </a:lnTo>
                <a:lnTo>
                  <a:pt x="278581" y="709346"/>
                </a:lnTo>
                <a:lnTo>
                  <a:pt x="275099" y="709191"/>
                </a:lnTo>
                <a:lnTo>
                  <a:pt x="271576" y="709105"/>
                </a:lnTo>
                <a:lnTo>
                  <a:pt x="267983" y="708979"/>
                </a:lnTo>
                <a:lnTo>
                  <a:pt x="264356" y="708834"/>
                </a:lnTo>
                <a:lnTo>
                  <a:pt x="260659" y="708648"/>
                </a:lnTo>
                <a:lnTo>
                  <a:pt x="256070" y="708318"/>
                </a:lnTo>
                <a:lnTo>
                  <a:pt x="251508" y="707865"/>
                </a:lnTo>
                <a:lnTo>
                  <a:pt x="246990" y="707251"/>
                </a:lnTo>
                <a:lnTo>
                  <a:pt x="242518" y="706479"/>
                </a:lnTo>
                <a:lnTo>
                  <a:pt x="237997" y="705632"/>
                </a:lnTo>
                <a:lnTo>
                  <a:pt x="233645" y="704650"/>
                </a:lnTo>
                <a:lnTo>
                  <a:pt x="229250" y="703505"/>
                </a:lnTo>
                <a:lnTo>
                  <a:pt x="224895" y="702289"/>
                </a:lnTo>
                <a:lnTo>
                  <a:pt x="220620" y="700934"/>
                </a:lnTo>
                <a:lnTo>
                  <a:pt x="216355" y="699400"/>
                </a:lnTo>
                <a:lnTo>
                  <a:pt x="212186" y="697782"/>
                </a:lnTo>
                <a:lnTo>
                  <a:pt x="208078" y="696059"/>
                </a:lnTo>
                <a:lnTo>
                  <a:pt x="203994" y="694212"/>
                </a:lnTo>
                <a:lnTo>
                  <a:pt x="199956" y="692205"/>
                </a:lnTo>
                <a:lnTo>
                  <a:pt x="195994" y="690150"/>
                </a:lnTo>
                <a:lnTo>
                  <a:pt x="192077" y="687934"/>
                </a:lnTo>
                <a:lnTo>
                  <a:pt x="188254" y="685635"/>
                </a:lnTo>
                <a:lnTo>
                  <a:pt x="184458" y="683211"/>
                </a:lnTo>
                <a:lnTo>
                  <a:pt x="180776" y="680668"/>
                </a:lnTo>
                <a:lnTo>
                  <a:pt x="177189" y="678040"/>
                </a:lnTo>
                <a:lnTo>
                  <a:pt x="173593" y="675269"/>
                </a:lnTo>
                <a:lnTo>
                  <a:pt x="170128" y="672432"/>
                </a:lnTo>
                <a:lnTo>
                  <a:pt x="166777" y="669477"/>
                </a:lnTo>
                <a:lnTo>
                  <a:pt x="163432" y="666432"/>
                </a:lnTo>
                <a:lnTo>
                  <a:pt x="160182" y="663303"/>
                </a:lnTo>
                <a:lnTo>
                  <a:pt x="157046" y="660054"/>
                </a:lnTo>
                <a:lnTo>
                  <a:pt x="153991" y="656667"/>
                </a:lnTo>
                <a:lnTo>
                  <a:pt x="151011" y="653230"/>
                </a:lnTo>
                <a:lnTo>
                  <a:pt x="148181" y="649694"/>
                </a:lnTo>
                <a:lnTo>
                  <a:pt x="145391" y="646088"/>
                </a:lnTo>
                <a:lnTo>
                  <a:pt x="142682" y="642344"/>
                </a:lnTo>
                <a:lnTo>
                  <a:pt x="140137" y="638555"/>
                </a:lnTo>
                <a:lnTo>
                  <a:pt x="137519" y="634491"/>
                </a:lnTo>
                <a:lnTo>
                  <a:pt x="134516" y="629649"/>
                </a:lnTo>
                <a:lnTo>
                  <a:pt x="131191" y="624157"/>
                </a:lnTo>
                <a:lnTo>
                  <a:pt x="127604" y="618235"/>
                </a:lnTo>
                <a:lnTo>
                  <a:pt x="123870" y="611765"/>
                </a:lnTo>
                <a:lnTo>
                  <a:pt x="119898" y="605064"/>
                </a:lnTo>
                <a:lnTo>
                  <a:pt x="115908" y="598074"/>
                </a:lnTo>
                <a:lnTo>
                  <a:pt x="111818" y="590934"/>
                </a:lnTo>
                <a:lnTo>
                  <a:pt x="107783" y="583780"/>
                </a:lnTo>
                <a:lnTo>
                  <a:pt x="103763" y="576680"/>
                </a:lnTo>
                <a:lnTo>
                  <a:pt x="99877" y="569751"/>
                </a:lnTo>
                <a:lnTo>
                  <a:pt x="96119" y="563081"/>
                </a:lnTo>
                <a:lnTo>
                  <a:pt x="92574" y="556765"/>
                </a:lnTo>
                <a:lnTo>
                  <a:pt x="89361" y="550921"/>
                </a:lnTo>
                <a:lnTo>
                  <a:pt x="86384" y="545630"/>
                </a:lnTo>
                <a:lnTo>
                  <a:pt x="83818" y="540993"/>
                </a:lnTo>
                <a:lnTo>
                  <a:pt x="41154" y="468157"/>
                </a:lnTo>
                <a:lnTo>
                  <a:pt x="40085" y="466473"/>
                </a:lnTo>
                <a:lnTo>
                  <a:pt x="39164" y="465014"/>
                </a:lnTo>
                <a:lnTo>
                  <a:pt x="38298" y="463539"/>
                </a:lnTo>
                <a:lnTo>
                  <a:pt x="37448" y="462120"/>
                </a:lnTo>
                <a:lnTo>
                  <a:pt x="36582" y="460646"/>
                </a:lnTo>
                <a:lnTo>
                  <a:pt x="35716" y="459172"/>
                </a:lnTo>
                <a:lnTo>
                  <a:pt x="34766" y="457603"/>
                </a:lnTo>
                <a:lnTo>
                  <a:pt x="33753" y="455904"/>
                </a:lnTo>
                <a:lnTo>
                  <a:pt x="13589" y="418746"/>
                </a:lnTo>
                <a:lnTo>
                  <a:pt x="12725" y="416948"/>
                </a:lnTo>
                <a:lnTo>
                  <a:pt x="12015" y="415286"/>
                </a:lnTo>
                <a:lnTo>
                  <a:pt x="11424" y="413738"/>
                </a:lnTo>
                <a:lnTo>
                  <a:pt x="10862" y="412300"/>
                </a:lnTo>
                <a:lnTo>
                  <a:pt x="9917" y="409759"/>
                </a:lnTo>
                <a:lnTo>
                  <a:pt x="9224" y="407503"/>
                </a:lnTo>
                <a:lnTo>
                  <a:pt x="8575" y="405412"/>
                </a:lnTo>
                <a:lnTo>
                  <a:pt x="8012" y="403417"/>
                </a:lnTo>
                <a:lnTo>
                  <a:pt x="7692" y="402443"/>
                </a:lnTo>
                <a:lnTo>
                  <a:pt x="7358" y="401416"/>
                </a:lnTo>
                <a:lnTo>
                  <a:pt x="6988" y="400367"/>
                </a:lnTo>
                <a:lnTo>
                  <a:pt x="6584" y="399299"/>
                </a:lnTo>
                <a:lnTo>
                  <a:pt x="5953" y="397821"/>
                </a:lnTo>
                <a:lnTo>
                  <a:pt x="5397" y="396294"/>
                </a:lnTo>
                <a:lnTo>
                  <a:pt x="4901" y="394662"/>
                </a:lnTo>
                <a:lnTo>
                  <a:pt x="4425" y="392995"/>
                </a:lnTo>
                <a:lnTo>
                  <a:pt x="3955" y="391238"/>
                </a:lnTo>
                <a:lnTo>
                  <a:pt x="3504" y="389448"/>
                </a:lnTo>
                <a:lnTo>
                  <a:pt x="3113" y="387552"/>
                </a:lnTo>
                <a:lnTo>
                  <a:pt x="2738" y="385711"/>
                </a:lnTo>
                <a:lnTo>
                  <a:pt x="2388" y="383746"/>
                </a:lnTo>
                <a:lnTo>
                  <a:pt x="2038" y="381781"/>
                </a:lnTo>
                <a:lnTo>
                  <a:pt x="1742" y="379801"/>
                </a:lnTo>
                <a:lnTo>
                  <a:pt x="1488" y="377752"/>
                </a:lnTo>
                <a:lnTo>
                  <a:pt x="1232" y="375703"/>
                </a:lnTo>
                <a:lnTo>
                  <a:pt x="998" y="373618"/>
                </a:lnTo>
                <a:lnTo>
                  <a:pt x="798" y="371554"/>
                </a:lnTo>
                <a:lnTo>
                  <a:pt x="617" y="369455"/>
                </a:lnTo>
                <a:lnTo>
                  <a:pt x="312" y="365243"/>
                </a:lnTo>
                <a:lnTo>
                  <a:pt x="166" y="361076"/>
                </a:lnTo>
                <a:lnTo>
                  <a:pt x="15" y="356999"/>
                </a:lnTo>
                <a:lnTo>
                  <a:pt x="3" y="353002"/>
                </a:lnTo>
                <a:lnTo>
                  <a:pt x="0" y="349149"/>
                </a:lnTo>
                <a:lnTo>
                  <a:pt x="131" y="345467"/>
                </a:lnTo>
                <a:lnTo>
                  <a:pt x="286" y="341984"/>
                </a:lnTo>
                <a:lnTo>
                  <a:pt x="515" y="338776"/>
                </a:lnTo>
                <a:lnTo>
                  <a:pt x="662" y="337236"/>
                </a:lnTo>
                <a:lnTo>
                  <a:pt x="888" y="335558"/>
                </a:lnTo>
                <a:lnTo>
                  <a:pt x="1059" y="333893"/>
                </a:lnTo>
                <a:lnTo>
                  <a:pt x="1362" y="332166"/>
                </a:lnTo>
                <a:lnTo>
                  <a:pt x="1614" y="330363"/>
                </a:lnTo>
                <a:lnTo>
                  <a:pt x="1921" y="328545"/>
                </a:lnTo>
                <a:lnTo>
                  <a:pt x="2283" y="326713"/>
                </a:lnTo>
                <a:lnTo>
                  <a:pt x="2610" y="324860"/>
                </a:lnTo>
                <a:lnTo>
                  <a:pt x="3525" y="321027"/>
                </a:lnTo>
                <a:lnTo>
                  <a:pt x="4444" y="317104"/>
                </a:lnTo>
                <a:lnTo>
                  <a:pt x="4996" y="315104"/>
                </a:lnTo>
                <a:lnTo>
                  <a:pt x="5493" y="313117"/>
                </a:lnTo>
                <a:lnTo>
                  <a:pt x="6065" y="311082"/>
                </a:lnTo>
                <a:lnTo>
                  <a:pt x="6672" y="309066"/>
                </a:lnTo>
                <a:lnTo>
                  <a:pt x="7314" y="307070"/>
                </a:lnTo>
                <a:lnTo>
                  <a:pt x="7961" y="304985"/>
                </a:lnTo>
                <a:lnTo>
                  <a:pt x="8713" y="302960"/>
                </a:lnTo>
                <a:lnTo>
                  <a:pt x="9375" y="300929"/>
                </a:lnTo>
                <a:lnTo>
                  <a:pt x="10161" y="298925"/>
                </a:lnTo>
                <a:lnTo>
                  <a:pt x="10878" y="296880"/>
                </a:lnTo>
                <a:lnTo>
                  <a:pt x="11719" y="294860"/>
                </a:lnTo>
                <a:lnTo>
                  <a:pt x="12521" y="292910"/>
                </a:lnTo>
                <a:lnTo>
                  <a:pt x="13341" y="290925"/>
                </a:lnTo>
                <a:lnTo>
                  <a:pt x="14252" y="288946"/>
                </a:lnTo>
                <a:lnTo>
                  <a:pt x="15123" y="287036"/>
                </a:lnTo>
                <a:lnTo>
                  <a:pt x="16014" y="285091"/>
                </a:lnTo>
                <a:lnTo>
                  <a:pt x="17009" y="283207"/>
                </a:lnTo>
                <a:lnTo>
                  <a:pt x="17929" y="281372"/>
                </a:lnTo>
                <a:lnTo>
                  <a:pt x="18904" y="279522"/>
                </a:lnTo>
                <a:lnTo>
                  <a:pt x="19929" y="277748"/>
                </a:lnTo>
                <a:lnTo>
                  <a:pt x="135644" y="77323"/>
                </a:lnTo>
                <a:lnTo>
                  <a:pt x="136669" y="75548"/>
                </a:lnTo>
                <a:lnTo>
                  <a:pt x="137803" y="73745"/>
                </a:lnTo>
                <a:lnTo>
                  <a:pt x="138972" y="71960"/>
                </a:lnTo>
                <a:lnTo>
                  <a:pt x="140086" y="70191"/>
                </a:lnTo>
                <a:lnTo>
                  <a:pt x="141345" y="68413"/>
                </a:lnTo>
                <a:lnTo>
                  <a:pt x="142584" y="66669"/>
                </a:lnTo>
                <a:lnTo>
                  <a:pt x="143878" y="64910"/>
                </a:lnTo>
                <a:lnTo>
                  <a:pt x="145171" y="63152"/>
                </a:lnTo>
                <a:lnTo>
                  <a:pt x="146555" y="61399"/>
                </a:lnTo>
                <a:lnTo>
                  <a:pt x="147883" y="59661"/>
                </a:lnTo>
                <a:lnTo>
                  <a:pt x="149296" y="58017"/>
                </a:lnTo>
                <a:lnTo>
                  <a:pt x="150729" y="56339"/>
                </a:lnTo>
                <a:lnTo>
                  <a:pt x="152106" y="54676"/>
                </a:lnTo>
                <a:lnTo>
                  <a:pt x="153574" y="53018"/>
                </a:lnTo>
                <a:lnTo>
                  <a:pt x="155056" y="51415"/>
                </a:lnTo>
                <a:lnTo>
                  <a:pt x="156518" y="49847"/>
                </a:lnTo>
                <a:lnTo>
                  <a:pt x="157981" y="48278"/>
                </a:lnTo>
                <a:lnTo>
                  <a:pt x="159458" y="46765"/>
                </a:lnTo>
                <a:lnTo>
                  <a:pt x="160954" y="45217"/>
                </a:lnTo>
                <a:lnTo>
                  <a:pt x="162481" y="43778"/>
                </a:lnTo>
                <a:lnTo>
                  <a:pt x="163953" y="42354"/>
                </a:lnTo>
                <a:lnTo>
                  <a:pt x="165404" y="40965"/>
                </a:lnTo>
                <a:lnTo>
                  <a:pt x="166890" y="39597"/>
                </a:lnTo>
                <a:lnTo>
                  <a:pt x="168356" y="38262"/>
                </a:lnTo>
                <a:lnTo>
                  <a:pt x="169817" y="37018"/>
                </a:lnTo>
                <a:lnTo>
                  <a:pt x="171293" y="35829"/>
                </a:lnTo>
                <a:lnTo>
                  <a:pt x="172678" y="34634"/>
                </a:lnTo>
                <a:lnTo>
                  <a:pt x="174154" y="33444"/>
                </a:lnTo>
                <a:lnTo>
                  <a:pt x="175529" y="32428"/>
                </a:lnTo>
                <a:lnTo>
                  <a:pt x="176924" y="31378"/>
                </a:lnTo>
                <a:lnTo>
                  <a:pt x="178244" y="30378"/>
                </a:lnTo>
                <a:lnTo>
                  <a:pt x="179559" y="29466"/>
                </a:lnTo>
                <a:lnTo>
                  <a:pt x="182613" y="27471"/>
                </a:lnTo>
                <a:lnTo>
                  <a:pt x="185617" y="25402"/>
                </a:lnTo>
                <a:lnTo>
                  <a:pt x="188631" y="23477"/>
                </a:lnTo>
                <a:lnTo>
                  <a:pt x="191714" y="21591"/>
                </a:lnTo>
                <a:lnTo>
                  <a:pt x="193243" y="20711"/>
                </a:lnTo>
                <a:lnTo>
                  <a:pt x="194737" y="19811"/>
                </a:lnTo>
                <a:lnTo>
                  <a:pt x="196281" y="18986"/>
                </a:lnTo>
                <a:lnTo>
                  <a:pt x="197844" y="18125"/>
                </a:lnTo>
                <a:lnTo>
                  <a:pt x="199423" y="17320"/>
                </a:lnTo>
                <a:lnTo>
                  <a:pt x="200981" y="16549"/>
                </a:lnTo>
                <a:lnTo>
                  <a:pt x="202574" y="15799"/>
                </a:lnTo>
                <a:lnTo>
                  <a:pt x="204107" y="15153"/>
                </a:lnTo>
                <a:lnTo>
                  <a:pt x="205770" y="14443"/>
                </a:lnTo>
                <a:lnTo>
                  <a:pt x="207343" y="13727"/>
                </a:lnTo>
                <a:lnTo>
                  <a:pt x="208937" y="12977"/>
                </a:lnTo>
                <a:lnTo>
                  <a:pt x="210524" y="12316"/>
                </a:lnTo>
                <a:lnTo>
                  <a:pt x="212097" y="11600"/>
                </a:lnTo>
                <a:lnTo>
                  <a:pt x="213720" y="10960"/>
                </a:lnTo>
                <a:lnTo>
                  <a:pt x="215302" y="10388"/>
                </a:lnTo>
                <a:lnTo>
                  <a:pt x="216934" y="9892"/>
                </a:lnTo>
                <a:lnTo>
                  <a:pt x="220896" y="8654"/>
                </a:lnTo>
                <a:lnTo>
                  <a:pt x="223431" y="7798"/>
                </a:lnTo>
                <a:lnTo>
                  <a:pt x="225074" y="7123"/>
                </a:lnTo>
                <a:lnTo>
                  <a:pt x="226267" y="6744"/>
                </a:lnTo>
                <a:lnTo>
                  <a:pt x="226891" y="6548"/>
                </a:lnTo>
                <a:lnTo>
                  <a:pt x="227530" y="6406"/>
                </a:lnTo>
                <a:lnTo>
                  <a:pt x="228283" y="6146"/>
                </a:lnTo>
                <a:lnTo>
                  <a:pt x="229211" y="5986"/>
                </a:lnTo>
                <a:lnTo>
                  <a:pt x="231869" y="5479"/>
                </a:lnTo>
                <a:lnTo>
                  <a:pt x="235909" y="4749"/>
                </a:lnTo>
                <a:lnTo>
                  <a:pt x="236877" y="4520"/>
                </a:lnTo>
                <a:lnTo>
                  <a:pt x="237750" y="4373"/>
                </a:lnTo>
                <a:lnTo>
                  <a:pt x="238538" y="4133"/>
                </a:lnTo>
                <a:lnTo>
                  <a:pt x="239272" y="3907"/>
                </a:lnTo>
                <a:lnTo>
                  <a:pt x="240829" y="3461"/>
                </a:lnTo>
                <a:lnTo>
                  <a:pt x="242565" y="3025"/>
                </a:lnTo>
                <a:lnTo>
                  <a:pt x="263219" y="520"/>
                </a:lnTo>
                <a:lnTo>
                  <a:pt x="267680" y="266"/>
                </a:lnTo>
                <a:lnTo>
                  <a:pt x="272296" y="147"/>
                </a:lnTo>
                <a:lnTo>
                  <a:pt x="277036" y="54"/>
                </a:lnTo>
                <a:close/>
              </a:path>
            </a:pathLst>
          </a:custGeom>
          <a:solidFill>
            <a:schemeClr val="bg1">
              <a:lumMod val="75000"/>
              <a:alpha val="16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778843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C15CFB7-B87E-8DB3-4E47-62E1CE0F875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77481" y="3519784"/>
            <a:ext cx="769951" cy="709840"/>
          </a:xfrm>
          <a:custGeom>
            <a:avLst/>
            <a:gdLst>
              <a:gd name="connsiteX0" fmla="*/ 281845 w 769951"/>
              <a:gd name="connsiteY0" fmla="*/ 0 h 709840"/>
              <a:gd name="connsiteX1" fmla="*/ 286773 w 769951"/>
              <a:gd name="connsiteY1" fmla="*/ 62 h 709840"/>
              <a:gd name="connsiteX2" fmla="*/ 291667 w 769951"/>
              <a:gd name="connsiteY2" fmla="*/ 104 h 709840"/>
              <a:gd name="connsiteX3" fmla="*/ 296665 w 769951"/>
              <a:gd name="connsiteY3" fmla="*/ 206 h 709840"/>
              <a:gd name="connsiteX4" fmla="*/ 301664 w 769951"/>
              <a:gd name="connsiteY4" fmla="*/ 308 h 709840"/>
              <a:gd name="connsiteX5" fmla="*/ 306732 w 769951"/>
              <a:gd name="connsiteY5" fmla="*/ 449 h 709840"/>
              <a:gd name="connsiteX6" fmla="*/ 311729 w 769951"/>
              <a:gd name="connsiteY6" fmla="*/ 551 h 709840"/>
              <a:gd name="connsiteX7" fmla="*/ 316688 w 769951"/>
              <a:gd name="connsiteY7" fmla="*/ 723 h 709840"/>
              <a:gd name="connsiteX8" fmla="*/ 321631 w 769951"/>
              <a:gd name="connsiteY8" fmla="*/ 840 h 709840"/>
              <a:gd name="connsiteX9" fmla="*/ 326470 w 769951"/>
              <a:gd name="connsiteY9" fmla="*/ 896 h 709840"/>
              <a:gd name="connsiteX10" fmla="*/ 331219 w 769951"/>
              <a:gd name="connsiteY10" fmla="*/ 948 h 709840"/>
              <a:gd name="connsiteX11" fmla="*/ 335953 w 769951"/>
              <a:gd name="connsiteY11" fmla="*/ 944 h 709840"/>
              <a:gd name="connsiteX12" fmla="*/ 340473 w 769951"/>
              <a:gd name="connsiteY12" fmla="*/ 909 h 709840"/>
              <a:gd name="connsiteX13" fmla="*/ 344132 w 769951"/>
              <a:gd name="connsiteY13" fmla="*/ 840 h 709840"/>
              <a:gd name="connsiteX14" fmla="*/ 347675 w 769951"/>
              <a:gd name="connsiteY14" fmla="*/ 891 h 709840"/>
              <a:gd name="connsiteX15" fmla="*/ 351183 w 769951"/>
              <a:gd name="connsiteY15" fmla="*/ 922 h 709840"/>
              <a:gd name="connsiteX16" fmla="*/ 354747 w 769951"/>
              <a:gd name="connsiteY16" fmla="*/ 938 h 709840"/>
              <a:gd name="connsiteX17" fmla="*/ 358180 w 769951"/>
              <a:gd name="connsiteY17" fmla="*/ 1018 h 709840"/>
              <a:gd name="connsiteX18" fmla="*/ 361743 w 769951"/>
              <a:gd name="connsiteY18" fmla="*/ 1034 h 709840"/>
              <a:gd name="connsiteX19" fmla="*/ 365321 w 769951"/>
              <a:gd name="connsiteY19" fmla="*/ 1104 h 709840"/>
              <a:gd name="connsiteX20" fmla="*/ 368959 w 769951"/>
              <a:gd name="connsiteY20" fmla="*/ 1071 h 709840"/>
              <a:gd name="connsiteX21" fmla="*/ 375484 w 769951"/>
              <a:gd name="connsiteY21" fmla="*/ 940 h 709840"/>
              <a:gd name="connsiteX22" fmla="*/ 383069 w 769951"/>
              <a:gd name="connsiteY22" fmla="*/ 820 h 709840"/>
              <a:gd name="connsiteX23" fmla="*/ 391517 w 769951"/>
              <a:gd name="connsiteY23" fmla="*/ 733 h 709840"/>
              <a:gd name="connsiteX24" fmla="*/ 400598 w 769951"/>
              <a:gd name="connsiteY24" fmla="*/ 594 h 709840"/>
              <a:gd name="connsiteX25" fmla="*/ 410251 w 769951"/>
              <a:gd name="connsiteY25" fmla="*/ 507 h 709840"/>
              <a:gd name="connsiteX26" fmla="*/ 420319 w 769951"/>
              <a:gd name="connsiteY26" fmla="*/ 428 h 709840"/>
              <a:gd name="connsiteX27" fmla="*/ 430620 w 769951"/>
              <a:gd name="connsiteY27" fmla="*/ 344 h 709840"/>
              <a:gd name="connsiteX28" fmla="*/ 441011 w 769951"/>
              <a:gd name="connsiteY28" fmla="*/ 265 h 709840"/>
              <a:gd name="connsiteX29" fmla="*/ 451363 w 769951"/>
              <a:gd name="connsiteY29" fmla="*/ 257 h 709840"/>
              <a:gd name="connsiteX30" fmla="*/ 461479 w 769951"/>
              <a:gd name="connsiteY30" fmla="*/ 252 h 709840"/>
              <a:gd name="connsiteX31" fmla="*/ 471217 w 769951"/>
              <a:gd name="connsiteY31" fmla="*/ 260 h 709840"/>
              <a:gd name="connsiteX32" fmla="*/ 480467 w 769951"/>
              <a:gd name="connsiteY32" fmla="*/ 311 h 709840"/>
              <a:gd name="connsiteX33" fmla="*/ 489028 w 769951"/>
              <a:gd name="connsiteY33" fmla="*/ 430 h 709840"/>
              <a:gd name="connsiteX34" fmla="*/ 496757 w 769951"/>
              <a:gd name="connsiteY34" fmla="*/ 623 h 709840"/>
              <a:gd name="connsiteX35" fmla="*/ 500245 w 769951"/>
              <a:gd name="connsiteY35" fmla="*/ 688 h 709840"/>
              <a:gd name="connsiteX36" fmla="*/ 503479 w 769951"/>
              <a:gd name="connsiteY36" fmla="*/ 793 h 709840"/>
              <a:gd name="connsiteX37" fmla="*/ 506479 w 769951"/>
              <a:gd name="connsiteY37" fmla="*/ 901 h 709840"/>
              <a:gd name="connsiteX38" fmla="*/ 509134 w 769951"/>
              <a:gd name="connsiteY38" fmla="*/ 1042 h 709840"/>
              <a:gd name="connsiteX39" fmla="*/ 513723 w 769951"/>
              <a:gd name="connsiteY39" fmla="*/ 1372 h 709840"/>
              <a:gd name="connsiteX40" fmla="*/ 518286 w 769951"/>
              <a:gd name="connsiteY40" fmla="*/ 1826 h 709840"/>
              <a:gd name="connsiteX41" fmla="*/ 522803 w 769951"/>
              <a:gd name="connsiteY41" fmla="*/ 2439 h 709840"/>
              <a:gd name="connsiteX42" fmla="*/ 527275 w 769951"/>
              <a:gd name="connsiteY42" fmla="*/ 3211 h 709840"/>
              <a:gd name="connsiteX43" fmla="*/ 531797 w 769951"/>
              <a:gd name="connsiteY43" fmla="*/ 4059 h 709840"/>
              <a:gd name="connsiteX44" fmla="*/ 536148 w 769951"/>
              <a:gd name="connsiteY44" fmla="*/ 5040 h 709840"/>
              <a:gd name="connsiteX45" fmla="*/ 540544 w 769951"/>
              <a:gd name="connsiteY45" fmla="*/ 6186 h 709840"/>
              <a:gd name="connsiteX46" fmla="*/ 544898 w 769951"/>
              <a:gd name="connsiteY46" fmla="*/ 7401 h 709840"/>
              <a:gd name="connsiteX47" fmla="*/ 549174 w 769951"/>
              <a:gd name="connsiteY47" fmla="*/ 8756 h 709840"/>
              <a:gd name="connsiteX48" fmla="*/ 553438 w 769951"/>
              <a:gd name="connsiteY48" fmla="*/ 10290 h 709840"/>
              <a:gd name="connsiteX49" fmla="*/ 557607 w 769951"/>
              <a:gd name="connsiteY49" fmla="*/ 11908 h 709840"/>
              <a:gd name="connsiteX50" fmla="*/ 561716 w 769951"/>
              <a:gd name="connsiteY50" fmla="*/ 13631 h 709840"/>
              <a:gd name="connsiteX51" fmla="*/ 565799 w 769951"/>
              <a:gd name="connsiteY51" fmla="*/ 15478 h 709840"/>
              <a:gd name="connsiteX52" fmla="*/ 569837 w 769951"/>
              <a:gd name="connsiteY52" fmla="*/ 17484 h 709840"/>
              <a:gd name="connsiteX53" fmla="*/ 573799 w 769951"/>
              <a:gd name="connsiteY53" fmla="*/ 19540 h 709840"/>
              <a:gd name="connsiteX54" fmla="*/ 577717 w 769951"/>
              <a:gd name="connsiteY54" fmla="*/ 21755 h 709840"/>
              <a:gd name="connsiteX55" fmla="*/ 581539 w 769951"/>
              <a:gd name="connsiteY55" fmla="*/ 24055 h 709840"/>
              <a:gd name="connsiteX56" fmla="*/ 585336 w 769951"/>
              <a:gd name="connsiteY56" fmla="*/ 26479 h 709840"/>
              <a:gd name="connsiteX57" fmla="*/ 589017 w 769951"/>
              <a:gd name="connsiteY57" fmla="*/ 29022 h 709840"/>
              <a:gd name="connsiteX58" fmla="*/ 592604 w 769951"/>
              <a:gd name="connsiteY58" fmla="*/ 31649 h 709840"/>
              <a:gd name="connsiteX59" fmla="*/ 596200 w 769951"/>
              <a:gd name="connsiteY59" fmla="*/ 34422 h 709840"/>
              <a:gd name="connsiteX60" fmla="*/ 599666 w 769951"/>
              <a:gd name="connsiteY60" fmla="*/ 37257 h 709840"/>
              <a:gd name="connsiteX61" fmla="*/ 603016 w 769951"/>
              <a:gd name="connsiteY61" fmla="*/ 40213 h 709840"/>
              <a:gd name="connsiteX62" fmla="*/ 606362 w 769951"/>
              <a:gd name="connsiteY62" fmla="*/ 43258 h 709840"/>
              <a:gd name="connsiteX63" fmla="*/ 609612 w 769951"/>
              <a:gd name="connsiteY63" fmla="*/ 46387 h 709840"/>
              <a:gd name="connsiteX64" fmla="*/ 612747 w 769951"/>
              <a:gd name="connsiteY64" fmla="*/ 49635 h 709840"/>
              <a:gd name="connsiteX65" fmla="*/ 615802 w 769951"/>
              <a:gd name="connsiteY65" fmla="*/ 53023 h 709840"/>
              <a:gd name="connsiteX66" fmla="*/ 618782 w 769951"/>
              <a:gd name="connsiteY66" fmla="*/ 56460 h 709840"/>
              <a:gd name="connsiteX67" fmla="*/ 621612 w 769951"/>
              <a:gd name="connsiteY67" fmla="*/ 59996 h 709840"/>
              <a:gd name="connsiteX68" fmla="*/ 624402 w 769951"/>
              <a:gd name="connsiteY68" fmla="*/ 63602 h 709840"/>
              <a:gd name="connsiteX69" fmla="*/ 627111 w 769951"/>
              <a:gd name="connsiteY69" fmla="*/ 67346 h 709840"/>
              <a:gd name="connsiteX70" fmla="*/ 629655 w 769951"/>
              <a:gd name="connsiteY70" fmla="*/ 71135 h 709840"/>
              <a:gd name="connsiteX71" fmla="*/ 714032 w 769951"/>
              <a:gd name="connsiteY71" fmla="*/ 217093 h 709840"/>
              <a:gd name="connsiteX72" fmla="*/ 714927 w 769951"/>
              <a:gd name="connsiteY72" fmla="*/ 218676 h 709840"/>
              <a:gd name="connsiteX73" fmla="*/ 715842 w 769951"/>
              <a:gd name="connsiteY73" fmla="*/ 220226 h 709840"/>
              <a:gd name="connsiteX74" fmla="*/ 716737 w 769951"/>
              <a:gd name="connsiteY74" fmla="*/ 221809 h 709840"/>
              <a:gd name="connsiteX75" fmla="*/ 717707 w 769951"/>
              <a:gd name="connsiteY75" fmla="*/ 223344 h 709840"/>
              <a:gd name="connsiteX76" fmla="*/ 718587 w 769951"/>
              <a:gd name="connsiteY76" fmla="*/ 224873 h 709840"/>
              <a:gd name="connsiteX77" fmla="*/ 719577 w 769951"/>
              <a:gd name="connsiteY77" fmla="*/ 226372 h 709840"/>
              <a:gd name="connsiteX78" fmla="*/ 720423 w 769951"/>
              <a:gd name="connsiteY78" fmla="*/ 227881 h 709840"/>
              <a:gd name="connsiteX79" fmla="*/ 721308 w 769951"/>
              <a:gd name="connsiteY79" fmla="*/ 229321 h 709840"/>
              <a:gd name="connsiteX80" fmla="*/ 756204 w 769951"/>
              <a:gd name="connsiteY80" fmla="*/ 290944 h 709840"/>
              <a:gd name="connsiteX81" fmla="*/ 757068 w 769951"/>
              <a:gd name="connsiteY81" fmla="*/ 292742 h 709840"/>
              <a:gd name="connsiteX82" fmla="*/ 757778 w 769951"/>
              <a:gd name="connsiteY82" fmla="*/ 294405 h 709840"/>
              <a:gd name="connsiteX83" fmla="*/ 758369 w 769951"/>
              <a:gd name="connsiteY83" fmla="*/ 295952 h 709840"/>
              <a:gd name="connsiteX84" fmla="*/ 758931 w 769951"/>
              <a:gd name="connsiteY84" fmla="*/ 297390 h 709840"/>
              <a:gd name="connsiteX85" fmla="*/ 759876 w 769951"/>
              <a:gd name="connsiteY85" fmla="*/ 299931 h 709840"/>
              <a:gd name="connsiteX86" fmla="*/ 760569 w 769951"/>
              <a:gd name="connsiteY86" fmla="*/ 302186 h 709840"/>
              <a:gd name="connsiteX87" fmla="*/ 761217 w 769951"/>
              <a:gd name="connsiteY87" fmla="*/ 304277 h 709840"/>
              <a:gd name="connsiteX88" fmla="*/ 761782 w 769951"/>
              <a:gd name="connsiteY88" fmla="*/ 306273 h 709840"/>
              <a:gd name="connsiteX89" fmla="*/ 762101 w 769951"/>
              <a:gd name="connsiteY89" fmla="*/ 307246 h 709840"/>
              <a:gd name="connsiteX90" fmla="*/ 762436 w 769951"/>
              <a:gd name="connsiteY90" fmla="*/ 308274 h 709840"/>
              <a:gd name="connsiteX91" fmla="*/ 762805 w 769951"/>
              <a:gd name="connsiteY91" fmla="*/ 309323 h 709840"/>
              <a:gd name="connsiteX92" fmla="*/ 763208 w 769951"/>
              <a:gd name="connsiteY92" fmla="*/ 310391 h 709840"/>
              <a:gd name="connsiteX93" fmla="*/ 763959 w 769951"/>
              <a:gd name="connsiteY93" fmla="*/ 311984 h 709840"/>
              <a:gd name="connsiteX94" fmla="*/ 764452 w 769951"/>
              <a:gd name="connsiteY94" fmla="*/ 313058 h 709840"/>
              <a:gd name="connsiteX95" fmla="*/ 764670 w 769951"/>
              <a:gd name="connsiteY95" fmla="*/ 313647 h 709840"/>
              <a:gd name="connsiteX96" fmla="*/ 764886 w 769951"/>
              <a:gd name="connsiteY96" fmla="*/ 314236 h 709840"/>
              <a:gd name="connsiteX97" fmla="*/ 765147 w 769951"/>
              <a:gd name="connsiteY97" fmla="*/ 314989 h 709840"/>
              <a:gd name="connsiteX98" fmla="*/ 765371 w 769951"/>
              <a:gd name="connsiteY98" fmla="*/ 316047 h 709840"/>
              <a:gd name="connsiteX99" fmla="*/ 766143 w 769951"/>
              <a:gd name="connsiteY99" fmla="*/ 319693 h 709840"/>
              <a:gd name="connsiteX100" fmla="*/ 766839 w 769951"/>
              <a:gd name="connsiteY100" fmla="*/ 323389 h 709840"/>
              <a:gd name="connsiteX101" fmla="*/ 767486 w 769951"/>
              <a:gd name="connsiteY101" fmla="*/ 327011 h 709840"/>
              <a:gd name="connsiteX102" fmla="*/ 768057 w 769951"/>
              <a:gd name="connsiteY102" fmla="*/ 330681 h 709840"/>
              <a:gd name="connsiteX103" fmla="*/ 768574 w 769951"/>
              <a:gd name="connsiteY103" fmla="*/ 334366 h 709840"/>
              <a:gd name="connsiteX104" fmla="*/ 769001 w 769951"/>
              <a:gd name="connsiteY104" fmla="*/ 338046 h 709840"/>
              <a:gd name="connsiteX105" fmla="*/ 769338 w 769951"/>
              <a:gd name="connsiteY105" fmla="*/ 341721 h 709840"/>
              <a:gd name="connsiteX106" fmla="*/ 769586 w 769951"/>
              <a:gd name="connsiteY106" fmla="*/ 345390 h 709840"/>
              <a:gd name="connsiteX107" fmla="*/ 769779 w 769951"/>
              <a:gd name="connsiteY107" fmla="*/ 349074 h 709840"/>
              <a:gd name="connsiteX108" fmla="*/ 769903 w 769951"/>
              <a:gd name="connsiteY108" fmla="*/ 352717 h 709840"/>
              <a:gd name="connsiteX109" fmla="*/ 769951 w 769951"/>
              <a:gd name="connsiteY109" fmla="*/ 356410 h 709840"/>
              <a:gd name="connsiteX110" fmla="*/ 769895 w 769951"/>
              <a:gd name="connsiteY110" fmla="*/ 360043 h 709840"/>
              <a:gd name="connsiteX111" fmla="*/ 769799 w 769951"/>
              <a:gd name="connsiteY111" fmla="*/ 363745 h 709840"/>
              <a:gd name="connsiteX112" fmla="*/ 769543 w 769951"/>
              <a:gd name="connsiteY112" fmla="*/ 367402 h 709840"/>
              <a:gd name="connsiteX113" fmla="*/ 769288 w 769951"/>
              <a:gd name="connsiteY113" fmla="*/ 371059 h 709840"/>
              <a:gd name="connsiteX114" fmla="*/ 768908 w 769951"/>
              <a:gd name="connsiteY114" fmla="*/ 374690 h 709840"/>
              <a:gd name="connsiteX115" fmla="*/ 768418 w 769951"/>
              <a:gd name="connsiteY115" fmla="*/ 378351 h 709840"/>
              <a:gd name="connsiteX116" fmla="*/ 767859 w 769951"/>
              <a:gd name="connsiteY116" fmla="*/ 381972 h 709840"/>
              <a:gd name="connsiteX117" fmla="*/ 767245 w 769951"/>
              <a:gd name="connsiteY117" fmla="*/ 385607 h 709840"/>
              <a:gd name="connsiteX118" fmla="*/ 766471 w 769951"/>
              <a:gd name="connsiteY118" fmla="*/ 389197 h 709840"/>
              <a:gd name="connsiteX119" fmla="*/ 765657 w 769951"/>
              <a:gd name="connsiteY119" fmla="*/ 392856 h 709840"/>
              <a:gd name="connsiteX120" fmla="*/ 764684 w 769951"/>
              <a:gd name="connsiteY120" fmla="*/ 396470 h 709840"/>
              <a:gd name="connsiteX121" fmla="*/ 763676 w 769951"/>
              <a:gd name="connsiteY121" fmla="*/ 400064 h 709840"/>
              <a:gd name="connsiteX122" fmla="*/ 762544 w 769951"/>
              <a:gd name="connsiteY122" fmla="*/ 403632 h 709840"/>
              <a:gd name="connsiteX123" fmla="*/ 761302 w 769951"/>
              <a:gd name="connsiteY123" fmla="*/ 407229 h 709840"/>
              <a:gd name="connsiteX124" fmla="*/ 760025 w 769951"/>
              <a:gd name="connsiteY124" fmla="*/ 410807 h 709840"/>
              <a:gd name="connsiteX125" fmla="*/ 758570 w 769951"/>
              <a:gd name="connsiteY125" fmla="*/ 414374 h 709840"/>
              <a:gd name="connsiteX126" fmla="*/ 757044 w 769951"/>
              <a:gd name="connsiteY126" fmla="*/ 417900 h 709840"/>
              <a:gd name="connsiteX127" fmla="*/ 755408 w 769951"/>
              <a:gd name="connsiteY127" fmla="*/ 421457 h 709840"/>
              <a:gd name="connsiteX128" fmla="*/ 753668 w 769951"/>
              <a:gd name="connsiteY128" fmla="*/ 424953 h 709840"/>
              <a:gd name="connsiteX129" fmla="*/ 751819 w 769951"/>
              <a:gd name="connsiteY129" fmla="*/ 428477 h 709840"/>
              <a:gd name="connsiteX130" fmla="*/ 749864 w 769951"/>
              <a:gd name="connsiteY130" fmla="*/ 431942 h 709840"/>
              <a:gd name="connsiteX131" fmla="*/ 634149 w 769951"/>
              <a:gd name="connsiteY131" fmla="*/ 632367 h 709840"/>
              <a:gd name="connsiteX132" fmla="*/ 632527 w 769951"/>
              <a:gd name="connsiteY132" fmla="*/ 635095 h 709840"/>
              <a:gd name="connsiteX133" fmla="*/ 630781 w 769951"/>
              <a:gd name="connsiteY133" fmla="*/ 637799 h 709840"/>
              <a:gd name="connsiteX134" fmla="*/ 628980 w 769951"/>
              <a:gd name="connsiteY134" fmla="*/ 640517 h 709840"/>
              <a:gd name="connsiteX135" fmla="*/ 627088 w 769951"/>
              <a:gd name="connsiteY135" fmla="*/ 643229 h 709840"/>
              <a:gd name="connsiteX136" fmla="*/ 625088 w 769951"/>
              <a:gd name="connsiteY136" fmla="*/ 645972 h 709840"/>
              <a:gd name="connsiteX137" fmla="*/ 623023 w 769951"/>
              <a:gd name="connsiteY137" fmla="*/ 648584 h 709840"/>
              <a:gd name="connsiteX138" fmla="*/ 620828 w 769951"/>
              <a:gd name="connsiteY138" fmla="*/ 651260 h 709840"/>
              <a:gd name="connsiteX139" fmla="*/ 618619 w 769951"/>
              <a:gd name="connsiteY139" fmla="*/ 653882 h 709840"/>
              <a:gd name="connsiteX140" fmla="*/ 616285 w 769951"/>
              <a:gd name="connsiteY140" fmla="*/ 656478 h 709840"/>
              <a:gd name="connsiteX141" fmla="*/ 613916 w 769951"/>
              <a:gd name="connsiteY141" fmla="*/ 659054 h 709840"/>
              <a:gd name="connsiteX142" fmla="*/ 611478 w 769951"/>
              <a:gd name="connsiteY142" fmla="*/ 661590 h 709840"/>
              <a:gd name="connsiteX143" fmla="*/ 609005 w 769951"/>
              <a:gd name="connsiteY143" fmla="*/ 664106 h 709840"/>
              <a:gd name="connsiteX144" fmla="*/ 606392 w 769951"/>
              <a:gd name="connsiteY144" fmla="*/ 666541 h 709840"/>
              <a:gd name="connsiteX145" fmla="*/ 603800 w 769951"/>
              <a:gd name="connsiteY145" fmla="*/ 668941 h 709840"/>
              <a:gd name="connsiteX146" fmla="*/ 601173 w 769951"/>
              <a:gd name="connsiteY146" fmla="*/ 671321 h 709840"/>
              <a:gd name="connsiteX147" fmla="*/ 598517 w 769951"/>
              <a:gd name="connsiteY147" fmla="*/ 673592 h 709840"/>
              <a:gd name="connsiteX148" fmla="*/ 595770 w 769951"/>
              <a:gd name="connsiteY148" fmla="*/ 675857 h 709840"/>
              <a:gd name="connsiteX149" fmla="*/ 592995 w 769951"/>
              <a:gd name="connsiteY149" fmla="*/ 678013 h 709840"/>
              <a:gd name="connsiteX150" fmla="*/ 590185 w 769951"/>
              <a:gd name="connsiteY150" fmla="*/ 680149 h 709840"/>
              <a:gd name="connsiteX151" fmla="*/ 587380 w 769951"/>
              <a:gd name="connsiteY151" fmla="*/ 682195 h 709840"/>
              <a:gd name="connsiteX152" fmla="*/ 584546 w 769951"/>
              <a:gd name="connsiteY152" fmla="*/ 684130 h 709840"/>
              <a:gd name="connsiteX153" fmla="*/ 581642 w 769951"/>
              <a:gd name="connsiteY153" fmla="*/ 686026 h 709840"/>
              <a:gd name="connsiteX154" fmla="*/ 578798 w 769951"/>
              <a:gd name="connsiteY154" fmla="*/ 687818 h 709840"/>
              <a:gd name="connsiteX155" fmla="*/ 575905 w 769951"/>
              <a:gd name="connsiteY155" fmla="*/ 689534 h 709840"/>
              <a:gd name="connsiteX156" fmla="*/ 572997 w 769951"/>
              <a:gd name="connsiteY156" fmla="*/ 691196 h 709840"/>
              <a:gd name="connsiteX157" fmla="*/ 570094 w 769951"/>
              <a:gd name="connsiteY157" fmla="*/ 692767 h 709840"/>
              <a:gd name="connsiteX158" fmla="*/ 567148 w 769951"/>
              <a:gd name="connsiteY158" fmla="*/ 694175 h 709840"/>
              <a:gd name="connsiteX159" fmla="*/ 564296 w 769951"/>
              <a:gd name="connsiteY159" fmla="*/ 695497 h 709840"/>
              <a:gd name="connsiteX160" fmla="*/ 561395 w 769951"/>
              <a:gd name="connsiteY160" fmla="*/ 696745 h 709840"/>
              <a:gd name="connsiteX161" fmla="*/ 558554 w 769951"/>
              <a:gd name="connsiteY161" fmla="*/ 697889 h 709840"/>
              <a:gd name="connsiteX162" fmla="*/ 555704 w 769951"/>
              <a:gd name="connsiteY162" fmla="*/ 698888 h 709840"/>
              <a:gd name="connsiteX163" fmla="*/ 552860 w 769951"/>
              <a:gd name="connsiteY163" fmla="*/ 699797 h 709840"/>
              <a:gd name="connsiteX164" fmla="*/ 551103 w 769951"/>
              <a:gd name="connsiteY164" fmla="*/ 700268 h 709840"/>
              <a:gd name="connsiteX165" fmla="*/ 549566 w 769951"/>
              <a:gd name="connsiteY165" fmla="*/ 700680 h 709840"/>
              <a:gd name="connsiteX166" fmla="*/ 548798 w 769951"/>
              <a:gd name="connsiteY166" fmla="*/ 700886 h 709840"/>
              <a:gd name="connsiteX167" fmla="*/ 548010 w 769951"/>
              <a:gd name="connsiteY167" fmla="*/ 701126 h 709840"/>
              <a:gd name="connsiteX168" fmla="*/ 547221 w 769951"/>
              <a:gd name="connsiteY168" fmla="*/ 701367 h 709840"/>
              <a:gd name="connsiteX169" fmla="*/ 546317 w 769951"/>
              <a:gd name="connsiteY169" fmla="*/ 701727 h 709840"/>
              <a:gd name="connsiteX170" fmla="*/ 543092 w 769951"/>
              <a:gd name="connsiteY170" fmla="*/ 702973 h 709840"/>
              <a:gd name="connsiteX171" fmla="*/ 541031 w 769951"/>
              <a:gd name="connsiteY171" fmla="*/ 703731 h 709840"/>
              <a:gd name="connsiteX172" fmla="*/ 540297 w 769951"/>
              <a:gd name="connsiteY172" fmla="*/ 703957 h 709840"/>
              <a:gd name="connsiteX173" fmla="*/ 539768 w 769951"/>
              <a:gd name="connsiteY173" fmla="*/ 704070 h 709840"/>
              <a:gd name="connsiteX174" fmla="*/ 539350 w 769951"/>
              <a:gd name="connsiteY174" fmla="*/ 704152 h 709840"/>
              <a:gd name="connsiteX175" fmla="*/ 539006 w 769951"/>
              <a:gd name="connsiteY175" fmla="*/ 704186 h 709840"/>
              <a:gd name="connsiteX176" fmla="*/ 538357 w 769951"/>
              <a:gd name="connsiteY176" fmla="*/ 704183 h 709840"/>
              <a:gd name="connsiteX177" fmla="*/ 537511 w 769951"/>
              <a:gd name="connsiteY177" fmla="*/ 704204 h 709840"/>
              <a:gd name="connsiteX178" fmla="*/ 536892 w 769951"/>
              <a:gd name="connsiteY178" fmla="*/ 704311 h 709840"/>
              <a:gd name="connsiteX179" fmla="*/ 536129 w 769951"/>
              <a:gd name="connsiteY179" fmla="*/ 704427 h 709840"/>
              <a:gd name="connsiteX180" fmla="*/ 535056 w 769951"/>
              <a:gd name="connsiteY180" fmla="*/ 704597 h 709840"/>
              <a:gd name="connsiteX181" fmla="*/ 533799 w 769951"/>
              <a:gd name="connsiteY181" fmla="*/ 704846 h 709840"/>
              <a:gd name="connsiteX182" fmla="*/ 531390 w 769951"/>
              <a:gd name="connsiteY182" fmla="*/ 705403 h 709840"/>
              <a:gd name="connsiteX183" fmla="*/ 528966 w 769951"/>
              <a:gd name="connsiteY183" fmla="*/ 705906 h 709840"/>
              <a:gd name="connsiteX184" fmla="*/ 526617 w 769951"/>
              <a:gd name="connsiteY184" fmla="*/ 706358 h 709840"/>
              <a:gd name="connsiteX185" fmla="*/ 524177 w 769951"/>
              <a:gd name="connsiteY185" fmla="*/ 706806 h 709840"/>
              <a:gd name="connsiteX186" fmla="*/ 521778 w 769951"/>
              <a:gd name="connsiteY186" fmla="*/ 707184 h 709840"/>
              <a:gd name="connsiteX187" fmla="*/ 519435 w 769951"/>
              <a:gd name="connsiteY187" fmla="*/ 707547 h 709840"/>
              <a:gd name="connsiteX188" fmla="*/ 517056 w 769951"/>
              <a:gd name="connsiteY188" fmla="*/ 707891 h 709840"/>
              <a:gd name="connsiteX189" fmla="*/ 514663 w 769951"/>
              <a:gd name="connsiteY189" fmla="*/ 708179 h 709840"/>
              <a:gd name="connsiteX190" fmla="*/ 512289 w 769951"/>
              <a:gd name="connsiteY190" fmla="*/ 708432 h 709840"/>
              <a:gd name="connsiteX191" fmla="*/ 509916 w 769951"/>
              <a:gd name="connsiteY191" fmla="*/ 708686 h 709840"/>
              <a:gd name="connsiteX192" fmla="*/ 507562 w 769951"/>
              <a:gd name="connsiteY192" fmla="*/ 708905 h 709840"/>
              <a:gd name="connsiteX193" fmla="*/ 505209 w 769951"/>
              <a:gd name="connsiteY193" fmla="*/ 709124 h 709840"/>
              <a:gd name="connsiteX194" fmla="*/ 500473 w 769951"/>
              <a:gd name="connsiteY194" fmla="*/ 709452 h 709840"/>
              <a:gd name="connsiteX195" fmla="*/ 495763 w 769951"/>
              <a:gd name="connsiteY195" fmla="*/ 709655 h 709840"/>
              <a:gd name="connsiteX196" fmla="*/ 490983 w 769951"/>
              <a:gd name="connsiteY196" fmla="*/ 709818 h 709840"/>
              <a:gd name="connsiteX197" fmla="*/ 486248 w 769951"/>
              <a:gd name="connsiteY197" fmla="*/ 709822 h 709840"/>
              <a:gd name="connsiteX198" fmla="*/ 481459 w 769951"/>
              <a:gd name="connsiteY198" fmla="*/ 709840 h 709840"/>
              <a:gd name="connsiteX199" fmla="*/ 476620 w 769951"/>
              <a:gd name="connsiteY199" fmla="*/ 709784 h 709840"/>
              <a:gd name="connsiteX200" fmla="*/ 471752 w 769951"/>
              <a:gd name="connsiteY200" fmla="*/ 709618 h 709840"/>
              <a:gd name="connsiteX201" fmla="*/ 466829 w 769951"/>
              <a:gd name="connsiteY201" fmla="*/ 709466 h 709840"/>
              <a:gd name="connsiteX202" fmla="*/ 461891 w 769951"/>
              <a:gd name="connsiteY202" fmla="*/ 709260 h 709840"/>
              <a:gd name="connsiteX203" fmla="*/ 456863 w 769951"/>
              <a:gd name="connsiteY203" fmla="*/ 709048 h 709840"/>
              <a:gd name="connsiteX204" fmla="*/ 372477 w 769951"/>
              <a:gd name="connsiteY204" fmla="*/ 708717 h 709840"/>
              <a:gd name="connsiteX205" fmla="*/ 368928 w 769951"/>
              <a:gd name="connsiteY205" fmla="*/ 708756 h 709840"/>
              <a:gd name="connsiteX206" fmla="*/ 365345 w 769951"/>
              <a:gd name="connsiteY206" fmla="*/ 708775 h 709840"/>
              <a:gd name="connsiteX207" fmla="*/ 361816 w 769951"/>
              <a:gd name="connsiteY207" fmla="*/ 708779 h 709840"/>
              <a:gd name="connsiteX208" fmla="*/ 358343 w 769951"/>
              <a:gd name="connsiteY208" fmla="*/ 708769 h 709840"/>
              <a:gd name="connsiteX209" fmla="*/ 354834 w 769951"/>
              <a:gd name="connsiteY209" fmla="*/ 708738 h 709840"/>
              <a:gd name="connsiteX210" fmla="*/ 351396 w 769951"/>
              <a:gd name="connsiteY210" fmla="*/ 708748 h 709840"/>
              <a:gd name="connsiteX211" fmla="*/ 347957 w 769951"/>
              <a:gd name="connsiteY211" fmla="*/ 708757 h 709840"/>
              <a:gd name="connsiteX212" fmla="*/ 344518 w 769951"/>
              <a:gd name="connsiteY212" fmla="*/ 708767 h 709840"/>
              <a:gd name="connsiteX213" fmla="*/ 341045 w 769951"/>
              <a:gd name="connsiteY213" fmla="*/ 708756 h 709840"/>
              <a:gd name="connsiteX214" fmla="*/ 337586 w 769951"/>
              <a:gd name="connsiteY214" fmla="*/ 708801 h 709840"/>
              <a:gd name="connsiteX215" fmla="*/ 334147 w 769951"/>
              <a:gd name="connsiteY215" fmla="*/ 708810 h 709840"/>
              <a:gd name="connsiteX216" fmla="*/ 330674 w 769951"/>
              <a:gd name="connsiteY216" fmla="*/ 708800 h 709840"/>
              <a:gd name="connsiteX217" fmla="*/ 327215 w 769951"/>
              <a:gd name="connsiteY217" fmla="*/ 708845 h 709840"/>
              <a:gd name="connsiteX218" fmla="*/ 323721 w 769951"/>
              <a:gd name="connsiteY218" fmla="*/ 708869 h 709840"/>
              <a:gd name="connsiteX219" fmla="*/ 320207 w 769951"/>
              <a:gd name="connsiteY219" fmla="*/ 708928 h 709840"/>
              <a:gd name="connsiteX220" fmla="*/ 316693 w 769951"/>
              <a:gd name="connsiteY220" fmla="*/ 708987 h 709840"/>
              <a:gd name="connsiteX221" fmla="*/ 313070 w 769951"/>
              <a:gd name="connsiteY221" fmla="*/ 709075 h 709840"/>
              <a:gd name="connsiteX222" fmla="*/ 309556 w 769951"/>
              <a:gd name="connsiteY222" fmla="*/ 709135 h 709840"/>
              <a:gd name="connsiteX223" fmla="*/ 306043 w 769951"/>
              <a:gd name="connsiteY223" fmla="*/ 709194 h 709840"/>
              <a:gd name="connsiteX224" fmla="*/ 302584 w 769951"/>
              <a:gd name="connsiteY224" fmla="*/ 709238 h 709840"/>
              <a:gd name="connsiteX225" fmla="*/ 299160 w 769951"/>
              <a:gd name="connsiteY225" fmla="*/ 709302 h 709840"/>
              <a:gd name="connsiteX226" fmla="*/ 295755 w 769951"/>
              <a:gd name="connsiteY226" fmla="*/ 709333 h 709840"/>
              <a:gd name="connsiteX227" fmla="*/ 292331 w 769951"/>
              <a:gd name="connsiteY227" fmla="*/ 709397 h 709840"/>
              <a:gd name="connsiteX228" fmla="*/ 288858 w 769951"/>
              <a:gd name="connsiteY228" fmla="*/ 709386 h 709840"/>
              <a:gd name="connsiteX229" fmla="*/ 285475 w 769951"/>
              <a:gd name="connsiteY229" fmla="*/ 709381 h 709840"/>
              <a:gd name="connsiteX230" fmla="*/ 282075 w 769951"/>
              <a:gd name="connsiteY230" fmla="*/ 709321 h 709840"/>
              <a:gd name="connsiteX231" fmla="*/ 278582 w 769951"/>
              <a:gd name="connsiteY231" fmla="*/ 709346 h 709840"/>
              <a:gd name="connsiteX232" fmla="*/ 275099 w 769951"/>
              <a:gd name="connsiteY232" fmla="*/ 709191 h 709840"/>
              <a:gd name="connsiteX233" fmla="*/ 271576 w 769951"/>
              <a:gd name="connsiteY233" fmla="*/ 709105 h 709840"/>
              <a:gd name="connsiteX234" fmla="*/ 267984 w 769951"/>
              <a:gd name="connsiteY234" fmla="*/ 708979 h 709840"/>
              <a:gd name="connsiteX235" fmla="*/ 264356 w 769951"/>
              <a:gd name="connsiteY235" fmla="*/ 708834 h 709840"/>
              <a:gd name="connsiteX236" fmla="*/ 260659 w 769951"/>
              <a:gd name="connsiteY236" fmla="*/ 708648 h 709840"/>
              <a:gd name="connsiteX237" fmla="*/ 256070 w 769951"/>
              <a:gd name="connsiteY237" fmla="*/ 708318 h 709840"/>
              <a:gd name="connsiteX238" fmla="*/ 251508 w 769951"/>
              <a:gd name="connsiteY238" fmla="*/ 707865 h 709840"/>
              <a:gd name="connsiteX239" fmla="*/ 246990 w 769951"/>
              <a:gd name="connsiteY239" fmla="*/ 707251 h 709840"/>
              <a:gd name="connsiteX240" fmla="*/ 242518 w 769951"/>
              <a:gd name="connsiteY240" fmla="*/ 706479 h 709840"/>
              <a:gd name="connsiteX241" fmla="*/ 237997 w 769951"/>
              <a:gd name="connsiteY241" fmla="*/ 705632 h 709840"/>
              <a:gd name="connsiteX242" fmla="*/ 233646 w 769951"/>
              <a:gd name="connsiteY242" fmla="*/ 704650 h 709840"/>
              <a:gd name="connsiteX243" fmla="*/ 229250 w 769951"/>
              <a:gd name="connsiteY243" fmla="*/ 703504 h 709840"/>
              <a:gd name="connsiteX244" fmla="*/ 224895 w 769951"/>
              <a:gd name="connsiteY244" fmla="*/ 702289 h 709840"/>
              <a:gd name="connsiteX245" fmla="*/ 220620 w 769951"/>
              <a:gd name="connsiteY245" fmla="*/ 700934 h 709840"/>
              <a:gd name="connsiteX246" fmla="*/ 216356 w 769951"/>
              <a:gd name="connsiteY246" fmla="*/ 699400 h 709840"/>
              <a:gd name="connsiteX247" fmla="*/ 212187 w 769951"/>
              <a:gd name="connsiteY247" fmla="*/ 697782 h 709840"/>
              <a:gd name="connsiteX248" fmla="*/ 208078 w 769951"/>
              <a:gd name="connsiteY248" fmla="*/ 696059 h 709840"/>
              <a:gd name="connsiteX249" fmla="*/ 203994 w 769951"/>
              <a:gd name="connsiteY249" fmla="*/ 694212 h 709840"/>
              <a:gd name="connsiteX250" fmla="*/ 199957 w 769951"/>
              <a:gd name="connsiteY250" fmla="*/ 692205 h 709840"/>
              <a:gd name="connsiteX251" fmla="*/ 195994 w 769951"/>
              <a:gd name="connsiteY251" fmla="*/ 690150 h 709840"/>
              <a:gd name="connsiteX252" fmla="*/ 192077 w 769951"/>
              <a:gd name="connsiteY252" fmla="*/ 687934 h 709840"/>
              <a:gd name="connsiteX253" fmla="*/ 188254 w 769951"/>
              <a:gd name="connsiteY253" fmla="*/ 685635 h 709840"/>
              <a:gd name="connsiteX254" fmla="*/ 184458 w 769951"/>
              <a:gd name="connsiteY254" fmla="*/ 683211 h 709840"/>
              <a:gd name="connsiteX255" fmla="*/ 180776 w 769951"/>
              <a:gd name="connsiteY255" fmla="*/ 680668 h 709840"/>
              <a:gd name="connsiteX256" fmla="*/ 177189 w 769951"/>
              <a:gd name="connsiteY256" fmla="*/ 678040 h 709840"/>
              <a:gd name="connsiteX257" fmla="*/ 173593 w 769951"/>
              <a:gd name="connsiteY257" fmla="*/ 675269 h 709840"/>
              <a:gd name="connsiteX258" fmla="*/ 170128 w 769951"/>
              <a:gd name="connsiteY258" fmla="*/ 672432 h 709840"/>
              <a:gd name="connsiteX259" fmla="*/ 166777 w 769951"/>
              <a:gd name="connsiteY259" fmla="*/ 669477 h 709840"/>
              <a:gd name="connsiteX260" fmla="*/ 163432 w 769951"/>
              <a:gd name="connsiteY260" fmla="*/ 666432 h 709840"/>
              <a:gd name="connsiteX261" fmla="*/ 160182 w 769951"/>
              <a:gd name="connsiteY261" fmla="*/ 663303 h 709840"/>
              <a:gd name="connsiteX262" fmla="*/ 157046 w 769951"/>
              <a:gd name="connsiteY262" fmla="*/ 660054 h 709840"/>
              <a:gd name="connsiteX263" fmla="*/ 153991 w 769951"/>
              <a:gd name="connsiteY263" fmla="*/ 656667 h 709840"/>
              <a:gd name="connsiteX264" fmla="*/ 151012 w 769951"/>
              <a:gd name="connsiteY264" fmla="*/ 653230 h 709840"/>
              <a:gd name="connsiteX265" fmla="*/ 148182 w 769951"/>
              <a:gd name="connsiteY265" fmla="*/ 649694 h 709840"/>
              <a:gd name="connsiteX266" fmla="*/ 145392 w 769951"/>
              <a:gd name="connsiteY266" fmla="*/ 646088 h 709840"/>
              <a:gd name="connsiteX267" fmla="*/ 142682 w 769951"/>
              <a:gd name="connsiteY267" fmla="*/ 642344 h 709840"/>
              <a:gd name="connsiteX268" fmla="*/ 140138 w 769951"/>
              <a:gd name="connsiteY268" fmla="*/ 638555 h 709840"/>
              <a:gd name="connsiteX269" fmla="*/ 137519 w 769951"/>
              <a:gd name="connsiteY269" fmla="*/ 634491 h 709840"/>
              <a:gd name="connsiteX270" fmla="*/ 134516 w 769951"/>
              <a:gd name="connsiteY270" fmla="*/ 629649 h 709840"/>
              <a:gd name="connsiteX271" fmla="*/ 131192 w 769951"/>
              <a:gd name="connsiteY271" fmla="*/ 624157 h 709840"/>
              <a:gd name="connsiteX272" fmla="*/ 127605 w 769951"/>
              <a:gd name="connsiteY272" fmla="*/ 618235 h 709840"/>
              <a:gd name="connsiteX273" fmla="*/ 123871 w 769951"/>
              <a:gd name="connsiteY273" fmla="*/ 611765 h 709840"/>
              <a:gd name="connsiteX274" fmla="*/ 119899 w 769951"/>
              <a:gd name="connsiteY274" fmla="*/ 605064 h 709840"/>
              <a:gd name="connsiteX275" fmla="*/ 115908 w 769951"/>
              <a:gd name="connsiteY275" fmla="*/ 598074 h 709840"/>
              <a:gd name="connsiteX276" fmla="*/ 111818 w 769951"/>
              <a:gd name="connsiteY276" fmla="*/ 590934 h 709840"/>
              <a:gd name="connsiteX277" fmla="*/ 107784 w 769951"/>
              <a:gd name="connsiteY277" fmla="*/ 583780 h 709840"/>
              <a:gd name="connsiteX278" fmla="*/ 103763 w 769951"/>
              <a:gd name="connsiteY278" fmla="*/ 576680 h 709840"/>
              <a:gd name="connsiteX279" fmla="*/ 99877 w 769951"/>
              <a:gd name="connsiteY279" fmla="*/ 569751 h 709840"/>
              <a:gd name="connsiteX280" fmla="*/ 96119 w 769951"/>
              <a:gd name="connsiteY280" fmla="*/ 563081 h 709840"/>
              <a:gd name="connsiteX281" fmla="*/ 92574 w 769951"/>
              <a:gd name="connsiteY281" fmla="*/ 556765 h 709840"/>
              <a:gd name="connsiteX282" fmla="*/ 89361 w 769951"/>
              <a:gd name="connsiteY282" fmla="*/ 550921 h 709840"/>
              <a:gd name="connsiteX283" fmla="*/ 86384 w 769951"/>
              <a:gd name="connsiteY283" fmla="*/ 545630 h 709840"/>
              <a:gd name="connsiteX284" fmla="*/ 83818 w 769951"/>
              <a:gd name="connsiteY284" fmla="*/ 540993 h 709840"/>
              <a:gd name="connsiteX285" fmla="*/ 41154 w 769951"/>
              <a:gd name="connsiteY285" fmla="*/ 468157 h 709840"/>
              <a:gd name="connsiteX286" fmla="*/ 40085 w 769951"/>
              <a:gd name="connsiteY286" fmla="*/ 466473 h 709840"/>
              <a:gd name="connsiteX287" fmla="*/ 39165 w 769951"/>
              <a:gd name="connsiteY287" fmla="*/ 465014 h 709840"/>
              <a:gd name="connsiteX288" fmla="*/ 38298 w 769951"/>
              <a:gd name="connsiteY288" fmla="*/ 463539 h 709840"/>
              <a:gd name="connsiteX289" fmla="*/ 37448 w 769951"/>
              <a:gd name="connsiteY289" fmla="*/ 462120 h 709840"/>
              <a:gd name="connsiteX290" fmla="*/ 36582 w 769951"/>
              <a:gd name="connsiteY290" fmla="*/ 460646 h 709840"/>
              <a:gd name="connsiteX291" fmla="*/ 35717 w 769951"/>
              <a:gd name="connsiteY291" fmla="*/ 459172 h 709840"/>
              <a:gd name="connsiteX292" fmla="*/ 34767 w 769951"/>
              <a:gd name="connsiteY292" fmla="*/ 457603 h 709840"/>
              <a:gd name="connsiteX293" fmla="*/ 33753 w 769951"/>
              <a:gd name="connsiteY293" fmla="*/ 455904 h 709840"/>
              <a:gd name="connsiteX294" fmla="*/ 13590 w 769951"/>
              <a:gd name="connsiteY294" fmla="*/ 418746 h 709840"/>
              <a:gd name="connsiteX295" fmla="*/ 12726 w 769951"/>
              <a:gd name="connsiteY295" fmla="*/ 416948 h 709840"/>
              <a:gd name="connsiteX296" fmla="*/ 12015 w 769951"/>
              <a:gd name="connsiteY296" fmla="*/ 415286 h 709840"/>
              <a:gd name="connsiteX297" fmla="*/ 11424 w 769951"/>
              <a:gd name="connsiteY297" fmla="*/ 413738 h 709840"/>
              <a:gd name="connsiteX298" fmla="*/ 10862 w 769951"/>
              <a:gd name="connsiteY298" fmla="*/ 412300 h 709840"/>
              <a:gd name="connsiteX299" fmla="*/ 9917 w 769951"/>
              <a:gd name="connsiteY299" fmla="*/ 409759 h 709840"/>
              <a:gd name="connsiteX300" fmla="*/ 9224 w 769951"/>
              <a:gd name="connsiteY300" fmla="*/ 407503 h 709840"/>
              <a:gd name="connsiteX301" fmla="*/ 8576 w 769951"/>
              <a:gd name="connsiteY301" fmla="*/ 405412 h 709840"/>
              <a:gd name="connsiteX302" fmla="*/ 8012 w 769951"/>
              <a:gd name="connsiteY302" fmla="*/ 403417 h 709840"/>
              <a:gd name="connsiteX303" fmla="*/ 7692 w 769951"/>
              <a:gd name="connsiteY303" fmla="*/ 402443 h 709840"/>
              <a:gd name="connsiteX304" fmla="*/ 7358 w 769951"/>
              <a:gd name="connsiteY304" fmla="*/ 401415 h 709840"/>
              <a:gd name="connsiteX305" fmla="*/ 6988 w 769951"/>
              <a:gd name="connsiteY305" fmla="*/ 400367 h 709840"/>
              <a:gd name="connsiteX306" fmla="*/ 6585 w 769951"/>
              <a:gd name="connsiteY306" fmla="*/ 399298 h 709840"/>
              <a:gd name="connsiteX307" fmla="*/ 5953 w 769951"/>
              <a:gd name="connsiteY307" fmla="*/ 397821 h 709840"/>
              <a:gd name="connsiteX308" fmla="*/ 5397 w 769951"/>
              <a:gd name="connsiteY308" fmla="*/ 396294 h 709840"/>
              <a:gd name="connsiteX309" fmla="*/ 4901 w 769951"/>
              <a:gd name="connsiteY309" fmla="*/ 394662 h 709840"/>
              <a:gd name="connsiteX310" fmla="*/ 4425 w 769951"/>
              <a:gd name="connsiteY310" fmla="*/ 392995 h 709840"/>
              <a:gd name="connsiteX311" fmla="*/ 3955 w 769951"/>
              <a:gd name="connsiteY311" fmla="*/ 391238 h 709840"/>
              <a:gd name="connsiteX312" fmla="*/ 3504 w 769951"/>
              <a:gd name="connsiteY312" fmla="*/ 389447 h 709840"/>
              <a:gd name="connsiteX313" fmla="*/ 3113 w 769951"/>
              <a:gd name="connsiteY313" fmla="*/ 387552 h 709840"/>
              <a:gd name="connsiteX314" fmla="*/ 2738 w 769951"/>
              <a:gd name="connsiteY314" fmla="*/ 385711 h 709840"/>
              <a:gd name="connsiteX315" fmla="*/ 2388 w 769951"/>
              <a:gd name="connsiteY315" fmla="*/ 383746 h 709840"/>
              <a:gd name="connsiteX316" fmla="*/ 2038 w 769951"/>
              <a:gd name="connsiteY316" fmla="*/ 381781 h 709840"/>
              <a:gd name="connsiteX317" fmla="*/ 1743 w 769951"/>
              <a:gd name="connsiteY317" fmla="*/ 379801 h 709840"/>
              <a:gd name="connsiteX318" fmla="*/ 1488 w 769951"/>
              <a:gd name="connsiteY318" fmla="*/ 377751 h 709840"/>
              <a:gd name="connsiteX319" fmla="*/ 1233 w 769951"/>
              <a:gd name="connsiteY319" fmla="*/ 375703 h 709840"/>
              <a:gd name="connsiteX320" fmla="*/ 998 w 769951"/>
              <a:gd name="connsiteY320" fmla="*/ 373618 h 709840"/>
              <a:gd name="connsiteX321" fmla="*/ 798 w 769951"/>
              <a:gd name="connsiteY321" fmla="*/ 371554 h 709840"/>
              <a:gd name="connsiteX322" fmla="*/ 618 w 769951"/>
              <a:gd name="connsiteY322" fmla="*/ 369455 h 709840"/>
              <a:gd name="connsiteX323" fmla="*/ 312 w 769951"/>
              <a:gd name="connsiteY323" fmla="*/ 365243 h 709840"/>
              <a:gd name="connsiteX324" fmla="*/ 166 w 769951"/>
              <a:gd name="connsiteY324" fmla="*/ 361076 h 709840"/>
              <a:gd name="connsiteX325" fmla="*/ 15 w 769951"/>
              <a:gd name="connsiteY325" fmla="*/ 356999 h 709840"/>
              <a:gd name="connsiteX326" fmla="*/ 3 w 769951"/>
              <a:gd name="connsiteY326" fmla="*/ 353001 h 709840"/>
              <a:gd name="connsiteX327" fmla="*/ 0 w 769951"/>
              <a:gd name="connsiteY327" fmla="*/ 349149 h 709840"/>
              <a:gd name="connsiteX328" fmla="*/ 131 w 769951"/>
              <a:gd name="connsiteY328" fmla="*/ 345466 h 709840"/>
              <a:gd name="connsiteX329" fmla="*/ 286 w 769951"/>
              <a:gd name="connsiteY329" fmla="*/ 341984 h 709840"/>
              <a:gd name="connsiteX330" fmla="*/ 515 w 769951"/>
              <a:gd name="connsiteY330" fmla="*/ 338776 h 709840"/>
              <a:gd name="connsiteX331" fmla="*/ 662 w 769951"/>
              <a:gd name="connsiteY331" fmla="*/ 337236 h 709840"/>
              <a:gd name="connsiteX332" fmla="*/ 888 w 769951"/>
              <a:gd name="connsiteY332" fmla="*/ 335558 h 709840"/>
              <a:gd name="connsiteX333" fmla="*/ 1060 w 769951"/>
              <a:gd name="connsiteY333" fmla="*/ 333893 h 709840"/>
              <a:gd name="connsiteX334" fmla="*/ 1362 w 769951"/>
              <a:gd name="connsiteY334" fmla="*/ 332166 h 709840"/>
              <a:gd name="connsiteX335" fmla="*/ 1614 w 769951"/>
              <a:gd name="connsiteY335" fmla="*/ 330363 h 709840"/>
              <a:gd name="connsiteX336" fmla="*/ 1921 w 769951"/>
              <a:gd name="connsiteY336" fmla="*/ 328545 h 709840"/>
              <a:gd name="connsiteX337" fmla="*/ 2283 w 769951"/>
              <a:gd name="connsiteY337" fmla="*/ 326713 h 709840"/>
              <a:gd name="connsiteX338" fmla="*/ 2611 w 769951"/>
              <a:gd name="connsiteY338" fmla="*/ 324860 h 709840"/>
              <a:gd name="connsiteX339" fmla="*/ 3525 w 769951"/>
              <a:gd name="connsiteY339" fmla="*/ 321027 h 709840"/>
              <a:gd name="connsiteX340" fmla="*/ 4444 w 769951"/>
              <a:gd name="connsiteY340" fmla="*/ 317104 h 709840"/>
              <a:gd name="connsiteX341" fmla="*/ 4996 w 769951"/>
              <a:gd name="connsiteY341" fmla="*/ 315103 h 709840"/>
              <a:gd name="connsiteX342" fmla="*/ 5494 w 769951"/>
              <a:gd name="connsiteY342" fmla="*/ 313117 h 709840"/>
              <a:gd name="connsiteX343" fmla="*/ 6065 w 769951"/>
              <a:gd name="connsiteY343" fmla="*/ 311081 h 709840"/>
              <a:gd name="connsiteX344" fmla="*/ 6673 w 769951"/>
              <a:gd name="connsiteY344" fmla="*/ 309066 h 709840"/>
              <a:gd name="connsiteX345" fmla="*/ 7315 w 769951"/>
              <a:gd name="connsiteY345" fmla="*/ 307070 h 709840"/>
              <a:gd name="connsiteX346" fmla="*/ 7962 w 769951"/>
              <a:gd name="connsiteY346" fmla="*/ 304985 h 709840"/>
              <a:gd name="connsiteX347" fmla="*/ 8713 w 769951"/>
              <a:gd name="connsiteY347" fmla="*/ 302960 h 709840"/>
              <a:gd name="connsiteX348" fmla="*/ 9375 w 769951"/>
              <a:gd name="connsiteY348" fmla="*/ 300929 h 709840"/>
              <a:gd name="connsiteX349" fmla="*/ 10162 w 769951"/>
              <a:gd name="connsiteY349" fmla="*/ 298925 h 709840"/>
              <a:gd name="connsiteX350" fmla="*/ 10878 w 769951"/>
              <a:gd name="connsiteY350" fmla="*/ 296880 h 709840"/>
              <a:gd name="connsiteX351" fmla="*/ 11719 w 769951"/>
              <a:gd name="connsiteY351" fmla="*/ 294860 h 709840"/>
              <a:gd name="connsiteX352" fmla="*/ 12521 w 769951"/>
              <a:gd name="connsiteY352" fmla="*/ 292910 h 709840"/>
              <a:gd name="connsiteX353" fmla="*/ 13341 w 769951"/>
              <a:gd name="connsiteY353" fmla="*/ 290925 h 709840"/>
              <a:gd name="connsiteX354" fmla="*/ 14253 w 769951"/>
              <a:gd name="connsiteY354" fmla="*/ 288946 h 709840"/>
              <a:gd name="connsiteX355" fmla="*/ 15123 w 769951"/>
              <a:gd name="connsiteY355" fmla="*/ 287036 h 709840"/>
              <a:gd name="connsiteX356" fmla="*/ 16015 w 769951"/>
              <a:gd name="connsiteY356" fmla="*/ 285091 h 709840"/>
              <a:gd name="connsiteX357" fmla="*/ 17009 w 769951"/>
              <a:gd name="connsiteY357" fmla="*/ 283207 h 709840"/>
              <a:gd name="connsiteX358" fmla="*/ 17929 w 769951"/>
              <a:gd name="connsiteY358" fmla="*/ 281372 h 709840"/>
              <a:gd name="connsiteX359" fmla="*/ 18904 w 769951"/>
              <a:gd name="connsiteY359" fmla="*/ 279522 h 709840"/>
              <a:gd name="connsiteX360" fmla="*/ 19929 w 769951"/>
              <a:gd name="connsiteY360" fmla="*/ 277748 h 709840"/>
              <a:gd name="connsiteX361" fmla="*/ 135644 w 769951"/>
              <a:gd name="connsiteY361" fmla="*/ 77323 h 709840"/>
              <a:gd name="connsiteX362" fmla="*/ 136669 w 769951"/>
              <a:gd name="connsiteY362" fmla="*/ 75548 h 709840"/>
              <a:gd name="connsiteX363" fmla="*/ 137804 w 769951"/>
              <a:gd name="connsiteY363" fmla="*/ 73745 h 709840"/>
              <a:gd name="connsiteX364" fmla="*/ 138972 w 769951"/>
              <a:gd name="connsiteY364" fmla="*/ 71960 h 709840"/>
              <a:gd name="connsiteX365" fmla="*/ 140087 w 769951"/>
              <a:gd name="connsiteY365" fmla="*/ 70191 h 709840"/>
              <a:gd name="connsiteX366" fmla="*/ 141345 w 769951"/>
              <a:gd name="connsiteY366" fmla="*/ 68413 h 709840"/>
              <a:gd name="connsiteX367" fmla="*/ 142584 w 769951"/>
              <a:gd name="connsiteY367" fmla="*/ 66669 h 709840"/>
              <a:gd name="connsiteX368" fmla="*/ 143878 w 769951"/>
              <a:gd name="connsiteY368" fmla="*/ 64910 h 709840"/>
              <a:gd name="connsiteX369" fmla="*/ 145171 w 769951"/>
              <a:gd name="connsiteY369" fmla="*/ 63152 h 709840"/>
              <a:gd name="connsiteX370" fmla="*/ 146555 w 769951"/>
              <a:gd name="connsiteY370" fmla="*/ 61399 h 709840"/>
              <a:gd name="connsiteX371" fmla="*/ 147883 w 769951"/>
              <a:gd name="connsiteY371" fmla="*/ 59661 h 709840"/>
              <a:gd name="connsiteX372" fmla="*/ 149296 w 769951"/>
              <a:gd name="connsiteY372" fmla="*/ 58017 h 709840"/>
              <a:gd name="connsiteX373" fmla="*/ 150729 w 769951"/>
              <a:gd name="connsiteY373" fmla="*/ 56339 h 709840"/>
              <a:gd name="connsiteX374" fmla="*/ 152107 w 769951"/>
              <a:gd name="connsiteY374" fmla="*/ 54676 h 709840"/>
              <a:gd name="connsiteX375" fmla="*/ 153575 w 769951"/>
              <a:gd name="connsiteY375" fmla="*/ 53018 h 709840"/>
              <a:gd name="connsiteX376" fmla="*/ 155057 w 769951"/>
              <a:gd name="connsiteY376" fmla="*/ 51415 h 709840"/>
              <a:gd name="connsiteX377" fmla="*/ 156519 w 769951"/>
              <a:gd name="connsiteY377" fmla="*/ 49847 h 709840"/>
              <a:gd name="connsiteX378" fmla="*/ 157981 w 769951"/>
              <a:gd name="connsiteY378" fmla="*/ 48278 h 709840"/>
              <a:gd name="connsiteX379" fmla="*/ 159458 w 769951"/>
              <a:gd name="connsiteY379" fmla="*/ 46765 h 709840"/>
              <a:gd name="connsiteX380" fmla="*/ 160955 w 769951"/>
              <a:gd name="connsiteY380" fmla="*/ 45217 h 709840"/>
              <a:gd name="connsiteX381" fmla="*/ 162481 w 769951"/>
              <a:gd name="connsiteY381" fmla="*/ 43778 h 709840"/>
              <a:gd name="connsiteX382" fmla="*/ 163953 w 769951"/>
              <a:gd name="connsiteY382" fmla="*/ 42354 h 709840"/>
              <a:gd name="connsiteX383" fmla="*/ 165404 w 769951"/>
              <a:gd name="connsiteY383" fmla="*/ 40965 h 709840"/>
              <a:gd name="connsiteX384" fmla="*/ 166890 w 769951"/>
              <a:gd name="connsiteY384" fmla="*/ 39597 h 709840"/>
              <a:gd name="connsiteX385" fmla="*/ 168356 w 769951"/>
              <a:gd name="connsiteY385" fmla="*/ 38262 h 709840"/>
              <a:gd name="connsiteX386" fmla="*/ 169818 w 769951"/>
              <a:gd name="connsiteY386" fmla="*/ 37018 h 709840"/>
              <a:gd name="connsiteX387" fmla="*/ 171293 w 769951"/>
              <a:gd name="connsiteY387" fmla="*/ 35829 h 709840"/>
              <a:gd name="connsiteX388" fmla="*/ 172679 w 769951"/>
              <a:gd name="connsiteY388" fmla="*/ 34634 h 709840"/>
              <a:gd name="connsiteX389" fmla="*/ 174154 w 769951"/>
              <a:gd name="connsiteY389" fmla="*/ 33444 h 709840"/>
              <a:gd name="connsiteX390" fmla="*/ 175529 w 769951"/>
              <a:gd name="connsiteY390" fmla="*/ 32428 h 709840"/>
              <a:gd name="connsiteX391" fmla="*/ 176924 w 769951"/>
              <a:gd name="connsiteY391" fmla="*/ 31378 h 709840"/>
              <a:gd name="connsiteX392" fmla="*/ 178244 w 769951"/>
              <a:gd name="connsiteY392" fmla="*/ 30378 h 709840"/>
              <a:gd name="connsiteX393" fmla="*/ 179559 w 769951"/>
              <a:gd name="connsiteY393" fmla="*/ 29466 h 709840"/>
              <a:gd name="connsiteX394" fmla="*/ 182613 w 769951"/>
              <a:gd name="connsiteY394" fmla="*/ 27471 h 709840"/>
              <a:gd name="connsiteX395" fmla="*/ 185617 w 769951"/>
              <a:gd name="connsiteY395" fmla="*/ 25402 h 709840"/>
              <a:gd name="connsiteX396" fmla="*/ 188631 w 769951"/>
              <a:gd name="connsiteY396" fmla="*/ 23477 h 709840"/>
              <a:gd name="connsiteX397" fmla="*/ 191714 w 769951"/>
              <a:gd name="connsiteY397" fmla="*/ 21591 h 709840"/>
              <a:gd name="connsiteX398" fmla="*/ 193244 w 769951"/>
              <a:gd name="connsiteY398" fmla="*/ 20711 h 709840"/>
              <a:gd name="connsiteX399" fmla="*/ 194737 w 769951"/>
              <a:gd name="connsiteY399" fmla="*/ 19811 h 709840"/>
              <a:gd name="connsiteX400" fmla="*/ 196281 w 769951"/>
              <a:gd name="connsiteY400" fmla="*/ 18986 h 709840"/>
              <a:gd name="connsiteX401" fmla="*/ 197845 w 769951"/>
              <a:gd name="connsiteY401" fmla="*/ 18125 h 709840"/>
              <a:gd name="connsiteX402" fmla="*/ 199423 w 769951"/>
              <a:gd name="connsiteY402" fmla="*/ 17320 h 709840"/>
              <a:gd name="connsiteX403" fmla="*/ 200982 w 769951"/>
              <a:gd name="connsiteY403" fmla="*/ 16549 h 709840"/>
              <a:gd name="connsiteX404" fmla="*/ 202574 w 769951"/>
              <a:gd name="connsiteY404" fmla="*/ 15799 h 709840"/>
              <a:gd name="connsiteX405" fmla="*/ 204107 w 769951"/>
              <a:gd name="connsiteY405" fmla="*/ 15153 h 709840"/>
              <a:gd name="connsiteX406" fmla="*/ 205770 w 769951"/>
              <a:gd name="connsiteY406" fmla="*/ 14443 h 709840"/>
              <a:gd name="connsiteX407" fmla="*/ 207343 w 769951"/>
              <a:gd name="connsiteY407" fmla="*/ 13727 h 709840"/>
              <a:gd name="connsiteX408" fmla="*/ 208937 w 769951"/>
              <a:gd name="connsiteY408" fmla="*/ 12977 h 709840"/>
              <a:gd name="connsiteX409" fmla="*/ 210524 w 769951"/>
              <a:gd name="connsiteY409" fmla="*/ 12316 h 709840"/>
              <a:gd name="connsiteX410" fmla="*/ 212097 w 769951"/>
              <a:gd name="connsiteY410" fmla="*/ 11600 h 709840"/>
              <a:gd name="connsiteX411" fmla="*/ 213720 w 769951"/>
              <a:gd name="connsiteY411" fmla="*/ 10960 h 709840"/>
              <a:gd name="connsiteX412" fmla="*/ 215302 w 769951"/>
              <a:gd name="connsiteY412" fmla="*/ 10388 h 709840"/>
              <a:gd name="connsiteX413" fmla="*/ 216934 w 769951"/>
              <a:gd name="connsiteY413" fmla="*/ 9892 h 709840"/>
              <a:gd name="connsiteX414" fmla="*/ 220896 w 769951"/>
              <a:gd name="connsiteY414" fmla="*/ 8654 h 709840"/>
              <a:gd name="connsiteX415" fmla="*/ 223432 w 769951"/>
              <a:gd name="connsiteY415" fmla="*/ 7798 h 709840"/>
              <a:gd name="connsiteX416" fmla="*/ 225075 w 769951"/>
              <a:gd name="connsiteY416" fmla="*/ 7123 h 709840"/>
              <a:gd name="connsiteX417" fmla="*/ 226267 w 769951"/>
              <a:gd name="connsiteY417" fmla="*/ 6744 h 709840"/>
              <a:gd name="connsiteX418" fmla="*/ 226891 w 769951"/>
              <a:gd name="connsiteY418" fmla="*/ 6548 h 709840"/>
              <a:gd name="connsiteX419" fmla="*/ 227530 w 769951"/>
              <a:gd name="connsiteY419" fmla="*/ 6406 h 709840"/>
              <a:gd name="connsiteX420" fmla="*/ 228283 w 769951"/>
              <a:gd name="connsiteY420" fmla="*/ 6146 h 709840"/>
              <a:gd name="connsiteX421" fmla="*/ 229211 w 769951"/>
              <a:gd name="connsiteY421" fmla="*/ 5986 h 709840"/>
              <a:gd name="connsiteX422" fmla="*/ 231870 w 769951"/>
              <a:gd name="connsiteY422" fmla="*/ 5479 h 709840"/>
              <a:gd name="connsiteX423" fmla="*/ 235910 w 769951"/>
              <a:gd name="connsiteY423" fmla="*/ 4749 h 709840"/>
              <a:gd name="connsiteX424" fmla="*/ 236877 w 769951"/>
              <a:gd name="connsiteY424" fmla="*/ 4520 h 709840"/>
              <a:gd name="connsiteX425" fmla="*/ 237750 w 769951"/>
              <a:gd name="connsiteY425" fmla="*/ 4373 h 709840"/>
              <a:gd name="connsiteX426" fmla="*/ 238539 w 769951"/>
              <a:gd name="connsiteY426" fmla="*/ 4133 h 709840"/>
              <a:gd name="connsiteX427" fmla="*/ 239272 w 769951"/>
              <a:gd name="connsiteY427" fmla="*/ 3907 h 709840"/>
              <a:gd name="connsiteX428" fmla="*/ 240829 w 769951"/>
              <a:gd name="connsiteY428" fmla="*/ 3461 h 709840"/>
              <a:gd name="connsiteX429" fmla="*/ 242566 w 769951"/>
              <a:gd name="connsiteY429" fmla="*/ 3025 h 709840"/>
              <a:gd name="connsiteX430" fmla="*/ 263219 w 769951"/>
              <a:gd name="connsiteY430" fmla="*/ 520 h 709840"/>
              <a:gd name="connsiteX431" fmla="*/ 267680 w 769951"/>
              <a:gd name="connsiteY431" fmla="*/ 266 h 709840"/>
              <a:gd name="connsiteX432" fmla="*/ 272296 w 769951"/>
              <a:gd name="connsiteY432" fmla="*/ 147 h 709840"/>
              <a:gd name="connsiteX433" fmla="*/ 277036 w 769951"/>
              <a:gd name="connsiteY433" fmla="*/ 54 h 709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</a:cxnLst>
            <a:rect l="l" t="t" r="r" b="b"/>
            <a:pathLst>
              <a:path w="769951" h="709840">
                <a:moveTo>
                  <a:pt x="281845" y="0"/>
                </a:moveTo>
                <a:lnTo>
                  <a:pt x="286773" y="62"/>
                </a:lnTo>
                <a:lnTo>
                  <a:pt x="291667" y="104"/>
                </a:lnTo>
                <a:lnTo>
                  <a:pt x="296665" y="206"/>
                </a:lnTo>
                <a:lnTo>
                  <a:pt x="301664" y="308"/>
                </a:lnTo>
                <a:lnTo>
                  <a:pt x="306732" y="449"/>
                </a:lnTo>
                <a:lnTo>
                  <a:pt x="311729" y="551"/>
                </a:lnTo>
                <a:lnTo>
                  <a:pt x="316688" y="723"/>
                </a:lnTo>
                <a:lnTo>
                  <a:pt x="321631" y="840"/>
                </a:lnTo>
                <a:lnTo>
                  <a:pt x="326470" y="896"/>
                </a:lnTo>
                <a:lnTo>
                  <a:pt x="331219" y="948"/>
                </a:lnTo>
                <a:lnTo>
                  <a:pt x="335953" y="944"/>
                </a:lnTo>
                <a:lnTo>
                  <a:pt x="340473" y="909"/>
                </a:lnTo>
                <a:lnTo>
                  <a:pt x="344132" y="840"/>
                </a:lnTo>
                <a:lnTo>
                  <a:pt x="347675" y="891"/>
                </a:lnTo>
                <a:lnTo>
                  <a:pt x="351183" y="922"/>
                </a:lnTo>
                <a:lnTo>
                  <a:pt x="354747" y="938"/>
                </a:lnTo>
                <a:lnTo>
                  <a:pt x="358180" y="1018"/>
                </a:lnTo>
                <a:lnTo>
                  <a:pt x="361743" y="1034"/>
                </a:lnTo>
                <a:lnTo>
                  <a:pt x="365321" y="1104"/>
                </a:lnTo>
                <a:lnTo>
                  <a:pt x="368959" y="1071"/>
                </a:lnTo>
                <a:lnTo>
                  <a:pt x="375484" y="940"/>
                </a:lnTo>
                <a:lnTo>
                  <a:pt x="383069" y="820"/>
                </a:lnTo>
                <a:lnTo>
                  <a:pt x="391517" y="733"/>
                </a:lnTo>
                <a:lnTo>
                  <a:pt x="400598" y="594"/>
                </a:lnTo>
                <a:lnTo>
                  <a:pt x="410251" y="507"/>
                </a:lnTo>
                <a:lnTo>
                  <a:pt x="420319" y="428"/>
                </a:lnTo>
                <a:lnTo>
                  <a:pt x="430620" y="344"/>
                </a:lnTo>
                <a:lnTo>
                  <a:pt x="441011" y="265"/>
                </a:lnTo>
                <a:lnTo>
                  <a:pt x="451363" y="257"/>
                </a:lnTo>
                <a:lnTo>
                  <a:pt x="461479" y="252"/>
                </a:lnTo>
                <a:lnTo>
                  <a:pt x="471217" y="260"/>
                </a:lnTo>
                <a:lnTo>
                  <a:pt x="480467" y="311"/>
                </a:lnTo>
                <a:lnTo>
                  <a:pt x="489028" y="430"/>
                </a:lnTo>
                <a:lnTo>
                  <a:pt x="496757" y="623"/>
                </a:lnTo>
                <a:lnTo>
                  <a:pt x="500245" y="688"/>
                </a:lnTo>
                <a:lnTo>
                  <a:pt x="503479" y="793"/>
                </a:lnTo>
                <a:lnTo>
                  <a:pt x="506479" y="901"/>
                </a:lnTo>
                <a:lnTo>
                  <a:pt x="509134" y="1042"/>
                </a:lnTo>
                <a:lnTo>
                  <a:pt x="513723" y="1372"/>
                </a:lnTo>
                <a:lnTo>
                  <a:pt x="518286" y="1826"/>
                </a:lnTo>
                <a:lnTo>
                  <a:pt x="522803" y="2439"/>
                </a:lnTo>
                <a:lnTo>
                  <a:pt x="527275" y="3211"/>
                </a:lnTo>
                <a:lnTo>
                  <a:pt x="531797" y="4059"/>
                </a:lnTo>
                <a:lnTo>
                  <a:pt x="536148" y="5040"/>
                </a:lnTo>
                <a:lnTo>
                  <a:pt x="540544" y="6186"/>
                </a:lnTo>
                <a:lnTo>
                  <a:pt x="544898" y="7401"/>
                </a:lnTo>
                <a:lnTo>
                  <a:pt x="549174" y="8756"/>
                </a:lnTo>
                <a:lnTo>
                  <a:pt x="553438" y="10290"/>
                </a:lnTo>
                <a:lnTo>
                  <a:pt x="557607" y="11908"/>
                </a:lnTo>
                <a:lnTo>
                  <a:pt x="561716" y="13631"/>
                </a:lnTo>
                <a:lnTo>
                  <a:pt x="565799" y="15478"/>
                </a:lnTo>
                <a:lnTo>
                  <a:pt x="569837" y="17484"/>
                </a:lnTo>
                <a:lnTo>
                  <a:pt x="573799" y="19540"/>
                </a:lnTo>
                <a:lnTo>
                  <a:pt x="577717" y="21755"/>
                </a:lnTo>
                <a:lnTo>
                  <a:pt x="581539" y="24055"/>
                </a:lnTo>
                <a:lnTo>
                  <a:pt x="585336" y="26479"/>
                </a:lnTo>
                <a:lnTo>
                  <a:pt x="589017" y="29022"/>
                </a:lnTo>
                <a:lnTo>
                  <a:pt x="592604" y="31649"/>
                </a:lnTo>
                <a:lnTo>
                  <a:pt x="596200" y="34422"/>
                </a:lnTo>
                <a:lnTo>
                  <a:pt x="599666" y="37257"/>
                </a:lnTo>
                <a:lnTo>
                  <a:pt x="603016" y="40213"/>
                </a:lnTo>
                <a:lnTo>
                  <a:pt x="606362" y="43258"/>
                </a:lnTo>
                <a:lnTo>
                  <a:pt x="609612" y="46387"/>
                </a:lnTo>
                <a:lnTo>
                  <a:pt x="612747" y="49635"/>
                </a:lnTo>
                <a:lnTo>
                  <a:pt x="615802" y="53023"/>
                </a:lnTo>
                <a:lnTo>
                  <a:pt x="618782" y="56460"/>
                </a:lnTo>
                <a:lnTo>
                  <a:pt x="621612" y="59996"/>
                </a:lnTo>
                <a:lnTo>
                  <a:pt x="624402" y="63602"/>
                </a:lnTo>
                <a:lnTo>
                  <a:pt x="627111" y="67346"/>
                </a:lnTo>
                <a:lnTo>
                  <a:pt x="629655" y="71135"/>
                </a:lnTo>
                <a:lnTo>
                  <a:pt x="714032" y="217093"/>
                </a:lnTo>
                <a:lnTo>
                  <a:pt x="714927" y="218676"/>
                </a:lnTo>
                <a:lnTo>
                  <a:pt x="715842" y="220226"/>
                </a:lnTo>
                <a:lnTo>
                  <a:pt x="716737" y="221809"/>
                </a:lnTo>
                <a:lnTo>
                  <a:pt x="717707" y="223344"/>
                </a:lnTo>
                <a:lnTo>
                  <a:pt x="718587" y="224873"/>
                </a:lnTo>
                <a:lnTo>
                  <a:pt x="719577" y="226372"/>
                </a:lnTo>
                <a:lnTo>
                  <a:pt x="720423" y="227881"/>
                </a:lnTo>
                <a:lnTo>
                  <a:pt x="721308" y="229321"/>
                </a:lnTo>
                <a:lnTo>
                  <a:pt x="756204" y="290944"/>
                </a:lnTo>
                <a:lnTo>
                  <a:pt x="757068" y="292742"/>
                </a:lnTo>
                <a:lnTo>
                  <a:pt x="757778" y="294405"/>
                </a:lnTo>
                <a:lnTo>
                  <a:pt x="758369" y="295952"/>
                </a:lnTo>
                <a:lnTo>
                  <a:pt x="758931" y="297390"/>
                </a:lnTo>
                <a:lnTo>
                  <a:pt x="759876" y="299931"/>
                </a:lnTo>
                <a:lnTo>
                  <a:pt x="760569" y="302186"/>
                </a:lnTo>
                <a:lnTo>
                  <a:pt x="761217" y="304277"/>
                </a:lnTo>
                <a:lnTo>
                  <a:pt x="761782" y="306273"/>
                </a:lnTo>
                <a:lnTo>
                  <a:pt x="762101" y="307246"/>
                </a:lnTo>
                <a:lnTo>
                  <a:pt x="762436" y="308274"/>
                </a:lnTo>
                <a:lnTo>
                  <a:pt x="762805" y="309323"/>
                </a:lnTo>
                <a:lnTo>
                  <a:pt x="763208" y="310391"/>
                </a:lnTo>
                <a:lnTo>
                  <a:pt x="763959" y="311984"/>
                </a:lnTo>
                <a:lnTo>
                  <a:pt x="764452" y="313058"/>
                </a:lnTo>
                <a:lnTo>
                  <a:pt x="764670" y="313647"/>
                </a:lnTo>
                <a:lnTo>
                  <a:pt x="764886" y="314236"/>
                </a:lnTo>
                <a:lnTo>
                  <a:pt x="765147" y="314989"/>
                </a:lnTo>
                <a:lnTo>
                  <a:pt x="765371" y="316047"/>
                </a:lnTo>
                <a:lnTo>
                  <a:pt x="766143" y="319693"/>
                </a:lnTo>
                <a:lnTo>
                  <a:pt x="766839" y="323389"/>
                </a:lnTo>
                <a:lnTo>
                  <a:pt x="767486" y="327011"/>
                </a:lnTo>
                <a:lnTo>
                  <a:pt x="768057" y="330681"/>
                </a:lnTo>
                <a:lnTo>
                  <a:pt x="768574" y="334366"/>
                </a:lnTo>
                <a:lnTo>
                  <a:pt x="769001" y="338046"/>
                </a:lnTo>
                <a:lnTo>
                  <a:pt x="769338" y="341721"/>
                </a:lnTo>
                <a:lnTo>
                  <a:pt x="769586" y="345390"/>
                </a:lnTo>
                <a:lnTo>
                  <a:pt x="769779" y="349074"/>
                </a:lnTo>
                <a:lnTo>
                  <a:pt x="769903" y="352717"/>
                </a:lnTo>
                <a:lnTo>
                  <a:pt x="769951" y="356410"/>
                </a:lnTo>
                <a:lnTo>
                  <a:pt x="769895" y="360043"/>
                </a:lnTo>
                <a:lnTo>
                  <a:pt x="769799" y="363745"/>
                </a:lnTo>
                <a:lnTo>
                  <a:pt x="769543" y="367402"/>
                </a:lnTo>
                <a:lnTo>
                  <a:pt x="769288" y="371059"/>
                </a:lnTo>
                <a:lnTo>
                  <a:pt x="768908" y="374690"/>
                </a:lnTo>
                <a:lnTo>
                  <a:pt x="768418" y="378351"/>
                </a:lnTo>
                <a:lnTo>
                  <a:pt x="767859" y="381972"/>
                </a:lnTo>
                <a:lnTo>
                  <a:pt x="767245" y="385607"/>
                </a:lnTo>
                <a:lnTo>
                  <a:pt x="766471" y="389197"/>
                </a:lnTo>
                <a:lnTo>
                  <a:pt x="765657" y="392856"/>
                </a:lnTo>
                <a:lnTo>
                  <a:pt x="764684" y="396470"/>
                </a:lnTo>
                <a:lnTo>
                  <a:pt x="763676" y="400064"/>
                </a:lnTo>
                <a:lnTo>
                  <a:pt x="762544" y="403632"/>
                </a:lnTo>
                <a:lnTo>
                  <a:pt x="761302" y="407229"/>
                </a:lnTo>
                <a:lnTo>
                  <a:pt x="760025" y="410807"/>
                </a:lnTo>
                <a:lnTo>
                  <a:pt x="758570" y="414374"/>
                </a:lnTo>
                <a:lnTo>
                  <a:pt x="757044" y="417900"/>
                </a:lnTo>
                <a:lnTo>
                  <a:pt x="755408" y="421457"/>
                </a:lnTo>
                <a:lnTo>
                  <a:pt x="753668" y="424953"/>
                </a:lnTo>
                <a:lnTo>
                  <a:pt x="751819" y="428477"/>
                </a:lnTo>
                <a:lnTo>
                  <a:pt x="749864" y="431942"/>
                </a:lnTo>
                <a:lnTo>
                  <a:pt x="634149" y="632367"/>
                </a:lnTo>
                <a:lnTo>
                  <a:pt x="632527" y="635095"/>
                </a:lnTo>
                <a:lnTo>
                  <a:pt x="630781" y="637799"/>
                </a:lnTo>
                <a:lnTo>
                  <a:pt x="628980" y="640517"/>
                </a:lnTo>
                <a:lnTo>
                  <a:pt x="627088" y="643229"/>
                </a:lnTo>
                <a:lnTo>
                  <a:pt x="625088" y="645972"/>
                </a:lnTo>
                <a:lnTo>
                  <a:pt x="623023" y="648584"/>
                </a:lnTo>
                <a:lnTo>
                  <a:pt x="620828" y="651260"/>
                </a:lnTo>
                <a:lnTo>
                  <a:pt x="618619" y="653882"/>
                </a:lnTo>
                <a:lnTo>
                  <a:pt x="616285" y="656478"/>
                </a:lnTo>
                <a:lnTo>
                  <a:pt x="613916" y="659054"/>
                </a:lnTo>
                <a:lnTo>
                  <a:pt x="611478" y="661590"/>
                </a:lnTo>
                <a:lnTo>
                  <a:pt x="609005" y="664106"/>
                </a:lnTo>
                <a:lnTo>
                  <a:pt x="606392" y="666541"/>
                </a:lnTo>
                <a:lnTo>
                  <a:pt x="603800" y="668941"/>
                </a:lnTo>
                <a:lnTo>
                  <a:pt x="601173" y="671321"/>
                </a:lnTo>
                <a:lnTo>
                  <a:pt x="598517" y="673592"/>
                </a:lnTo>
                <a:lnTo>
                  <a:pt x="595770" y="675857"/>
                </a:lnTo>
                <a:lnTo>
                  <a:pt x="592995" y="678013"/>
                </a:lnTo>
                <a:lnTo>
                  <a:pt x="590185" y="680149"/>
                </a:lnTo>
                <a:lnTo>
                  <a:pt x="587380" y="682195"/>
                </a:lnTo>
                <a:lnTo>
                  <a:pt x="584546" y="684130"/>
                </a:lnTo>
                <a:lnTo>
                  <a:pt x="581642" y="686026"/>
                </a:lnTo>
                <a:lnTo>
                  <a:pt x="578798" y="687818"/>
                </a:lnTo>
                <a:lnTo>
                  <a:pt x="575905" y="689534"/>
                </a:lnTo>
                <a:lnTo>
                  <a:pt x="572997" y="691196"/>
                </a:lnTo>
                <a:lnTo>
                  <a:pt x="570094" y="692767"/>
                </a:lnTo>
                <a:lnTo>
                  <a:pt x="567148" y="694175"/>
                </a:lnTo>
                <a:lnTo>
                  <a:pt x="564296" y="695497"/>
                </a:lnTo>
                <a:lnTo>
                  <a:pt x="561395" y="696745"/>
                </a:lnTo>
                <a:lnTo>
                  <a:pt x="558554" y="697889"/>
                </a:lnTo>
                <a:lnTo>
                  <a:pt x="555704" y="698888"/>
                </a:lnTo>
                <a:lnTo>
                  <a:pt x="552860" y="699797"/>
                </a:lnTo>
                <a:lnTo>
                  <a:pt x="551103" y="700268"/>
                </a:lnTo>
                <a:lnTo>
                  <a:pt x="549566" y="700680"/>
                </a:lnTo>
                <a:lnTo>
                  <a:pt x="548798" y="700886"/>
                </a:lnTo>
                <a:lnTo>
                  <a:pt x="548010" y="701126"/>
                </a:lnTo>
                <a:lnTo>
                  <a:pt x="547221" y="701367"/>
                </a:lnTo>
                <a:lnTo>
                  <a:pt x="546317" y="701727"/>
                </a:lnTo>
                <a:lnTo>
                  <a:pt x="543092" y="702973"/>
                </a:lnTo>
                <a:lnTo>
                  <a:pt x="541031" y="703731"/>
                </a:lnTo>
                <a:lnTo>
                  <a:pt x="540297" y="703957"/>
                </a:lnTo>
                <a:lnTo>
                  <a:pt x="539768" y="704070"/>
                </a:lnTo>
                <a:lnTo>
                  <a:pt x="539350" y="704152"/>
                </a:lnTo>
                <a:lnTo>
                  <a:pt x="539006" y="704186"/>
                </a:lnTo>
                <a:lnTo>
                  <a:pt x="538357" y="704183"/>
                </a:lnTo>
                <a:lnTo>
                  <a:pt x="537511" y="704204"/>
                </a:lnTo>
                <a:lnTo>
                  <a:pt x="536892" y="704311"/>
                </a:lnTo>
                <a:lnTo>
                  <a:pt x="536129" y="704427"/>
                </a:lnTo>
                <a:lnTo>
                  <a:pt x="535056" y="704597"/>
                </a:lnTo>
                <a:lnTo>
                  <a:pt x="533799" y="704846"/>
                </a:lnTo>
                <a:lnTo>
                  <a:pt x="531390" y="705403"/>
                </a:lnTo>
                <a:lnTo>
                  <a:pt x="528966" y="705906"/>
                </a:lnTo>
                <a:lnTo>
                  <a:pt x="526617" y="706358"/>
                </a:lnTo>
                <a:lnTo>
                  <a:pt x="524177" y="706806"/>
                </a:lnTo>
                <a:lnTo>
                  <a:pt x="521778" y="707184"/>
                </a:lnTo>
                <a:lnTo>
                  <a:pt x="519435" y="707547"/>
                </a:lnTo>
                <a:lnTo>
                  <a:pt x="517056" y="707891"/>
                </a:lnTo>
                <a:lnTo>
                  <a:pt x="514663" y="708179"/>
                </a:lnTo>
                <a:lnTo>
                  <a:pt x="512289" y="708432"/>
                </a:lnTo>
                <a:lnTo>
                  <a:pt x="509916" y="708686"/>
                </a:lnTo>
                <a:lnTo>
                  <a:pt x="507562" y="708905"/>
                </a:lnTo>
                <a:lnTo>
                  <a:pt x="505209" y="709124"/>
                </a:lnTo>
                <a:lnTo>
                  <a:pt x="500473" y="709452"/>
                </a:lnTo>
                <a:lnTo>
                  <a:pt x="495763" y="709655"/>
                </a:lnTo>
                <a:lnTo>
                  <a:pt x="490983" y="709818"/>
                </a:lnTo>
                <a:lnTo>
                  <a:pt x="486248" y="709822"/>
                </a:lnTo>
                <a:lnTo>
                  <a:pt x="481459" y="709840"/>
                </a:lnTo>
                <a:lnTo>
                  <a:pt x="476620" y="709784"/>
                </a:lnTo>
                <a:lnTo>
                  <a:pt x="471752" y="709618"/>
                </a:lnTo>
                <a:lnTo>
                  <a:pt x="466829" y="709466"/>
                </a:lnTo>
                <a:lnTo>
                  <a:pt x="461891" y="709260"/>
                </a:lnTo>
                <a:lnTo>
                  <a:pt x="456863" y="709048"/>
                </a:lnTo>
                <a:lnTo>
                  <a:pt x="372477" y="708717"/>
                </a:lnTo>
                <a:lnTo>
                  <a:pt x="368928" y="708756"/>
                </a:lnTo>
                <a:lnTo>
                  <a:pt x="365345" y="708775"/>
                </a:lnTo>
                <a:lnTo>
                  <a:pt x="361816" y="708779"/>
                </a:lnTo>
                <a:lnTo>
                  <a:pt x="358343" y="708769"/>
                </a:lnTo>
                <a:lnTo>
                  <a:pt x="354834" y="708738"/>
                </a:lnTo>
                <a:lnTo>
                  <a:pt x="351396" y="708748"/>
                </a:lnTo>
                <a:lnTo>
                  <a:pt x="347957" y="708757"/>
                </a:lnTo>
                <a:lnTo>
                  <a:pt x="344518" y="708767"/>
                </a:lnTo>
                <a:lnTo>
                  <a:pt x="341045" y="708756"/>
                </a:lnTo>
                <a:lnTo>
                  <a:pt x="337586" y="708801"/>
                </a:lnTo>
                <a:lnTo>
                  <a:pt x="334147" y="708810"/>
                </a:lnTo>
                <a:lnTo>
                  <a:pt x="330674" y="708800"/>
                </a:lnTo>
                <a:lnTo>
                  <a:pt x="327215" y="708845"/>
                </a:lnTo>
                <a:lnTo>
                  <a:pt x="323721" y="708869"/>
                </a:lnTo>
                <a:lnTo>
                  <a:pt x="320207" y="708928"/>
                </a:lnTo>
                <a:lnTo>
                  <a:pt x="316693" y="708987"/>
                </a:lnTo>
                <a:lnTo>
                  <a:pt x="313070" y="709075"/>
                </a:lnTo>
                <a:lnTo>
                  <a:pt x="309556" y="709135"/>
                </a:lnTo>
                <a:lnTo>
                  <a:pt x="306043" y="709194"/>
                </a:lnTo>
                <a:lnTo>
                  <a:pt x="302584" y="709238"/>
                </a:lnTo>
                <a:lnTo>
                  <a:pt x="299160" y="709302"/>
                </a:lnTo>
                <a:lnTo>
                  <a:pt x="295755" y="709333"/>
                </a:lnTo>
                <a:lnTo>
                  <a:pt x="292331" y="709397"/>
                </a:lnTo>
                <a:lnTo>
                  <a:pt x="288858" y="709386"/>
                </a:lnTo>
                <a:lnTo>
                  <a:pt x="285475" y="709381"/>
                </a:lnTo>
                <a:lnTo>
                  <a:pt x="282075" y="709321"/>
                </a:lnTo>
                <a:lnTo>
                  <a:pt x="278582" y="709346"/>
                </a:lnTo>
                <a:lnTo>
                  <a:pt x="275099" y="709191"/>
                </a:lnTo>
                <a:lnTo>
                  <a:pt x="271576" y="709105"/>
                </a:lnTo>
                <a:lnTo>
                  <a:pt x="267984" y="708979"/>
                </a:lnTo>
                <a:lnTo>
                  <a:pt x="264356" y="708834"/>
                </a:lnTo>
                <a:lnTo>
                  <a:pt x="260659" y="708648"/>
                </a:lnTo>
                <a:lnTo>
                  <a:pt x="256070" y="708318"/>
                </a:lnTo>
                <a:lnTo>
                  <a:pt x="251508" y="707865"/>
                </a:lnTo>
                <a:lnTo>
                  <a:pt x="246990" y="707251"/>
                </a:lnTo>
                <a:lnTo>
                  <a:pt x="242518" y="706479"/>
                </a:lnTo>
                <a:lnTo>
                  <a:pt x="237997" y="705632"/>
                </a:lnTo>
                <a:lnTo>
                  <a:pt x="233646" y="704650"/>
                </a:lnTo>
                <a:lnTo>
                  <a:pt x="229250" y="703504"/>
                </a:lnTo>
                <a:lnTo>
                  <a:pt x="224895" y="702289"/>
                </a:lnTo>
                <a:lnTo>
                  <a:pt x="220620" y="700934"/>
                </a:lnTo>
                <a:lnTo>
                  <a:pt x="216356" y="699400"/>
                </a:lnTo>
                <a:lnTo>
                  <a:pt x="212187" y="697782"/>
                </a:lnTo>
                <a:lnTo>
                  <a:pt x="208078" y="696059"/>
                </a:lnTo>
                <a:lnTo>
                  <a:pt x="203994" y="694212"/>
                </a:lnTo>
                <a:lnTo>
                  <a:pt x="199957" y="692205"/>
                </a:lnTo>
                <a:lnTo>
                  <a:pt x="195994" y="690150"/>
                </a:lnTo>
                <a:lnTo>
                  <a:pt x="192077" y="687934"/>
                </a:lnTo>
                <a:lnTo>
                  <a:pt x="188254" y="685635"/>
                </a:lnTo>
                <a:lnTo>
                  <a:pt x="184458" y="683211"/>
                </a:lnTo>
                <a:lnTo>
                  <a:pt x="180776" y="680668"/>
                </a:lnTo>
                <a:lnTo>
                  <a:pt x="177189" y="678040"/>
                </a:lnTo>
                <a:lnTo>
                  <a:pt x="173593" y="675269"/>
                </a:lnTo>
                <a:lnTo>
                  <a:pt x="170128" y="672432"/>
                </a:lnTo>
                <a:lnTo>
                  <a:pt x="166777" y="669477"/>
                </a:lnTo>
                <a:lnTo>
                  <a:pt x="163432" y="666432"/>
                </a:lnTo>
                <a:lnTo>
                  <a:pt x="160182" y="663303"/>
                </a:lnTo>
                <a:lnTo>
                  <a:pt x="157046" y="660054"/>
                </a:lnTo>
                <a:lnTo>
                  <a:pt x="153991" y="656667"/>
                </a:lnTo>
                <a:lnTo>
                  <a:pt x="151012" y="653230"/>
                </a:lnTo>
                <a:lnTo>
                  <a:pt x="148182" y="649694"/>
                </a:lnTo>
                <a:lnTo>
                  <a:pt x="145392" y="646088"/>
                </a:lnTo>
                <a:lnTo>
                  <a:pt x="142682" y="642344"/>
                </a:lnTo>
                <a:lnTo>
                  <a:pt x="140138" y="638555"/>
                </a:lnTo>
                <a:lnTo>
                  <a:pt x="137519" y="634491"/>
                </a:lnTo>
                <a:lnTo>
                  <a:pt x="134516" y="629649"/>
                </a:lnTo>
                <a:lnTo>
                  <a:pt x="131192" y="624157"/>
                </a:lnTo>
                <a:lnTo>
                  <a:pt x="127605" y="618235"/>
                </a:lnTo>
                <a:lnTo>
                  <a:pt x="123871" y="611765"/>
                </a:lnTo>
                <a:lnTo>
                  <a:pt x="119899" y="605064"/>
                </a:lnTo>
                <a:lnTo>
                  <a:pt x="115908" y="598074"/>
                </a:lnTo>
                <a:lnTo>
                  <a:pt x="111818" y="590934"/>
                </a:lnTo>
                <a:lnTo>
                  <a:pt x="107784" y="583780"/>
                </a:lnTo>
                <a:lnTo>
                  <a:pt x="103763" y="576680"/>
                </a:lnTo>
                <a:lnTo>
                  <a:pt x="99877" y="569751"/>
                </a:lnTo>
                <a:lnTo>
                  <a:pt x="96119" y="563081"/>
                </a:lnTo>
                <a:lnTo>
                  <a:pt x="92574" y="556765"/>
                </a:lnTo>
                <a:lnTo>
                  <a:pt x="89361" y="550921"/>
                </a:lnTo>
                <a:lnTo>
                  <a:pt x="86384" y="545630"/>
                </a:lnTo>
                <a:lnTo>
                  <a:pt x="83818" y="540993"/>
                </a:lnTo>
                <a:lnTo>
                  <a:pt x="41154" y="468157"/>
                </a:lnTo>
                <a:lnTo>
                  <a:pt x="40085" y="466473"/>
                </a:lnTo>
                <a:lnTo>
                  <a:pt x="39165" y="465014"/>
                </a:lnTo>
                <a:lnTo>
                  <a:pt x="38298" y="463539"/>
                </a:lnTo>
                <a:lnTo>
                  <a:pt x="37448" y="462120"/>
                </a:lnTo>
                <a:lnTo>
                  <a:pt x="36582" y="460646"/>
                </a:lnTo>
                <a:lnTo>
                  <a:pt x="35717" y="459172"/>
                </a:lnTo>
                <a:lnTo>
                  <a:pt x="34767" y="457603"/>
                </a:lnTo>
                <a:lnTo>
                  <a:pt x="33753" y="455904"/>
                </a:lnTo>
                <a:lnTo>
                  <a:pt x="13590" y="418746"/>
                </a:lnTo>
                <a:lnTo>
                  <a:pt x="12726" y="416948"/>
                </a:lnTo>
                <a:lnTo>
                  <a:pt x="12015" y="415286"/>
                </a:lnTo>
                <a:lnTo>
                  <a:pt x="11424" y="413738"/>
                </a:lnTo>
                <a:lnTo>
                  <a:pt x="10862" y="412300"/>
                </a:lnTo>
                <a:lnTo>
                  <a:pt x="9917" y="409759"/>
                </a:lnTo>
                <a:lnTo>
                  <a:pt x="9224" y="407503"/>
                </a:lnTo>
                <a:lnTo>
                  <a:pt x="8576" y="405412"/>
                </a:lnTo>
                <a:lnTo>
                  <a:pt x="8012" y="403417"/>
                </a:lnTo>
                <a:lnTo>
                  <a:pt x="7692" y="402443"/>
                </a:lnTo>
                <a:lnTo>
                  <a:pt x="7358" y="401415"/>
                </a:lnTo>
                <a:lnTo>
                  <a:pt x="6988" y="400367"/>
                </a:lnTo>
                <a:lnTo>
                  <a:pt x="6585" y="399298"/>
                </a:lnTo>
                <a:lnTo>
                  <a:pt x="5953" y="397821"/>
                </a:lnTo>
                <a:lnTo>
                  <a:pt x="5397" y="396294"/>
                </a:lnTo>
                <a:lnTo>
                  <a:pt x="4901" y="394662"/>
                </a:lnTo>
                <a:lnTo>
                  <a:pt x="4425" y="392995"/>
                </a:lnTo>
                <a:lnTo>
                  <a:pt x="3955" y="391238"/>
                </a:lnTo>
                <a:lnTo>
                  <a:pt x="3504" y="389447"/>
                </a:lnTo>
                <a:lnTo>
                  <a:pt x="3113" y="387552"/>
                </a:lnTo>
                <a:lnTo>
                  <a:pt x="2738" y="385711"/>
                </a:lnTo>
                <a:lnTo>
                  <a:pt x="2388" y="383746"/>
                </a:lnTo>
                <a:lnTo>
                  <a:pt x="2038" y="381781"/>
                </a:lnTo>
                <a:lnTo>
                  <a:pt x="1743" y="379801"/>
                </a:lnTo>
                <a:lnTo>
                  <a:pt x="1488" y="377751"/>
                </a:lnTo>
                <a:lnTo>
                  <a:pt x="1233" y="375703"/>
                </a:lnTo>
                <a:lnTo>
                  <a:pt x="998" y="373618"/>
                </a:lnTo>
                <a:lnTo>
                  <a:pt x="798" y="371554"/>
                </a:lnTo>
                <a:lnTo>
                  <a:pt x="618" y="369455"/>
                </a:lnTo>
                <a:lnTo>
                  <a:pt x="312" y="365243"/>
                </a:lnTo>
                <a:lnTo>
                  <a:pt x="166" y="361076"/>
                </a:lnTo>
                <a:lnTo>
                  <a:pt x="15" y="356999"/>
                </a:lnTo>
                <a:lnTo>
                  <a:pt x="3" y="353001"/>
                </a:lnTo>
                <a:lnTo>
                  <a:pt x="0" y="349149"/>
                </a:lnTo>
                <a:lnTo>
                  <a:pt x="131" y="345466"/>
                </a:lnTo>
                <a:lnTo>
                  <a:pt x="286" y="341984"/>
                </a:lnTo>
                <a:lnTo>
                  <a:pt x="515" y="338776"/>
                </a:lnTo>
                <a:lnTo>
                  <a:pt x="662" y="337236"/>
                </a:lnTo>
                <a:lnTo>
                  <a:pt x="888" y="335558"/>
                </a:lnTo>
                <a:lnTo>
                  <a:pt x="1060" y="333893"/>
                </a:lnTo>
                <a:lnTo>
                  <a:pt x="1362" y="332166"/>
                </a:lnTo>
                <a:lnTo>
                  <a:pt x="1614" y="330363"/>
                </a:lnTo>
                <a:lnTo>
                  <a:pt x="1921" y="328545"/>
                </a:lnTo>
                <a:lnTo>
                  <a:pt x="2283" y="326713"/>
                </a:lnTo>
                <a:lnTo>
                  <a:pt x="2611" y="324860"/>
                </a:lnTo>
                <a:lnTo>
                  <a:pt x="3525" y="321027"/>
                </a:lnTo>
                <a:lnTo>
                  <a:pt x="4444" y="317104"/>
                </a:lnTo>
                <a:lnTo>
                  <a:pt x="4996" y="315103"/>
                </a:lnTo>
                <a:lnTo>
                  <a:pt x="5494" y="313117"/>
                </a:lnTo>
                <a:lnTo>
                  <a:pt x="6065" y="311081"/>
                </a:lnTo>
                <a:lnTo>
                  <a:pt x="6673" y="309066"/>
                </a:lnTo>
                <a:lnTo>
                  <a:pt x="7315" y="307070"/>
                </a:lnTo>
                <a:lnTo>
                  <a:pt x="7962" y="304985"/>
                </a:lnTo>
                <a:lnTo>
                  <a:pt x="8713" y="302960"/>
                </a:lnTo>
                <a:lnTo>
                  <a:pt x="9375" y="300929"/>
                </a:lnTo>
                <a:lnTo>
                  <a:pt x="10162" y="298925"/>
                </a:lnTo>
                <a:lnTo>
                  <a:pt x="10878" y="296880"/>
                </a:lnTo>
                <a:lnTo>
                  <a:pt x="11719" y="294860"/>
                </a:lnTo>
                <a:lnTo>
                  <a:pt x="12521" y="292910"/>
                </a:lnTo>
                <a:lnTo>
                  <a:pt x="13341" y="290925"/>
                </a:lnTo>
                <a:lnTo>
                  <a:pt x="14253" y="288946"/>
                </a:lnTo>
                <a:lnTo>
                  <a:pt x="15123" y="287036"/>
                </a:lnTo>
                <a:lnTo>
                  <a:pt x="16015" y="285091"/>
                </a:lnTo>
                <a:lnTo>
                  <a:pt x="17009" y="283207"/>
                </a:lnTo>
                <a:lnTo>
                  <a:pt x="17929" y="281372"/>
                </a:lnTo>
                <a:lnTo>
                  <a:pt x="18904" y="279522"/>
                </a:lnTo>
                <a:lnTo>
                  <a:pt x="19929" y="277748"/>
                </a:lnTo>
                <a:lnTo>
                  <a:pt x="135644" y="77323"/>
                </a:lnTo>
                <a:lnTo>
                  <a:pt x="136669" y="75548"/>
                </a:lnTo>
                <a:lnTo>
                  <a:pt x="137804" y="73745"/>
                </a:lnTo>
                <a:lnTo>
                  <a:pt x="138972" y="71960"/>
                </a:lnTo>
                <a:lnTo>
                  <a:pt x="140087" y="70191"/>
                </a:lnTo>
                <a:lnTo>
                  <a:pt x="141345" y="68413"/>
                </a:lnTo>
                <a:lnTo>
                  <a:pt x="142584" y="66669"/>
                </a:lnTo>
                <a:lnTo>
                  <a:pt x="143878" y="64910"/>
                </a:lnTo>
                <a:lnTo>
                  <a:pt x="145171" y="63152"/>
                </a:lnTo>
                <a:lnTo>
                  <a:pt x="146555" y="61399"/>
                </a:lnTo>
                <a:lnTo>
                  <a:pt x="147883" y="59661"/>
                </a:lnTo>
                <a:lnTo>
                  <a:pt x="149296" y="58017"/>
                </a:lnTo>
                <a:lnTo>
                  <a:pt x="150729" y="56339"/>
                </a:lnTo>
                <a:lnTo>
                  <a:pt x="152107" y="54676"/>
                </a:lnTo>
                <a:lnTo>
                  <a:pt x="153575" y="53018"/>
                </a:lnTo>
                <a:lnTo>
                  <a:pt x="155057" y="51415"/>
                </a:lnTo>
                <a:lnTo>
                  <a:pt x="156519" y="49847"/>
                </a:lnTo>
                <a:lnTo>
                  <a:pt x="157981" y="48278"/>
                </a:lnTo>
                <a:lnTo>
                  <a:pt x="159458" y="46765"/>
                </a:lnTo>
                <a:lnTo>
                  <a:pt x="160955" y="45217"/>
                </a:lnTo>
                <a:lnTo>
                  <a:pt x="162481" y="43778"/>
                </a:lnTo>
                <a:lnTo>
                  <a:pt x="163953" y="42354"/>
                </a:lnTo>
                <a:lnTo>
                  <a:pt x="165404" y="40965"/>
                </a:lnTo>
                <a:lnTo>
                  <a:pt x="166890" y="39597"/>
                </a:lnTo>
                <a:lnTo>
                  <a:pt x="168356" y="38262"/>
                </a:lnTo>
                <a:lnTo>
                  <a:pt x="169818" y="37018"/>
                </a:lnTo>
                <a:lnTo>
                  <a:pt x="171293" y="35829"/>
                </a:lnTo>
                <a:lnTo>
                  <a:pt x="172679" y="34634"/>
                </a:lnTo>
                <a:lnTo>
                  <a:pt x="174154" y="33444"/>
                </a:lnTo>
                <a:lnTo>
                  <a:pt x="175529" y="32428"/>
                </a:lnTo>
                <a:lnTo>
                  <a:pt x="176924" y="31378"/>
                </a:lnTo>
                <a:lnTo>
                  <a:pt x="178244" y="30378"/>
                </a:lnTo>
                <a:lnTo>
                  <a:pt x="179559" y="29466"/>
                </a:lnTo>
                <a:lnTo>
                  <a:pt x="182613" y="27471"/>
                </a:lnTo>
                <a:lnTo>
                  <a:pt x="185617" y="25402"/>
                </a:lnTo>
                <a:lnTo>
                  <a:pt x="188631" y="23477"/>
                </a:lnTo>
                <a:lnTo>
                  <a:pt x="191714" y="21591"/>
                </a:lnTo>
                <a:lnTo>
                  <a:pt x="193244" y="20711"/>
                </a:lnTo>
                <a:lnTo>
                  <a:pt x="194737" y="19811"/>
                </a:lnTo>
                <a:lnTo>
                  <a:pt x="196281" y="18986"/>
                </a:lnTo>
                <a:lnTo>
                  <a:pt x="197845" y="18125"/>
                </a:lnTo>
                <a:lnTo>
                  <a:pt x="199423" y="17320"/>
                </a:lnTo>
                <a:lnTo>
                  <a:pt x="200982" y="16549"/>
                </a:lnTo>
                <a:lnTo>
                  <a:pt x="202574" y="15799"/>
                </a:lnTo>
                <a:lnTo>
                  <a:pt x="204107" y="15153"/>
                </a:lnTo>
                <a:lnTo>
                  <a:pt x="205770" y="14443"/>
                </a:lnTo>
                <a:lnTo>
                  <a:pt x="207343" y="13727"/>
                </a:lnTo>
                <a:lnTo>
                  <a:pt x="208937" y="12977"/>
                </a:lnTo>
                <a:lnTo>
                  <a:pt x="210524" y="12316"/>
                </a:lnTo>
                <a:lnTo>
                  <a:pt x="212097" y="11600"/>
                </a:lnTo>
                <a:lnTo>
                  <a:pt x="213720" y="10960"/>
                </a:lnTo>
                <a:lnTo>
                  <a:pt x="215302" y="10388"/>
                </a:lnTo>
                <a:lnTo>
                  <a:pt x="216934" y="9892"/>
                </a:lnTo>
                <a:lnTo>
                  <a:pt x="220896" y="8654"/>
                </a:lnTo>
                <a:lnTo>
                  <a:pt x="223432" y="7798"/>
                </a:lnTo>
                <a:lnTo>
                  <a:pt x="225075" y="7123"/>
                </a:lnTo>
                <a:lnTo>
                  <a:pt x="226267" y="6744"/>
                </a:lnTo>
                <a:lnTo>
                  <a:pt x="226891" y="6548"/>
                </a:lnTo>
                <a:lnTo>
                  <a:pt x="227530" y="6406"/>
                </a:lnTo>
                <a:lnTo>
                  <a:pt x="228283" y="6146"/>
                </a:lnTo>
                <a:lnTo>
                  <a:pt x="229211" y="5986"/>
                </a:lnTo>
                <a:lnTo>
                  <a:pt x="231870" y="5479"/>
                </a:lnTo>
                <a:lnTo>
                  <a:pt x="235910" y="4749"/>
                </a:lnTo>
                <a:lnTo>
                  <a:pt x="236877" y="4520"/>
                </a:lnTo>
                <a:lnTo>
                  <a:pt x="237750" y="4373"/>
                </a:lnTo>
                <a:lnTo>
                  <a:pt x="238539" y="4133"/>
                </a:lnTo>
                <a:lnTo>
                  <a:pt x="239272" y="3907"/>
                </a:lnTo>
                <a:lnTo>
                  <a:pt x="240829" y="3461"/>
                </a:lnTo>
                <a:lnTo>
                  <a:pt x="242566" y="3025"/>
                </a:lnTo>
                <a:lnTo>
                  <a:pt x="263219" y="520"/>
                </a:lnTo>
                <a:lnTo>
                  <a:pt x="267680" y="266"/>
                </a:lnTo>
                <a:lnTo>
                  <a:pt x="272296" y="147"/>
                </a:lnTo>
                <a:lnTo>
                  <a:pt x="277036" y="54"/>
                </a:lnTo>
                <a:close/>
              </a:path>
            </a:pathLst>
          </a:custGeom>
          <a:solidFill>
            <a:schemeClr val="bg1">
              <a:lumMod val="75000"/>
              <a:alpha val="16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A175CE5-74DB-6DE7-8D27-732BDD229E5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74116" y="4847424"/>
            <a:ext cx="769951" cy="709840"/>
          </a:xfrm>
          <a:custGeom>
            <a:avLst/>
            <a:gdLst>
              <a:gd name="connsiteX0" fmla="*/ 281845 w 769951"/>
              <a:gd name="connsiteY0" fmla="*/ 0 h 709840"/>
              <a:gd name="connsiteX1" fmla="*/ 286773 w 769951"/>
              <a:gd name="connsiteY1" fmla="*/ 62 h 709840"/>
              <a:gd name="connsiteX2" fmla="*/ 291667 w 769951"/>
              <a:gd name="connsiteY2" fmla="*/ 104 h 709840"/>
              <a:gd name="connsiteX3" fmla="*/ 296665 w 769951"/>
              <a:gd name="connsiteY3" fmla="*/ 206 h 709840"/>
              <a:gd name="connsiteX4" fmla="*/ 301664 w 769951"/>
              <a:gd name="connsiteY4" fmla="*/ 308 h 709840"/>
              <a:gd name="connsiteX5" fmla="*/ 306732 w 769951"/>
              <a:gd name="connsiteY5" fmla="*/ 449 h 709840"/>
              <a:gd name="connsiteX6" fmla="*/ 311729 w 769951"/>
              <a:gd name="connsiteY6" fmla="*/ 551 h 709840"/>
              <a:gd name="connsiteX7" fmla="*/ 316688 w 769951"/>
              <a:gd name="connsiteY7" fmla="*/ 723 h 709840"/>
              <a:gd name="connsiteX8" fmla="*/ 321631 w 769951"/>
              <a:gd name="connsiteY8" fmla="*/ 840 h 709840"/>
              <a:gd name="connsiteX9" fmla="*/ 326470 w 769951"/>
              <a:gd name="connsiteY9" fmla="*/ 896 h 709840"/>
              <a:gd name="connsiteX10" fmla="*/ 331219 w 769951"/>
              <a:gd name="connsiteY10" fmla="*/ 948 h 709840"/>
              <a:gd name="connsiteX11" fmla="*/ 335953 w 769951"/>
              <a:gd name="connsiteY11" fmla="*/ 944 h 709840"/>
              <a:gd name="connsiteX12" fmla="*/ 340473 w 769951"/>
              <a:gd name="connsiteY12" fmla="*/ 909 h 709840"/>
              <a:gd name="connsiteX13" fmla="*/ 344132 w 769951"/>
              <a:gd name="connsiteY13" fmla="*/ 840 h 709840"/>
              <a:gd name="connsiteX14" fmla="*/ 347675 w 769951"/>
              <a:gd name="connsiteY14" fmla="*/ 891 h 709840"/>
              <a:gd name="connsiteX15" fmla="*/ 351183 w 769951"/>
              <a:gd name="connsiteY15" fmla="*/ 922 h 709840"/>
              <a:gd name="connsiteX16" fmla="*/ 354747 w 769951"/>
              <a:gd name="connsiteY16" fmla="*/ 938 h 709840"/>
              <a:gd name="connsiteX17" fmla="*/ 358180 w 769951"/>
              <a:gd name="connsiteY17" fmla="*/ 1018 h 709840"/>
              <a:gd name="connsiteX18" fmla="*/ 361743 w 769951"/>
              <a:gd name="connsiteY18" fmla="*/ 1034 h 709840"/>
              <a:gd name="connsiteX19" fmla="*/ 365321 w 769951"/>
              <a:gd name="connsiteY19" fmla="*/ 1104 h 709840"/>
              <a:gd name="connsiteX20" fmla="*/ 368959 w 769951"/>
              <a:gd name="connsiteY20" fmla="*/ 1071 h 709840"/>
              <a:gd name="connsiteX21" fmla="*/ 375484 w 769951"/>
              <a:gd name="connsiteY21" fmla="*/ 940 h 709840"/>
              <a:gd name="connsiteX22" fmla="*/ 383069 w 769951"/>
              <a:gd name="connsiteY22" fmla="*/ 820 h 709840"/>
              <a:gd name="connsiteX23" fmla="*/ 391517 w 769951"/>
              <a:gd name="connsiteY23" fmla="*/ 733 h 709840"/>
              <a:gd name="connsiteX24" fmla="*/ 400598 w 769951"/>
              <a:gd name="connsiteY24" fmla="*/ 594 h 709840"/>
              <a:gd name="connsiteX25" fmla="*/ 410251 w 769951"/>
              <a:gd name="connsiteY25" fmla="*/ 507 h 709840"/>
              <a:gd name="connsiteX26" fmla="*/ 420319 w 769951"/>
              <a:gd name="connsiteY26" fmla="*/ 428 h 709840"/>
              <a:gd name="connsiteX27" fmla="*/ 430620 w 769951"/>
              <a:gd name="connsiteY27" fmla="*/ 344 h 709840"/>
              <a:gd name="connsiteX28" fmla="*/ 441011 w 769951"/>
              <a:gd name="connsiteY28" fmla="*/ 265 h 709840"/>
              <a:gd name="connsiteX29" fmla="*/ 451363 w 769951"/>
              <a:gd name="connsiteY29" fmla="*/ 257 h 709840"/>
              <a:gd name="connsiteX30" fmla="*/ 461479 w 769951"/>
              <a:gd name="connsiteY30" fmla="*/ 252 h 709840"/>
              <a:gd name="connsiteX31" fmla="*/ 471217 w 769951"/>
              <a:gd name="connsiteY31" fmla="*/ 260 h 709840"/>
              <a:gd name="connsiteX32" fmla="*/ 480467 w 769951"/>
              <a:gd name="connsiteY32" fmla="*/ 311 h 709840"/>
              <a:gd name="connsiteX33" fmla="*/ 489028 w 769951"/>
              <a:gd name="connsiteY33" fmla="*/ 430 h 709840"/>
              <a:gd name="connsiteX34" fmla="*/ 496757 w 769951"/>
              <a:gd name="connsiteY34" fmla="*/ 623 h 709840"/>
              <a:gd name="connsiteX35" fmla="*/ 500245 w 769951"/>
              <a:gd name="connsiteY35" fmla="*/ 688 h 709840"/>
              <a:gd name="connsiteX36" fmla="*/ 503479 w 769951"/>
              <a:gd name="connsiteY36" fmla="*/ 793 h 709840"/>
              <a:gd name="connsiteX37" fmla="*/ 506479 w 769951"/>
              <a:gd name="connsiteY37" fmla="*/ 901 h 709840"/>
              <a:gd name="connsiteX38" fmla="*/ 509134 w 769951"/>
              <a:gd name="connsiteY38" fmla="*/ 1042 h 709840"/>
              <a:gd name="connsiteX39" fmla="*/ 513723 w 769951"/>
              <a:gd name="connsiteY39" fmla="*/ 1372 h 709840"/>
              <a:gd name="connsiteX40" fmla="*/ 518286 w 769951"/>
              <a:gd name="connsiteY40" fmla="*/ 1826 h 709840"/>
              <a:gd name="connsiteX41" fmla="*/ 522803 w 769951"/>
              <a:gd name="connsiteY41" fmla="*/ 2439 h 709840"/>
              <a:gd name="connsiteX42" fmla="*/ 527275 w 769951"/>
              <a:gd name="connsiteY42" fmla="*/ 3211 h 709840"/>
              <a:gd name="connsiteX43" fmla="*/ 531797 w 769951"/>
              <a:gd name="connsiteY43" fmla="*/ 4059 h 709840"/>
              <a:gd name="connsiteX44" fmla="*/ 536148 w 769951"/>
              <a:gd name="connsiteY44" fmla="*/ 5040 h 709840"/>
              <a:gd name="connsiteX45" fmla="*/ 540544 w 769951"/>
              <a:gd name="connsiteY45" fmla="*/ 6186 h 709840"/>
              <a:gd name="connsiteX46" fmla="*/ 544898 w 769951"/>
              <a:gd name="connsiteY46" fmla="*/ 7401 h 709840"/>
              <a:gd name="connsiteX47" fmla="*/ 549174 w 769951"/>
              <a:gd name="connsiteY47" fmla="*/ 8756 h 709840"/>
              <a:gd name="connsiteX48" fmla="*/ 553438 w 769951"/>
              <a:gd name="connsiteY48" fmla="*/ 10290 h 709840"/>
              <a:gd name="connsiteX49" fmla="*/ 557607 w 769951"/>
              <a:gd name="connsiteY49" fmla="*/ 11908 h 709840"/>
              <a:gd name="connsiteX50" fmla="*/ 561716 w 769951"/>
              <a:gd name="connsiteY50" fmla="*/ 13631 h 709840"/>
              <a:gd name="connsiteX51" fmla="*/ 565799 w 769951"/>
              <a:gd name="connsiteY51" fmla="*/ 15478 h 709840"/>
              <a:gd name="connsiteX52" fmla="*/ 569837 w 769951"/>
              <a:gd name="connsiteY52" fmla="*/ 17484 h 709840"/>
              <a:gd name="connsiteX53" fmla="*/ 573799 w 769951"/>
              <a:gd name="connsiteY53" fmla="*/ 19540 h 709840"/>
              <a:gd name="connsiteX54" fmla="*/ 577717 w 769951"/>
              <a:gd name="connsiteY54" fmla="*/ 21755 h 709840"/>
              <a:gd name="connsiteX55" fmla="*/ 581539 w 769951"/>
              <a:gd name="connsiteY55" fmla="*/ 24055 h 709840"/>
              <a:gd name="connsiteX56" fmla="*/ 585336 w 769951"/>
              <a:gd name="connsiteY56" fmla="*/ 26479 h 709840"/>
              <a:gd name="connsiteX57" fmla="*/ 589017 w 769951"/>
              <a:gd name="connsiteY57" fmla="*/ 29022 h 709840"/>
              <a:gd name="connsiteX58" fmla="*/ 592604 w 769951"/>
              <a:gd name="connsiteY58" fmla="*/ 31649 h 709840"/>
              <a:gd name="connsiteX59" fmla="*/ 596200 w 769951"/>
              <a:gd name="connsiteY59" fmla="*/ 34422 h 709840"/>
              <a:gd name="connsiteX60" fmla="*/ 599666 w 769951"/>
              <a:gd name="connsiteY60" fmla="*/ 37257 h 709840"/>
              <a:gd name="connsiteX61" fmla="*/ 603016 w 769951"/>
              <a:gd name="connsiteY61" fmla="*/ 40213 h 709840"/>
              <a:gd name="connsiteX62" fmla="*/ 606362 w 769951"/>
              <a:gd name="connsiteY62" fmla="*/ 43258 h 709840"/>
              <a:gd name="connsiteX63" fmla="*/ 609612 w 769951"/>
              <a:gd name="connsiteY63" fmla="*/ 46387 h 709840"/>
              <a:gd name="connsiteX64" fmla="*/ 612747 w 769951"/>
              <a:gd name="connsiteY64" fmla="*/ 49635 h 709840"/>
              <a:gd name="connsiteX65" fmla="*/ 615802 w 769951"/>
              <a:gd name="connsiteY65" fmla="*/ 53023 h 709840"/>
              <a:gd name="connsiteX66" fmla="*/ 618782 w 769951"/>
              <a:gd name="connsiteY66" fmla="*/ 56460 h 709840"/>
              <a:gd name="connsiteX67" fmla="*/ 621612 w 769951"/>
              <a:gd name="connsiteY67" fmla="*/ 59996 h 709840"/>
              <a:gd name="connsiteX68" fmla="*/ 624402 w 769951"/>
              <a:gd name="connsiteY68" fmla="*/ 63602 h 709840"/>
              <a:gd name="connsiteX69" fmla="*/ 627111 w 769951"/>
              <a:gd name="connsiteY69" fmla="*/ 67346 h 709840"/>
              <a:gd name="connsiteX70" fmla="*/ 629655 w 769951"/>
              <a:gd name="connsiteY70" fmla="*/ 71135 h 709840"/>
              <a:gd name="connsiteX71" fmla="*/ 714032 w 769951"/>
              <a:gd name="connsiteY71" fmla="*/ 217093 h 709840"/>
              <a:gd name="connsiteX72" fmla="*/ 714927 w 769951"/>
              <a:gd name="connsiteY72" fmla="*/ 218676 h 709840"/>
              <a:gd name="connsiteX73" fmla="*/ 715842 w 769951"/>
              <a:gd name="connsiteY73" fmla="*/ 220226 h 709840"/>
              <a:gd name="connsiteX74" fmla="*/ 716737 w 769951"/>
              <a:gd name="connsiteY74" fmla="*/ 221809 h 709840"/>
              <a:gd name="connsiteX75" fmla="*/ 717707 w 769951"/>
              <a:gd name="connsiteY75" fmla="*/ 223344 h 709840"/>
              <a:gd name="connsiteX76" fmla="*/ 718587 w 769951"/>
              <a:gd name="connsiteY76" fmla="*/ 224873 h 709840"/>
              <a:gd name="connsiteX77" fmla="*/ 719577 w 769951"/>
              <a:gd name="connsiteY77" fmla="*/ 226372 h 709840"/>
              <a:gd name="connsiteX78" fmla="*/ 720423 w 769951"/>
              <a:gd name="connsiteY78" fmla="*/ 227881 h 709840"/>
              <a:gd name="connsiteX79" fmla="*/ 721308 w 769951"/>
              <a:gd name="connsiteY79" fmla="*/ 229321 h 709840"/>
              <a:gd name="connsiteX80" fmla="*/ 756204 w 769951"/>
              <a:gd name="connsiteY80" fmla="*/ 290944 h 709840"/>
              <a:gd name="connsiteX81" fmla="*/ 757068 w 769951"/>
              <a:gd name="connsiteY81" fmla="*/ 292742 h 709840"/>
              <a:gd name="connsiteX82" fmla="*/ 757778 w 769951"/>
              <a:gd name="connsiteY82" fmla="*/ 294405 h 709840"/>
              <a:gd name="connsiteX83" fmla="*/ 758369 w 769951"/>
              <a:gd name="connsiteY83" fmla="*/ 295952 h 709840"/>
              <a:gd name="connsiteX84" fmla="*/ 758931 w 769951"/>
              <a:gd name="connsiteY84" fmla="*/ 297390 h 709840"/>
              <a:gd name="connsiteX85" fmla="*/ 759876 w 769951"/>
              <a:gd name="connsiteY85" fmla="*/ 299931 h 709840"/>
              <a:gd name="connsiteX86" fmla="*/ 760569 w 769951"/>
              <a:gd name="connsiteY86" fmla="*/ 302186 h 709840"/>
              <a:gd name="connsiteX87" fmla="*/ 761217 w 769951"/>
              <a:gd name="connsiteY87" fmla="*/ 304277 h 709840"/>
              <a:gd name="connsiteX88" fmla="*/ 761782 w 769951"/>
              <a:gd name="connsiteY88" fmla="*/ 306273 h 709840"/>
              <a:gd name="connsiteX89" fmla="*/ 762101 w 769951"/>
              <a:gd name="connsiteY89" fmla="*/ 307246 h 709840"/>
              <a:gd name="connsiteX90" fmla="*/ 762436 w 769951"/>
              <a:gd name="connsiteY90" fmla="*/ 308274 h 709840"/>
              <a:gd name="connsiteX91" fmla="*/ 762805 w 769951"/>
              <a:gd name="connsiteY91" fmla="*/ 309323 h 709840"/>
              <a:gd name="connsiteX92" fmla="*/ 763208 w 769951"/>
              <a:gd name="connsiteY92" fmla="*/ 310391 h 709840"/>
              <a:gd name="connsiteX93" fmla="*/ 763959 w 769951"/>
              <a:gd name="connsiteY93" fmla="*/ 311984 h 709840"/>
              <a:gd name="connsiteX94" fmla="*/ 764452 w 769951"/>
              <a:gd name="connsiteY94" fmla="*/ 313058 h 709840"/>
              <a:gd name="connsiteX95" fmla="*/ 764670 w 769951"/>
              <a:gd name="connsiteY95" fmla="*/ 313647 h 709840"/>
              <a:gd name="connsiteX96" fmla="*/ 764886 w 769951"/>
              <a:gd name="connsiteY96" fmla="*/ 314236 h 709840"/>
              <a:gd name="connsiteX97" fmla="*/ 765147 w 769951"/>
              <a:gd name="connsiteY97" fmla="*/ 314989 h 709840"/>
              <a:gd name="connsiteX98" fmla="*/ 765371 w 769951"/>
              <a:gd name="connsiteY98" fmla="*/ 316047 h 709840"/>
              <a:gd name="connsiteX99" fmla="*/ 766143 w 769951"/>
              <a:gd name="connsiteY99" fmla="*/ 319693 h 709840"/>
              <a:gd name="connsiteX100" fmla="*/ 766839 w 769951"/>
              <a:gd name="connsiteY100" fmla="*/ 323389 h 709840"/>
              <a:gd name="connsiteX101" fmla="*/ 767486 w 769951"/>
              <a:gd name="connsiteY101" fmla="*/ 327011 h 709840"/>
              <a:gd name="connsiteX102" fmla="*/ 768057 w 769951"/>
              <a:gd name="connsiteY102" fmla="*/ 330681 h 709840"/>
              <a:gd name="connsiteX103" fmla="*/ 768574 w 769951"/>
              <a:gd name="connsiteY103" fmla="*/ 334366 h 709840"/>
              <a:gd name="connsiteX104" fmla="*/ 769001 w 769951"/>
              <a:gd name="connsiteY104" fmla="*/ 338046 h 709840"/>
              <a:gd name="connsiteX105" fmla="*/ 769338 w 769951"/>
              <a:gd name="connsiteY105" fmla="*/ 341721 h 709840"/>
              <a:gd name="connsiteX106" fmla="*/ 769586 w 769951"/>
              <a:gd name="connsiteY106" fmla="*/ 345390 h 709840"/>
              <a:gd name="connsiteX107" fmla="*/ 769779 w 769951"/>
              <a:gd name="connsiteY107" fmla="*/ 349074 h 709840"/>
              <a:gd name="connsiteX108" fmla="*/ 769903 w 769951"/>
              <a:gd name="connsiteY108" fmla="*/ 352717 h 709840"/>
              <a:gd name="connsiteX109" fmla="*/ 769951 w 769951"/>
              <a:gd name="connsiteY109" fmla="*/ 356410 h 709840"/>
              <a:gd name="connsiteX110" fmla="*/ 769895 w 769951"/>
              <a:gd name="connsiteY110" fmla="*/ 360043 h 709840"/>
              <a:gd name="connsiteX111" fmla="*/ 769799 w 769951"/>
              <a:gd name="connsiteY111" fmla="*/ 363745 h 709840"/>
              <a:gd name="connsiteX112" fmla="*/ 769543 w 769951"/>
              <a:gd name="connsiteY112" fmla="*/ 367402 h 709840"/>
              <a:gd name="connsiteX113" fmla="*/ 769288 w 769951"/>
              <a:gd name="connsiteY113" fmla="*/ 371059 h 709840"/>
              <a:gd name="connsiteX114" fmla="*/ 768908 w 769951"/>
              <a:gd name="connsiteY114" fmla="*/ 374690 h 709840"/>
              <a:gd name="connsiteX115" fmla="*/ 768418 w 769951"/>
              <a:gd name="connsiteY115" fmla="*/ 378351 h 709840"/>
              <a:gd name="connsiteX116" fmla="*/ 767859 w 769951"/>
              <a:gd name="connsiteY116" fmla="*/ 381972 h 709840"/>
              <a:gd name="connsiteX117" fmla="*/ 767245 w 769951"/>
              <a:gd name="connsiteY117" fmla="*/ 385607 h 709840"/>
              <a:gd name="connsiteX118" fmla="*/ 766471 w 769951"/>
              <a:gd name="connsiteY118" fmla="*/ 389197 h 709840"/>
              <a:gd name="connsiteX119" fmla="*/ 765657 w 769951"/>
              <a:gd name="connsiteY119" fmla="*/ 392856 h 709840"/>
              <a:gd name="connsiteX120" fmla="*/ 764684 w 769951"/>
              <a:gd name="connsiteY120" fmla="*/ 396470 h 709840"/>
              <a:gd name="connsiteX121" fmla="*/ 763676 w 769951"/>
              <a:gd name="connsiteY121" fmla="*/ 400064 h 709840"/>
              <a:gd name="connsiteX122" fmla="*/ 762544 w 769951"/>
              <a:gd name="connsiteY122" fmla="*/ 403632 h 709840"/>
              <a:gd name="connsiteX123" fmla="*/ 761302 w 769951"/>
              <a:gd name="connsiteY123" fmla="*/ 407229 h 709840"/>
              <a:gd name="connsiteX124" fmla="*/ 760025 w 769951"/>
              <a:gd name="connsiteY124" fmla="*/ 410807 h 709840"/>
              <a:gd name="connsiteX125" fmla="*/ 758570 w 769951"/>
              <a:gd name="connsiteY125" fmla="*/ 414374 h 709840"/>
              <a:gd name="connsiteX126" fmla="*/ 757044 w 769951"/>
              <a:gd name="connsiteY126" fmla="*/ 417900 h 709840"/>
              <a:gd name="connsiteX127" fmla="*/ 755408 w 769951"/>
              <a:gd name="connsiteY127" fmla="*/ 421457 h 709840"/>
              <a:gd name="connsiteX128" fmla="*/ 753668 w 769951"/>
              <a:gd name="connsiteY128" fmla="*/ 424953 h 709840"/>
              <a:gd name="connsiteX129" fmla="*/ 751819 w 769951"/>
              <a:gd name="connsiteY129" fmla="*/ 428477 h 709840"/>
              <a:gd name="connsiteX130" fmla="*/ 749864 w 769951"/>
              <a:gd name="connsiteY130" fmla="*/ 431942 h 709840"/>
              <a:gd name="connsiteX131" fmla="*/ 634149 w 769951"/>
              <a:gd name="connsiteY131" fmla="*/ 632367 h 709840"/>
              <a:gd name="connsiteX132" fmla="*/ 632527 w 769951"/>
              <a:gd name="connsiteY132" fmla="*/ 635095 h 709840"/>
              <a:gd name="connsiteX133" fmla="*/ 630781 w 769951"/>
              <a:gd name="connsiteY133" fmla="*/ 637799 h 709840"/>
              <a:gd name="connsiteX134" fmla="*/ 628980 w 769951"/>
              <a:gd name="connsiteY134" fmla="*/ 640517 h 709840"/>
              <a:gd name="connsiteX135" fmla="*/ 627088 w 769951"/>
              <a:gd name="connsiteY135" fmla="*/ 643229 h 709840"/>
              <a:gd name="connsiteX136" fmla="*/ 625088 w 769951"/>
              <a:gd name="connsiteY136" fmla="*/ 645972 h 709840"/>
              <a:gd name="connsiteX137" fmla="*/ 623023 w 769951"/>
              <a:gd name="connsiteY137" fmla="*/ 648584 h 709840"/>
              <a:gd name="connsiteX138" fmla="*/ 620828 w 769951"/>
              <a:gd name="connsiteY138" fmla="*/ 651260 h 709840"/>
              <a:gd name="connsiteX139" fmla="*/ 618619 w 769951"/>
              <a:gd name="connsiteY139" fmla="*/ 653882 h 709840"/>
              <a:gd name="connsiteX140" fmla="*/ 616285 w 769951"/>
              <a:gd name="connsiteY140" fmla="*/ 656478 h 709840"/>
              <a:gd name="connsiteX141" fmla="*/ 613916 w 769951"/>
              <a:gd name="connsiteY141" fmla="*/ 659054 h 709840"/>
              <a:gd name="connsiteX142" fmla="*/ 611478 w 769951"/>
              <a:gd name="connsiteY142" fmla="*/ 661590 h 709840"/>
              <a:gd name="connsiteX143" fmla="*/ 609005 w 769951"/>
              <a:gd name="connsiteY143" fmla="*/ 664106 h 709840"/>
              <a:gd name="connsiteX144" fmla="*/ 606392 w 769951"/>
              <a:gd name="connsiteY144" fmla="*/ 666541 h 709840"/>
              <a:gd name="connsiteX145" fmla="*/ 603800 w 769951"/>
              <a:gd name="connsiteY145" fmla="*/ 668941 h 709840"/>
              <a:gd name="connsiteX146" fmla="*/ 601173 w 769951"/>
              <a:gd name="connsiteY146" fmla="*/ 671321 h 709840"/>
              <a:gd name="connsiteX147" fmla="*/ 598517 w 769951"/>
              <a:gd name="connsiteY147" fmla="*/ 673592 h 709840"/>
              <a:gd name="connsiteX148" fmla="*/ 595770 w 769951"/>
              <a:gd name="connsiteY148" fmla="*/ 675857 h 709840"/>
              <a:gd name="connsiteX149" fmla="*/ 592995 w 769951"/>
              <a:gd name="connsiteY149" fmla="*/ 678013 h 709840"/>
              <a:gd name="connsiteX150" fmla="*/ 590185 w 769951"/>
              <a:gd name="connsiteY150" fmla="*/ 680149 h 709840"/>
              <a:gd name="connsiteX151" fmla="*/ 587380 w 769951"/>
              <a:gd name="connsiteY151" fmla="*/ 682195 h 709840"/>
              <a:gd name="connsiteX152" fmla="*/ 584546 w 769951"/>
              <a:gd name="connsiteY152" fmla="*/ 684130 h 709840"/>
              <a:gd name="connsiteX153" fmla="*/ 581642 w 769951"/>
              <a:gd name="connsiteY153" fmla="*/ 686026 h 709840"/>
              <a:gd name="connsiteX154" fmla="*/ 578798 w 769951"/>
              <a:gd name="connsiteY154" fmla="*/ 687818 h 709840"/>
              <a:gd name="connsiteX155" fmla="*/ 575905 w 769951"/>
              <a:gd name="connsiteY155" fmla="*/ 689534 h 709840"/>
              <a:gd name="connsiteX156" fmla="*/ 572997 w 769951"/>
              <a:gd name="connsiteY156" fmla="*/ 691196 h 709840"/>
              <a:gd name="connsiteX157" fmla="*/ 570094 w 769951"/>
              <a:gd name="connsiteY157" fmla="*/ 692767 h 709840"/>
              <a:gd name="connsiteX158" fmla="*/ 567148 w 769951"/>
              <a:gd name="connsiteY158" fmla="*/ 694175 h 709840"/>
              <a:gd name="connsiteX159" fmla="*/ 564296 w 769951"/>
              <a:gd name="connsiteY159" fmla="*/ 695497 h 709840"/>
              <a:gd name="connsiteX160" fmla="*/ 561395 w 769951"/>
              <a:gd name="connsiteY160" fmla="*/ 696745 h 709840"/>
              <a:gd name="connsiteX161" fmla="*/ 558554 w 769951"/>
              <a:gd name="connsiteY161" fmla="*/ 697889 h 709840"/>
              <a:gd name="connsiteX162" fmla="*/ 555704 w 769951"/>
              <a:gd name="connsiteY162" fmla="*/ 698888 h 709840"/>
              <a:gd name="connsiteX163" fmla="*/ 552860 w 769951"/>
              <a:gd name="connsiteY163" fmla="*/ 699797 h 709840"/>
              <a:gd name="connsiteX164" fmla="*/ 551103 w 769951"/>
              <a:gd name="connsiteY164" fmla="*/ 700268 h 709840"/>
              <a:gd name="connsiteX165" fmla="*/ 549566 w 769951"/>
              <a:gd name="connsiteY165" fmla="*/ 700680 h 709840"/>
              <a:gd name="connsiteX166" fmla="*/ 548798 w 769951"/>
              <a:gd name="connsiteY166" fmla="*/ 700886 h 709840"/>
              <a:gd name="connsiteX167" fmla="*/ 548010 w 769951"/>
              <a:gd name="connsiteY167" fmla="*/ 701126 h 709840"/>
              <a:gd name="connsiteX168" fmla="*/ 547221 w 769951"/>
              <a:gd name="connsiteY168" fmla="*/ 701367 h 709840"/>
              <a:gd name="connsiteX169" fmla="*/ 546317 w 769951"/>
              <a:gd name="connsiteY169" fmla="*/ 701727 h 709840"/>
              <a:gd name="connsiteX170" fmla="*/ 543092 w 769951"/>
              <a:gd name="connsiteY170" fmla="*/ 702973 h 709840"/>
              <a:gd name="connsiteX171" fmla="*/ 541031 w 769951"/>
              <a:gd name="connsiteY171" fmla="*/ 703731 h 709840"/>
              <a:gd name="connsiteX172" fmla="*/ 540297 w 769951"/>
              <a:gd name="connsiteY172" fmla="*/ 703957 h 709840"/>
              <a:gd name="connsiteX173" fmla="*/ 539768 w 769951"/>
              <a:gd name="connsiteY173" fmla="*/ 704070 h 709840"/>
              <a:gd name="connsiteX174" fmla="*/ 539350 w 769951"/>
              <a:gd name="connsiteY174" fmla="*/ 704152 h 709840"/>
              <a:gd name="connsiteX175" fmla="*/ 539006 w 769951"/>
              <a:gd name="connsiteY175" fmla="*/ 704186 h 709840"/>
              <a:gd name="connsiteX176" fmla="*/ 538357 w 769951"/>
              <a:gd name="connsiteY176" fmla="*/ 704183 h 709840"/>
              <a:gd name="connsiteX177" fmla="*/ 537511 w 769951"/>
              <a:gd name="connsiteY177" fmla="*/ 704204 h 709840"/>
              <a:gd name="connsiteX178" fmla="*/ 536892 w 769951"/>
              <a:gd name="connsiteY178" fmla="*/ 704311 h 709840"/>
              <a:gd name="connsiteX179" fmla="*/ 536129 w 769951"/>
              <a:gd name="connsiteY179" fmla="*/ 704427 h 709840"/>
              <a:gd name="connsiteX180" fmla="*/ 535056 w 769951"/>
              <a:gd name="connsiteY180" fmla="*/ 704597 h 709840"/>
              <a:gd name="connsiteX181" fmla="*/ 533799 w 769951"/>
              <a:gd name="connsiteY181" fmla="*/ 704846 h 709840"/>
              <a:gd name="connsiteX182" fmla="*/ 531390 w 769951"/>
              <a:gd name="connsiteY182" fmla="*/ 705403 h 709840"/>
              <a:gd name="connsiteX183" fmla="*/ 528966 w 769951"/>
              <a:gd name="connsiteY183" fmla="*/ 705906 h 709840"/>
              <a:gd name="connsiteX184" fmla="*/ 526617 w 769951"/>
              <a:gd name="connsiteY184" fmla="*/ 706358 h 709840"/>
              <a:gd name="connsiteX185" fmla="*/ 524177 w 769951"/>
              <a:gd name="connsiteY185" fmla="*/ 706806 h 709840"/>
              <a:gd name="connsiteX186" fmla="*/ 521778 w 769951"/>
              <a:gd name="connsiteY186" fmla="*/ 707184 h 709840"/>
              <a:gd name="connsiteX187" fmla="*/ 519435 w 769951"/>
              <a:gd name="connsiteY187" fmla="*/ 707547 h 709840"/>
              <a:gd name="connsiteX188" fmla="*/ 517056 w 769951"/>
              <a:gd name="connsiteY188" fmla="*/ 707891 h 709840"/>
              <a:gd name="connsiteX189" fmla="*/ 514663 w 769951"/>
              <a:gd name="connsiteY189" fmla="*/ 708179 h 709840"/>
              <a:gd name="connsiteX190" fmla="*/ 512289 w 769951"/>
              <a:gd name="connsiteY190" fmla="*/ 708432 h 709840"/>
              <a:gd name="connsiteX191" fmla="*/ 509916 w 769951"/>
              <a:gd name="connsiteY191" fmla="*/ 708686 h 709840"/>
              <a:gd name="connsiteX192" fmla="*/ 507562 w 769951"/>
              <a:gd name="connsiteY192" fmla="*/ 708905 h 709840"/>
              <a:gd name="connsiteX193" fmla="*/ 505209 w 769951"/>
              <a:gd name="connsiteY193" fmla="*/ 709124 h 709840"/>
              <a:gd name="connsiteX194" fmla="*/ 500473 w 769951"/>
              <a:gd name="connsiteY194" fmla="*/ 709452 h 709840"/>
              <a:gd name="connsiteX195" fmla="*/ 495763 w 769951"/>
              <a:gd name="connsiteY195" fmla="*/ 709655 h 709840"/>
              <a:gd name="connsiteX196" fmla="*/ 490983 w 769951"/>
              <a:gd name="connsiteY196" fmla="*/ 709818 h 709840"/>
              <a:gd name="connsiteX197" fmla="*/ 486248 w 769951"/>
              <a:gd name="connsiteY197" fmla="*/ 709822 h 709840"/>
              <a:gd name="connsiteX198" fmla="*/ 481459 w 769951"/>
              <a:gd name="connsiteY198" fmla="*/ 709840 h 709840"/>
              <a:gd name="connsiteX199" fmla="*/ 476620 w 769951"/>
              <a:gd name="connsiteY199" fmla="*/ 709784 h 709840"/>
              <a:gd name="connsiteX200" fmla="*/ 471752 w 769951"/>
              <a:gd name="connsiteY200" fmla="*/ 709618 h 709840"/>
              <a:gd name="connsiteX201" fmla="*/ 466829 w 769951"/>
              <a:gd name="connsiteY201" fmla="*/ 709466 h 709840"/>
              <a:gd name="connsiteX202" fmla="*/ 461891 w 769951"/>
              <a:gd name="connsiteY202" fmla="*/ 709260 h 709840"/>
              <a:gd name="connsiteX203" fmla="*/ 456863 w 769951"/>
              <a:gd name="connsiteY203" fmla="*/ 709048 h 709840"/>
              <a:gd name="connsiteX204" fmla="*/ 372477 w 769951"/>
              <a:gd name="connsiteY204" fmla="*/ 708717 h 709840"/>
              <a:gd name="connsiteX205" fmla="*/ 368928 w 769951"/>
              <a:gd name="connsiteY205" fmla="*/ 708756 h 709840"/>
              <a:gd name="connsiteX206" fmla="*/ 365345 w 769951"/>
              <a:gd name="connsiteY206" fmla="*/ 708775 h 709840"/>
              <a:gd name="connsiteX207" fmla="*/ 361816 w 769951"/>
              <a:gd name="connsiteY207" fmla="*/ 708779 h 709840"/>
              <a:gd name="connsiteX208" fmla="*/ 358343 w 769951"/>
              <a:gd name="connsiteY208" fmla="*/ 708769 h 709840"/>
              <a:gd name="connsiteX209" fmla="*/ 354834 w 769951"/>
              <a:gd name="connsiteY209" fmla="*/ 708738 h 709840"/>
              <a:gd name="connsiteX210" fmla="*/ 351396 w 769951"/>
              <a:gd name="connsiteY210" fmla="*/ 708748 h 709840"/>
              <a:gd name="connsiteX211" fmla="*/ 347957 w 769951"/>
              <a:gd name="connsiteY211" fmla="*/ 708757 h 709840"/>
              <a:gd name="connsiteX212" fmla="*/ 344518 w 769951"/>
              <a:gd name="connsiteY212" fmla="*/ 708767 h 709840"/>
              <a:gd name="connsiteX213" fmla="*/ 341045 w 769951"/>
              <a:gd name="connsiteY213" fmla="*/ 708756 h 709840"/>
              <a:gd name="connsiteX214" fmla="*/ 337586 w 769951"/>
              <a:gd name="connsiteY214" fmla="*/ 708801 h 709840"/>
              <a:gd name="connsiteX215" fmla="*/ 334147 w 769951"/>
              <a:gd name="connsiteY215" fmla="*/ 708810 h 709840"/>
              <a:gd name="connsiteX216" fmla="*/ 330674 w 769951"/>
              <a:gd name="connsiteY216" fmla="*/ 708800 h 709840"/>
              <a:gd name="connsiteX217" fmla="*/ 327215 w 769951"/>
              <a:gd name="connsiteY217" fmla="*/ 708845 h 709840"/>
              <a:gd name="connsiteX218" fmla="*/ 323721 w 769951"/>
              <a:gd name="connsiteY218" fmla="*/ 708869 h 709840"/>
              <a:gd name="connsiteX219" fmla="*/ 320207 w 769951"/>
              <a:gd name="connsiteY219" fmla="*/ 708928 h 709840"/>
              <a:gd name="connsiteX220" fmla="*/ 316693 w 769951"/>
              <a:gd name="connsiteY220" fmla="*/ 708987 h 709840"/>
              <a:gd name="connsiteX221" fmla="*/ 313070 w 769951"/>
              <a:gd name="connsiteY221" fmla="*/ 709075 h 709840"/>
              <a:gd name="connsiteX222" fmla="*/ 309556 w 769951"/>
              <a:gd name="connsiteY222" fmla="*/ 709135 h 709840"/>
              <a:gd name="connsiteX223" fmla="*/ 306043 w 769951"/>
              <a:gd name="connsiteY223" fmla="*/ 709194 h 709840"/>
              <a:gd name="connsiteX224" fmla="*/ 302584 w 769951"/>
              <a:gd name="connsiteY224" fmla="*/ 709238 h 709840"/>
              <a:gd name="connsiteX225" fmla="*/ 299160 w 769951"/>
              <a:gd name="connsiteY225" fmla="*/ 709302 h 709840"/>
              <a:gd name="connsiteX226" fmla="*/ 295755 w 769951"/>
              <a:gd name="connsiteY226" fmla="*/ 709333 h 709840"/>
              <a:gd name="connsiteX227" fmla="*/ 292331 w 769951"/>
              <a:gd name="connsiteY227" fmla="*/ 709397 h 709840"/>
              <a:gd name="connsiteX228" fmla="*/ 288858 w 769951"/>
              <a:gd name="connsiteY228" fmla="*/ 709386 h 709840"/>
              <a:gd name="connsiteX229" fmla="*/ 285475 w 769951"/>
              <a:gd name="connsiteY229" fmla="*/ 709381 h 709840"/>
              <a:gd name="connsiteX230" fmla="*/ 282075 w 769951"/>
              <a:gd name="connsiteY230" fmla="*/ 709321 h 709840"/>
              <a:gd name="connsiteX231" fmla="*/ 278582 w 769951"/>
              <a:gd name="connsiteY231" fmla="*/ 709346 h 709840"/>
              <a:gd name="connsiteX232" fmla="*/ 275099 w 769951"/>
              <a:gd name="connsiteY232" fmla="*/ 709191 h 709840"/>
              <a:gd name="connsiteX233" fmla="*/ 271576 w 769951"/>
              <a:gd name="connsiteY233" fmla="*/ 709105 h 709840"/>
              <a:gd name="connsiteX234" fmla="*/ 267984 w 769951"/>
              <a:gd name="connsiteY234" fmla="*/ 708979 h 709840"/>
              <a:gd name="connsiteX235" fmla="*/ 264356 w 769951"/>
              <a:gd name="connsiteY235" fmla="*/ 708834 h 709840"/>
              <a:gd name="connsiteX236" fmla="*/ 260659 w 769951"/>
              <a:gd name="connsiteY236" fmla="*/ 708648 h 709840"/>
              <a:gd name="connsiteX237" fmla="*/ 256070 w 769951"/>
              <a:gd name="connsiteY237" fmla="*/ 708318 h 709840"/>
              <a:gd name="connsiteX238" fmla="*/ 251508 w 769951"/>
              <a:gd name="connsiteY238" fmla="*/ 707865 h 709840"/>
              <a:gd name="connsiteX239" fmla="*/ 246990 w 769951"/>
              <a:gd name="connsiteY239" fmla="*/ 707251 h 709840"/>
              <a:gd name="connsiteX240" fmla="*/ 242518 w 769951"/>
              <a:gd name="connsiteY240" fmla="*/ 706479 h 709840"/>
              <a:gd name="connsiteX241" fmla="*/ 237997 w 769951"/>
              <a:gd name="connsiteY241" fmla="*/ 705632 h 709840"/>
              <a:gd name="connsiteX242" fmla="*/ 233646 w 769951"/>
              <a:gd name="connsiteY242" fmla="*/ 704650 h 709840"/>
              <a:gd name="connsiteX243" fmla="*/ 229250 w 769951"/>
              <a:gd name="connsiteY243" fmla="*/ 703504 h 709840"/>
              <a:gd name="connsiteX244" fmla="*/ 224895 w 769951"/>
              <a:gd name="connsiteY244" fmla="*/ 702289 h 709840"/>
              <a:gd name="connsiteX245" fmla="*/ 220620 w 769951"/>
              <a:gd name="connsiteY245" fmla="*/ 700934 h 709840"/>
              <a:gd name="connsiteX246" fmla="*/ 216356 w 769951"/>
              <a:gd name="connsiteY246" fmla="*/ 699400 h 709840"/>
              <a:gd name="connsiteX247" fmla="*/ 212187 w 769951"/>
              <a:gd name="connsiteY247" fmla="*/ 697782 h 709840"/>
              <a:gd name="connsiteX248" fmla="*/ 208078 w 769951"/>
              <a:gd name="connsiteY248" fmla="*/ 696059 h 709840"/>
              <a:gd name="connsiteX249" fmla="*/ 203994 w 769951"/>
              <a:gd name="connsiteY249" fmla="*/ 694212 h 709840"/>
              <a:gd name="connsiteX250" fmla="*/ 199957 w 769951"/>
              <a:gd name="connsiteY250" fmla="*/ 692205 h 709840"/>
              <a:gd name="connsiteX251" fmla="*/ 195994 w 769951"/>
              <a:gd name="connsiteY251" fmla="*/ 690150 h 709840"/>
              <a:gd name="connsiteX252" fmla="*/ 192077 w 769951"/>
              <a:gd name="connsiteY252" fmla="*/ 687934 h 709840"/>
              <a:gd name="connsiteX253" fmla="*/ 188254 w 769951"/>
              <a:gd name="connsiteY253" fmla="*/ 685635 h 709840"/>
              <a:gd name="connsiteX254" fmla="*/ 184458 w 769951"/>
              <a:gd name="connsiteY254" fmla="*/ 683211 h 709840"/>
              <a:gd name="connsiteX255" fmla="*/ 180776 w 769951"/>
              <a:gd name="connsiteY255" fmla="*/ 680668 h 709840"/>
              <a:gd name="connsiteX256" fmla="*/ 177189 w 769951"/>
              <a:gd name="connsiteY256" fmla="*/ 678040 h 709840"/>
              <a:gd name="connsiteX257" fmla="*/ 173593 w 769951"/>
              <a:gd name="connsiteY257" fmla="*/ 675269 h 709840"/>
              <a:gd name="connsiteX258" fmla="*/ 170128 w 769951"/>
              <a:gd name="connsiteY258" fmla="*/ 672432 h 709840"/>
              <a:gd name="connsiteX259" fmla="*/ 166777 w 769951"/>
              <a:gd name="connsiteY259" fmla="*/ 669477 h 709840"/>
              <a:gd name="connsiteX260" fmla="*/ 163432 w 769951"/>
              <a:gd name="connsiteY260" fmla="*/ 666432 h 709840"/>
              <a:gd name="connsiteX261" fmla="*/ 160182 w 769951"/>
              <a:gd name="connsiteY261" fmla="*/ 663303 h 709840"/>
              <a:gd name="connsiteX262" fmla="*/ 157046 w 769951"/>
              <a:gd name="connsiteY262" fmla="*/ 660054 h 709840"/>
              <a:gd name="connsiteX263" fmla="*/ 153991 w 769951"/>
              <a:gd name="connsiteY263" fmla="*/ 656667 h 709840"/>
              <a:gd name="connsiteX264" fmla="*/ 151012 w 769951"/>
              <a:gd name="connsiteY264" fmla="*/ 653230 h 709840"/>
              <a:gd name="connsiteX265" fmla="*/ 148182 w 769951"/>
              <a:gd name="connsiteY265" fmla="*/ 649694 h 709840"/>
              <a:gd name="connsiteX266" fmla="*/ 145392 w 769951"/>
              <a:gd name="connsiteY266" fmla="*/ 646088 h 709840"/>
              <a:gd name="connsiteX267" fmla="*/ 142682 w 769951"/>
              <a:gd name="connsiteY267" fmla="*/ 642344 h 709840"/>
              <a:gd name="connsiteX268" fmla="*/ 140138 w 769951"/>
              <a:gd name="connsiteY268" fmla="*/ 638555 h 709840"/>
              <a:gd name="connsiteX269" fmla="*/ 137519 w 769951"/>
              <a:gd name="connsiteY269" fmla="*/ 634491 h 709840"/>
              <a:gd name="connsiteX270" fmla="*/ 134516 w 769951"/>
              <a:gd name="connsiteY270" fmla="*/ 629649 h 709840"/>
              <a:gd name="connsiteX271" fmla="*/ 131192 w 769951"/>
              <a:gd name="connsiteY271" fmla="*/ 624157 h 709840"/>
              <a:gd name="connsiteX272" fmla="*/ 127605 w 769951"/>
              <a:gd name="connsiteY272" fmla="*/ 618235 h 709840"/>
              <a:gd name="connsiteX273" fmla="*/ 123871 w 769951"/>
              <a:gd name="connsiteY273" fmla="*/ 611765 h 709840"/>
              <a:gd name="connsiteX274" fmla="*/ 119899 w 769951"/>
              <a:gd name="connsiteY274" fmla="*/ 605064 h 709840"/>
              <a:gd name="connsiteX275" fmla="*/ 115908 w 769951"/>
              <a:gd name="connsiteY275" fmla="*/ 598074 h 709840"/>
              <a:gd name="connsiteX276" fmla="*/ 111818 w 769951"/>
              <a:gd name="connsiteY276" fmla="*/ 590934 h 709840"/>
              <a:gd name="connsiteX277" fmla="*/ 107784 w 769951"/>
              <a:gd name="connsiteY277" fmla="*/ 583780 h 709840"/>
              <a:gd name="connsiteX278" fmla="*/ 103763 w 769951"/>
              <a:gd name="connsiteY278" fmla="*/ 576680 h 709840"/>
              <a:gd name="connsiteX279" fmla="*/ 99877 w 769951"/>
              <a:gd name="connsiteY279" fmla="*/ 569751 h 709840"/>
              <a:gd name="connsiteX280" fmla="*/ 96119 w 769951"/>
              <a:gd name="connsiteY280" fmla="*/ 563081 h 709840"/>
              <a:gd name="connsiteX281" fmla="*/ 92574 w 769951"/>
              <a:gd name="connsiteY281" fmla="*/ 556765 h 709840"/>
              <a:gd name="connsiteX282" fmla="*/ 89361 w 769951"/>
              <a:gd name="connsiteY282" fmla="*/ 550921 h 709840"/>
              <a:gd name="connsiteX283" fmla="*/ 86384 w 769951"/>
              <a:gd name="connsiteY283" fmla="*/ 545630 h 709840"/>
              <a:gd name="connsiteX284" fmla="*/ 83818 w 769951"/>
              <a:gd name="connsiteY284" fmla="*/ 540993 h 709840"/>
              <a:gd name="connsiteX285" fmla="*/ 41154 w 769951"/>
              <a:gd name="connsiteY285" fmla="*/ 468157 h 709840"/>
              <a:gd name="connsiteX286" fmla="*/ 40085 w 769951"/>
              <a:gd name="connsiteY286" fmla="*/ 466473 h 709840"/>
              <a:gd name="connsiteX287" fmla="*/ 39165 w 769951"/>
              <a:gd name="connsiteY287" fmla="*/ 465014 h 709840"/>
              <a:gd name="connsiteX288" fmla="*/ 38298 w 769951"/>
              <a:gd name="connsiteY288" fmla="*/ 463539 h 709840"/>
              <a:gd name="connsiteX289" fmla="*/ 37448 w 769951"/>
              <a:gd name="connsiteY289" fmla="*/ 462120 h 709840"/>
              <a:gd name="connsiteX290" fmla="*/ 36582 w 769951"/>
              <a:gd name="connsiteY290" fmla="*/ 460646 h 709840"/>
              <a:gd name="connsiteX291" fmla="*/ 35717 w 769951"/>
              <a:gd name="connsiteY291" fmla="*/ 459172 h 709840"/>
              <a:gd name="connsiteX292" fmla="*/ 34767 w 769951"/>
              <a:gd name="connsiteY292" fmla="*/ 457603 h 709840"/>
              <a:gd name="connsiteX293" fmla="*/ 33753 w 769951"/>
              <a:gd name="connsiteY293" fmla="*/ 455904 h 709840"/>
              <a:gd name="connsiteX294" fmla="*/ 13590 w 769951"/>
              <a:gd name="connsiteY294" fmla="*/ 418746 h 709840"/>
              <a:gd name="connsiteX295" fmla="*/ 12726 w 769951"/>
              <a:gd name="connsiteY295" fmla="*/ 416948 h 709840"/>
              <a:gd name="connsiteX296" fmla="*/ 12015 w 769951"/>
              <a:gd name="connsiteY296" fmla="*/ 415286 h 709840"/>
              <a:gd name="connsiteX297" fmla="*/ 11424 w 769951"/>
              <a:gd name="connsiteY297" fmla="*/ 413738 h 709840"/>
              <a:gd name="connsiteX298" fmla="*/ 10862 w 769951"/>
              <a:gd name="connsiteY298" fmla="*/ 412300 h 709840"/>
              <a:gd name="connsiteX299" fmla="*/ 9917 w 769951"/>
              <a:gd name="connsiteY299" fmla="*/ 409759 h 709840"/>
              <a:gd name="connsiteX300" fmla="*/ 9224 w 769951"/>
              <a:gd name="connsiteY300" fmla="*/ 407503 h 709840"/>
              <a:gd name="connsiteX301" fmla="*/ 8576 w 769951"/>
              <a:gd name="connsiteY301" fmla="*/ 405412 h 709840"/>
              <a:gd name="connsiteX302" fmla="*/ 8012 w 769951"/>
              <a:gd name="connsiteY302" fmla="*/ 403417 h 709840"/>
              <a:gd name="connsiteX303" fmla="*/ 7692 w 769951"/>
              <a:gd name="connsiteY303" fmla="*/ 402443 h 709840"/>
              <a:gd name="connsiteX304" fmla="*/ 7358 w 769951"/>
              <a:gd name="connsiteY304" fmla="*/ 401415 h 709840"/>
              <a:gd name="connsiteX305" fmla="*/ 6988 w 769951"/>
              <a:gd name="connsiteY305" fmla="*/ 400367 h 709840"/>
              <a:gd name="connsiteX306" fmla="*/ 6585 w 769951"/>
              <a:gd name="connsiteY306" fmla="*/ 399298 h 709840"/>
              <a:gd name="connsiteX307" fmla="*/ 5953 w 769951"/>
              <a:gd name="connsiteY307" fmla="*/ 397821 h 709840"/>
              <a:gd name="connsiteX308" fmla="*/ 5397 w 769951"/>
              <a:gd name="connsiteY308" fmla="*/ 396294 h 709840"/>
              <a:gd name="connsiteX309" fmla="*/ 4901 w 769951"/>
              <a:gd name="connsiteY309" fmla="*/ 394662 h 709840"/>
              <a:gd name="connsiteX310" fmla="*/ 4425 w 769951"/>
              <a:gd name="connsiteY310" fmla="*/ 392995 h 709840"/>
              <a:gd name="connsiteX311" fmla="*/ 3955 w 769951"/>
              <a:gd name="connsiteY311" fmla="*/ 391238 h 709840"/>
              <a:gd name="connsiteX312" fmla="*/ 3504 w 769951"/>
              <a:gd name="connsiteY312" fmla="*/ 389447 h 709840"/>
              <a:gd name="connsiteX313" fmla="*/ 3113 w 769951"/>
              <a:gd name="connsiteY313" fmla="*/ 387552 h 709840"/>
              <a:gd name="connsiteX314" fmla="*/ 2738 w 769951"/>
              <a:gd name="connsiteY314" fmla="*/ 385711 h 709840"/>
              <a:gd name="connsiteX315" fmla="*/ 2388 w 769951"/>
              <a:gd name="connsiteY315" fmla="*/ 383746 h 709840"/>
              <a:gd name="connsiteX316" fmla="*/ 2038 w 769951"/>
              <a:gd name="connsiteY316" fmla="*/ 381781 h 709840"/>
              <a:gd name="connsiteX317" fmla="*/ 1743 w 769951"/>
              <a:gd name="connsiteY317" fmla="*/ 379801 h 709840"/>
              <a:gd name="connsiteX318" fmla="*/ 1488 w 769951"/>
              <a:gd name="connsiteY318" fmla="*/ 377751 h 709840"/>
              <a:gd name="connsiteX319" fmla="*/ 1233 w 769951"/>
              <a:gd name="connsiteY319" fmla="*/ 375703 h 709840"/>
              <a:gd name="connsiteX320" fmla="*/ 998 w 769951"/>
              <a:gd name="connsiteY320" fmla="*/ 373618 h 709840"/>
              <a:gd name="connsiteX321" fmla="*/ 798 w 769951"/>
              <a:gd name="connsiteY321" fmla="*/ 371554 h 709840"/>
              <a:gd name="connsiteX322" fmla="*/ 618 w 769951"/>
              <a:gd name="connsiteY322" fmla="*/ 369455 h 709840"/>
              <a:gd name="connsiteX323" fmla="*/ 312 w 769951"/>
              <a:gd name="connsiteY323" fmla="*/ 365243 h 709840"/>
              <a:gd name="connsiteX324" fmla="*/ 166 w 769951"/>
              <a:gd name="connsiteY324" fmla="*/ 361076 h 709840"/>
              <a:gd name="connsiteX325" fmla="*/ 15 w 769951"/>
              <a:gd name="connsiteY325" fmla="*/ 356999 h 709840"/>
              <a:gd name="connsiteX326" fmla="*/ 3 w 769951"/>
              <a:gd name="connsiteY326" fmla="*/ 353001 h 709840"/>
              <a:gd name="connsiteX327" fmla="*/ 0 w 769951"/>
              <a:gd name="connsiteY327" fmla="*/ 349149 h 709840"/>
              <a:gd name="connsiteX328" fmla="*/ 131 w 769951"/>
              <a:gd name="connsiteY328" fmla="*/ 345466 h 709840"/>
              <a:gd name="connsiteX329" fmla="*/ 286 w 769951"/>
              <a:gd name="connsiteY329" fmla="*/ 341984 h 709840"/>
              <a:gd name="connsiteX330" fmla="*/ 515 w 769951"/>
              <a:gd name="connsiteY330" fmla="*/ 338776 h 709840"/>
              <a:gd name="connsiteX331" fmla="*/ 662 w 769951"/>
              <a:gd name="connsiteY331" fmla="*/ 337236 h 709840"/>
              <a:gd name="connsiteX332" fmla="*/ 888 w 769951"/>
              <a:gd name="connsiteY332" fmla="*/ 335558 h 709840"/>
              <a:gd name="connsiteX333" fmla="*/ 1060 w 769951"/>
              <a:gd name="connsiteY333" fmla="*/ 333893 h 709840"/>
              <a:gd name="connsiteX334" fmla="*/ 1362 w 769951"/>
              <a:gd name="connsiteY334" fmla="*/ 332166 h 709840"/>
              <a:gd name="connsiteX335" fmla="*/ 1614 w 769951"/>
              <a:gd name="connsiteY335" fmla="*/ 330363 h 709840"/>
              <a:gd name="connsiteX336" fmla="*/ 1921 w 769951"/>
              <a:gd name="connsiteY336" fmla="*/ 328545 h 709840"/>
              <a:gd name="connsiteX337" fmla="*/ 2283 w 769951"/>
              <a:gd name="connsiteY337" fmla="*/ 326713 h 709840"/>
              <a:gd name="connsiteX338" fmla="*/ 2611 w 769951"/>
              <a:gd name="connsiteY338" fmla="*/ 324860 h 709840"/>
              <a:gd name="connsiteX339" fmla="*/ 3525 w 769951"/>
              <a:gd name="connsiteY339" fmla="*/ 321027 h 709840"/>
              <a:gd name="connsiteX340" fmla="*/ 4444 w 769951"/>
              <a:gd name="connsiteY340" fmla="*/ 317104 h 709840"/>
              <a:gd name="connsiteX341" fmla="*/ 4996 w 769951"/>
              <a:gd name="connsiteY341" fmla="*/ 315103 h 709840"/>
              <a:gd name="connsiteX342" fmla="*/ 5494 w 769951"/>
              <a:gd name="connsiteY342" fmla="*/ 313117 h 709840"/>
              <a:gd name="connsiteX343" fmla="*/ 6065 w 769951"/>
              <a:gd name="connsiteY343" fmla="*/ 311081 h 709840"/>
              <a:gd name="connsiteX344" fmla="*/ 6673 w 769951"/>
              <a:gd name="connsiteY344" fmla="*/ 309066 h 709840"/>
              <a:gd name="connsiteX345" fmla="*/ 7315 w 769951"/>
              <a:gd name="connsiteY345" fmla="*/ 307070 h 709840"/>
              <a:gd name="connsiteX346" fmla="*/ 7962 w 769951"/>
              <a:gd name="connsiteY346" fmla="*/ 304985 h 709840"/>
              <a:gd name="connsiteX347" fmla="*/ 8713 w 769951"/>
              <a:gd name="connsiteY347" fmla="*/ 302960 h 709840"/>
              <a:gd name="connsiteX348" fmla="*/ 9375 w 769951"/>
              <a:gd name="connsiteY348" fmla="*/ 300929 h 709840"/>
              <a:gd name="connsiteX349" fmla="*/ 10162 w 769951"/>
              <a:gd name="connsiteY349" fmla="*/ 298925 h 709840"/>
              <a:gd name="connsiteX350" fmla="*/ 10878 w 769951"/>
              <a:gd name="connsiteY350" fmla="*/ 296880 h 709840"/>
              <a:gd name="connsiteX351" fmla="*/ 11719 w 769951"/>
              <a:gd name="connsiteY351" fmla="*/ 294860 h 709840"/>
              <a:gd name="connsiteX352" fmla="*/ 12521 w 769951"/>
              <a:gd name="connsiteY352" fmla="*/ 292910 h 709840"/>
              <a:gd name="connsiteX353" fmla="*/ 13341 w 769951"/>
              <a:gd name="connsiteY353" fmla="*/ 290925 h 709840"/>
              <a:gd name="connsiteX354" fmla="*/ 14253 w 769951"/>
              <a:gd name="connsiteY354" fmla="*/ 288946 h 709840"/>
              <a:gd name="connsiteX355" fmla="*/ 15123 w 769951"/>
              <a:gd name="connsiteY355" fmla="*/ 287036 h 709840"/>
              <a:gd name="connsiteX356" fmla="*/ 16015 w 769951"/>
              <a:gd name="connsiteY356" fmla="*/ 285091 h 709840"/>
              <a:gd name="connsiteX357" fmla="*/ 17009 w 769951"/>
              <a:gd name="connsiteY357" fmla="*/ 283207 h 709840"/>
              <a:gd name="connsiteX358" fmla="*/ 17929 w 769951"/>
              <a:gd name="connsiteY358" fmla="*/ 281372 h 709840"/>
              <a:gd name="connsiteX359" fmla="*/ 18904 w 769951"/>
              <a:gd name="connsiteY359" fmla="*/ 279522 h 709840"/>
              <a:gd name="connsiteX360" fmla="*/ 19929 w 769951"/>
              <a:gd name="connsiteY360" fmla="*/ 277748 h 709840"/>
              <a:gd name="connsiteX361" fmla="*/ 135644 w 769951"/>
              <a:gd name="connsiteY361" fmla="*/ 77323 h 709840"/>
              <a:gd name="connsiteX362" fmla="*/ 136669 w 769951"/>
              <a:gd name="connsiteY362" fmla="*/ 75548 h 709840"/>
              <a:gd name="connsiteX363" fmla="*/ 137804 w 769951"/>
              <a:gd name="connsiteY363" fmla="*/ 73745 h 709840"/>
              <a:gd name="connsiteX364" fmla="*/ 138972 w 769951"/>
              <a:gd name="connsiteY364" fmla="*/ 71960 h 709840"/>
              <a:gd name="connsiteX365" fmla="*/ 140087 w 769951"/>
              <a:gd name="connsiteY365" fmla="*/ 70191 h 709840"/>
              <a:gd name="connsiteX366" fmla="*/ 141345 w 769951"/>
              <a:gd name="connsiteY366" fmla="*/ 68413 h 709840"/>
              <a:gd name="connsiteX367" fmla="*/ 142584 w 769951"/>
              <a:gd name="connsiteY367" fmla="*/ 66669 h 709840"/>
              <a:gd name="connsiteX368" fmla="*/ 143878 w 769951"/>
              <a:gd name="connsiteY368" fmla="*/ 64910 h 709840"/>
              <a:gd name="connsiteX369" fmla="*/ 145171 w 769951"/>
              <a:gd name="connsiteY369" fmla="*/ 63152 h 709840"/>
              <a:gd name="connsiteX370" fmla="*/ 146555 w 769951"/>
              <a:gd name="connsiteY370" fmla="*/ 61399 h 709840"/>
              <a:gd name="connsiteX371" fmla="*/ 147883 w 769951"/>
              <a:gd name="connsiteY371" fmla="*/ 59661 h 709840"/>
              <a:gd name="connsiteX372" fmla="*/ 149296 w 769951"/>
              <a:gd name="connsiteY372" fmla="*/ 58017 h 709840"/>
              <a:gd name="connsiteX373" fmla="*/ 150729 w 769951"/>
              <a:gd name="connsiteY373" fmla="*/ 56339 h 709840"/>
              <a:gd name="connsiteX374" fmla="*/ 152107 w 769951"/>
              <a:gd name="connsiteY374" fmla="*/ 54676 h 709840"/>
              <a:gd name="connsiteX375" fmla="*/ 153575 w 769951"/>
              <a:gd name="connsiteY375" fmla="*/ 53018 h 709840"/>
              <a:gd name="connsiteX376" fmla="*/ 155057 w 769951"/>
              <a:gd name="connsiteY376" fmla="*/ 51415 h 709840"/>
              <a:gd name="connsiteX377" fmla="*/ 156519 w 769951"/>
              <a:gd name="connsiteY377" fmla="*/ 49847 h 709840"/>
              <a:gd name="connsiteX378" fmla="*/ 157981 w 769951"/>
              <a:gd name="connsiteY378" fmla="*/ 48278 h 709840"/>
              <a:gd name="connsiteX379" fmla="*/ 159458 w 769951"/>
              <a:gd name="connsiteY379" fmla="*/ 46765 h 709840"/>
              <a:gd name="connsiteX380" fmla="*/ 160955 w 769951"/>
              <a:gd name="connsiteY380" fmla="*/ 45217 h 709840"/>
              <a:gd name="connsiteX381" fmla="*/ 162481 w 769951"/>
              <a:gd name="connsiteY381" fmla="*/ 43778 h 709840"/>
              <a:gd name="connsiteX382" fmla="*/ 163953 w 769951"/>
              <a:gd name="connsiteY382" fmla="*/ 42354 h 709840"/>
              <a:gd name="connsiteX383" fmla="*/ 165404 w 769951"/>
              <a:gd name="connsiteY383" fmla="*/ 40965 h 709840"/>
              <a:gd name="connsiteX384" fmla="*/ 166890 w 769951"/>
              <a:gd name="connsiteY384" fmla="*/ 39597 h 709840"/>
              <a:gd name="connsiteX385" fmla="*/ 168356 w 769951"/>
              <a:gd name="connsiteY385" fmla="*/ 38262 h 709840"/>
              <a:gd name="connsiteX386" fmla="*/ 169818 w 769951"/>
              <a:gd name="connsiteY386" fmla="*/ 37018 h 709840"/>
              <a:gd name="connsiteX387" fmla="*/ 171293 w 769951"/>
              <a:gd name="connsiteY387" fmla="*/ 35829 h 709840"/>
              <a:gd name="connsiteX388" fmla="*/ 172679 w 769951"/>
              <a:gd name="connsiteY388" fmla="*/ 34634 h 709840"/>
              <a:gd name="connsiteX389" fmla="*/ 174154 w 769951"/>
              <a:gd name="connsiteY389" fmla="*/ 33444 h 709840"/>
              <a:gd name="connsiteX390" fmla="*/ 175529 w 769951"/>
              <a:gd name="connsiteY390" fmla="*/ 32428 h 709840"/>
              <a:gd name="connsiteX391" fmla="*/ 176924 w 769951"/>
              <a:gd name="connsiteY391" fmla="*/ 31378 h 709840"/>
              <a:gd name="connsiteX392" fmla="*/ 178244 w 769951"/>
              <a:gd name="connsiteY392" fmla="*/ 30378 h 709840"/>
              <a:gd name="connsiteX393" fmla="*/ 179559 w 769951"/>
              <a:gd name="connsiteY393" fmla="*/ 29466 h 709840"/>
              <a:gd name="connsiteX394" fmla="*/ 182613 w 769951"/>
              <a:gd name="connsiteY394" fmla="*/ 27471 h 709840"/>
              <a:gd name="connsiteX395" fmla="*/ 185617 w 769951"/>
              <a:gd name="connsiteY395" fmla="*/ 25402 h 709840"/>
              <a:gd name="connsiteX396" fmla="*/ 188631 w 769951"/>
              <a:gd name="connsiteY396" fmla="*/ 23477 h 709840"/>
              <a:gd name="connsiteX397" fmla="*/ 191714 w 769951"/>
              <a:gd name="connsiteY397" fmla="*/ 21591 h 709840"/>
              <a:gd name="connsiteX398" fmla="*/ 193244 w 769951"/>
              <a:gd name="connsiteY398" fmla="*/ 20711 h 709840"/>
              <a:gd name="connsiteX399" fmla="*/ 194737 w 769951"/>
              <a:gd name="connsiteY399" fmla="*/ 19811 h 709840"/>
              <a:gd name="connsiteX400" fmla="*/ 196281 w 769951"/>
              <a:gd name="connsiteY400" fmla="*/ 18986 h 709840"/>
              <a:gd name="connsiteX401" fmla="*/ 197845 w 769951"/>
              <a:gd name="connsiteY401" fmla="*/ 18125 h 709840"/>
              <a:gd name="connsiteX402" fmla="*/ 199423 w 769951"/>
              <a:gd name="connsiteY402" fmla="*/ 17320 h 709840"/>
              <a:gd name="connsiteX403" fmla="*/ 200982 w 769951"/>
              <a:gd name="connsiteY403" fmla="*/ 16549 h 709840"/>
              <a:gd name="connsiteX404" fmla="*/ 202574 w 769951"/>
              <a:gd name="connsiteY404" fmla="*/ 15799 h 709840"/>
              <a:gd name="connsiteX405" fmla="*/ 204107 w 769951"/>
              <a:gd name="connsiteY405" fmla="*/ 15153 h 709840"/>
              <a:gd name="connsiteX406" fmla="*/ 205770 w 769951"/>
              <a:gd name="connsiteY406" fmla="*/ 14443 h 709840"/>
              <a:gd name="connsiteX407" fmla="*/ 207343 w 769951"/>
              <a:gd name="connsiteY407" fmla="*/ 13727 h 709840"/>
              <a:gd name="connsiteX408" fmla="*/ 208937 w 769951"/>
              <a:gd name="connsiteY408" fmla="*/ 12977 h 709840"/>
              <a:gd name="connsiteX409" fmla="*/ 210524 w 769951"/>
              <a:gd name="connsiteY409" fmla="*/ 12316 h 709840"/>
              <a:gd name="connsiteX410" fmla="*/ 212097 w 769951"/>
              <a:gd name="connsiteY410" fmla="*/ 11600 h 709840"/>
              <a:gd name="connsiteX411" fmla="*/ 213720 w 769951"/>
              <a:gd name="connsiteY411" fmla="*/ 10960 h 709840"/>
              <a:gd name="connsiteX412" fmla="*/ 215302 w 769951"/>
              <a:gd name="connsiteY412" fmla="*/ 10388 h 709840"/>
              <a:gd name="connsiteX413" fmla="*/ 216934 w 769951"/>
              <a:gd name="connsiteY413" fmla="*/ 9892 h 709840"/>
              <a:gd name="connsiteX414" fmla="*/ 220896 w 769951"/>
              <a:gd name="connsiteY414" fmla="*/ 8654 h 709840"/>
              <a:gd name="connsiteX415" fmla="*/ 223432 w 769951"/>
              <a:gd name="connsiteY415" fmla="*/ 7798 h 709840"/>
              <a:gd name="connsiteX416" fmla="*/ 225075 w 769951"/>
              <a:gd name="connsiteY416" fmla="*/ 7123 h 709840"/>
              <a:gd name="connsiteX417" fmla="*/ 226267 w 769951"/>
              <a:gd name="connsiteY417" fmla="*/ 6744 h 709840"/>
              <a:gd name="connsiteX418" fmla="*/ 226891 w 769951"/>
              <a:gd name="connsiteY418" fmla="*/ 6548 h 709840"/>
              <a:gd name="connsiteX419" fmla="*/ 227530 w 769951"/>
              <a:gd name="connsiteY419" fmla="*/ 6406 h 709840"/>
              <a:gd name="connsiteX420" fmla="*/ 228283 w 769951"/>
              <a:gd name="connsiteY420" fmla="*/ 6146 h 709840"/>
              <a:gd name="connsiteX421" fmla="*/ 229211 w 769951"/>
              <a:gd name="connsiteY421" fmla="*/ 5986 h 709840"/>
              <a:gd name="connsiteX422" fmla="*/ 231870 w 769951"/>
              <a:gd name="connsiteY422" fmla="*/ 5479 h 709840"/>
              <a:gd name="connsiteX423" fmla="*/ 235910 w 769951"/>
              <a:gd name="connsiteY423" fmla="*/ 4749 h 709840"/>
              <a:gd name="connsiteX424" fmla="*/ 236877 w 769951"/>
              <a:gd name="connsiteY424" fmla="*/ 4520 h 709840"/>
              <a:gd name="connsiteX425" fmla="*/ 237750 w 769951"/>
              <a:gd name="connsiteY425" fmla="*/ 4373 h 709840"/>
              <a:gd name="connsiteX426" fmla="*/ 238539 w 769951"/>
              <a:gd name="connsiteY426" fmla="*/ 4133 h 709840"/>
              <a:gd name="connsiteX427" fmla="*/ 239272 w 769951"/>
              <a:gd name="connsiteY427" fmla="*/ 3907 h 709840"/>
              <a:gd name="connsiteX428" fmla="*/ 240829 w 769951"/>
              <a:gd name="connsiteY428" fmla="*/ 3461 h 709840"/>
              <a:gd name="connsiteX429" fmla="*/ 242566 w 769951"/>
              <a:gd name="connsiteY429" fmla="*/ 3025 h 709840"/>
              <a:gd name="connsiteX430" fmla="*/ 263219 w 769951"/>
              <a:gd name="connsiteY430" fmla="*/ 520 h 709840"/>
              <a:gd name="connsiteX431" fmla="*/ 267680 w 769951"/>
              <a:gd name="connsiteY431" fmla="*/ 266 h 709840"/>
              <a:gd name="connsiteX432" fmla="*/ 272296 w 769951"/>
              <a:gd name="connsiteY432" fmla="*/ 147 h 709840"/>
              <a:gd name="connsiteX433" fmla="*/ 277036 w 769951"/>
              <a:gd name="connsiteY433" fmla="*/ 54 h 709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</a:cxnLst>
            <a:rect l="l" t="t" r="r" b="b"/>
            <a:pathLst>
              <a:path w="769951" h="709840">
                <a:moveTo>
                  <a:pt x="281845" y="0"/>
                </a:moveTo>
                <a:lnTo>
                  <a:pt x="286773" y="62"/>
                </a:lnTo>
                <a:lnTo>
                  <a:pt x="291667" y="104"/>
                </a:lnTo>
                <a:lnTo>
                  <a:pt x="296665" y="206"/>
                </a:lnTo>
                <a:lnTo>
                  <a:pt x="301664" y="308"/>
                </a:lnTo>
                <a:lnTo>
                  <a:pt x="306732" y="449"/>
                </a:lnTo>
                <a:lnTo>
                  <a:pt x="311729" y="551"/>
                </a:lnTo>
                <a:lnTo>
                  <a:pt x="316688" y="723"/>
                </a:lnTo>
                <a:lnTo>
                  <a:pt x="321631" y="840"/>
                </a:lnTo>
                <a:lnTo>
                  <a:pt x="326470" y="896"/>
                </a:lnTo>
                <a:lnTo>
                  <a:pt x="331219" y="948"/>
                </a:lnTo>
                <a:lnTo>
                  <a:pt x="335953" y="944"/>
                </a:lnTo>
                <a:lnTo>
                  <a:pt x="340473" y="909"/>
                </a:lnTo>
                <a:lnTo>
                  <a:pt x="344132" y="840"/>
                </a:lnTo>
                <a:lnTo>
                  <a:pt x="347675" y="891"/>
                </a:lnTo>
                <a:lnTo>
                  <a:pt x="351183" y="922"/>
                </a:lnTo>
                <a:lnTo>
                  <a:pt x="354747" y="938"/>
                </a:lnTo>
                <a:lnTo>
                  <a:pt x="358180" y="1018"/>
                </a:lnTo>
                <a:lnTo>
                  <a:pt x="361743" y="1034"/>
                </a:lnTo>
                <a:lnTo>
                  <a:pt x="365321" y="1104"/>
                </a:lnTo>
                <a:lnTo>
                  <a:pt x="368959" y="1071"/>
                </a:lnTo>
                <a:lnTo>
                  <a:pt x="375484" y="940"/>
                </a:lnTo>
                <a:lnTo>
                  <a:pt x="383069" y="820"/>
                </a:lnTo>
                <a:lnTo>
                  <a:pt x="391517" y="733"/>
                </a:lnTo>
                <a:lnTo>
                  <a:pt x="400598" y="594"/>
                </a:lnTo>
                <a:lnTo>
                  <a:pt x="410251" y="507"/>
                </a:lnTo>
                <a:lnTo>
                  <a:pt x="420319" y="428"/>
                </a:lnTo>
                <a:lnTo>
                  <a:pt x="430620" y="344"/>
                </a:lnTo>
                <a:lnTo>
                  <a:pt x="441011" y="265"/>
                </a:lnTo>
                <a:lnTo>
                  <a:pt x="451363" y="257"/>
                </a:lnTo>
                <a:lnTo>
                  <a:pt x="461479" y="252"/>
                </a:lnTo>
                <a:lnTo>
                  <a:pt x="471217" y="260"/>
                </a:lnTo>
                <a:lnTo>
                  <a:pt x="480467" y="311"/>
                </a:lnTo>
                <a:lnTo>
                  <a:pt x="489028" y="430"/>
                </a:lnTo>
                <a:lnTo>
                  <a:pt x="496757" y="623"/>
                </a:lnTo>
                <a:lnTo>
                  <a:pt x="500245" y="688"/>
                </a:lnTo>
                <a:lnTo>
                  <a:pt x="503479" y="793"/>
                </a:lnTo>
                <a:lnTo>
                  <a:pt x="506479" y="901"/>
                </a:lnTo>
                <a:lnTo>
                  <a:pt x="509134" y="1042"/>
                </a:lnTo>
                <a:lnTo>
                  <a:pt x="513723" y="1372"/>
                </a:lnTo>
                <a:lnTo>
                  <a:pt x="518286" y="1826"/>
                </a:lnTo>
                <a:lnTo>
                  <a:pt x="522803" y="2439"/>
                </a:lnTo>
                <a:lnTo>
                  <a:pt x="527275" y="3211"/>
                </a:lnTo>
                <a:lnTo>
                  <a:pt x="531797" y="4059"/>
                </a:lnTo>
                <a:lnTo>
                  <a:pt x="536148" y="5040"/>
                </a:lnTo>
                <a:lnTo>
                  <a:pt x="540544" y="6186"/>
                </a:lnTo>
                <a:lnTo>
                  <a:pt x="544898" y="7401"/>
                </a:lnTo>
                <a:lnTo>
                  <a:pt x="549174" y="8756"/>
                </a:lnTo>
                <a:lnTo>
                  <a:pt x="553438" y="10290"/>
                </a:lnTo>
                <a:lnTo>
                  <a:pt x="557607" y="11908"/>
                </a:lnTo>
                <a:lnTo>
                  <a:pt x="561716" y="13631"/>
                </a:lnTo>
                <a:lnTo>
                  <a:pt x="565799" y="15478"/>
                </a:lnTo>
                <a:lnTo>
                  <a:pt x="569837" y="17484"/>
                </a:lnTo>
                <a:lnTo>
                  <a:pt x="573799" y="19540"/>
                </a:lnTo>
                <a:lnTo>
                  <a:pt x="577717" y="21755"/>
                </a:lnTo>
                <a:lnTo>
                  <a:pt x="581539" y="24055"/>
                </a:lnTo>
                <a:lnTo>
                  <a:pt x="585336" y="26479"/>
                </a:lnTo>
                <a:lnTo>
                  <a:pt x="589017" y="29022"/>
                </a:lnTo>
                <a:lnTo>
                  <a:pt x="592604" y="31649"/>
                </a:lnTo>
                <a:lnTo>
                  <a:pt x="596200" y="34422"/>
                </a:lnTo>
                <a:lnTo>
                  <a:pt x="599666" y="37257"/>
                </a:lnTo>
                <a:lnTo>
                  <a:pt x="603016" y="40213"/>
                </a:lnTo>
                <a:lnTo>
                  <a:pt x="606362" y="43258"/>
                </a:lnTo>
                <a:lnTo>
                  <a:pt x="609612" y="46387"/>
                </a:lnTo>
                <a:lnTo>
                  <a:pt x="612747" y="49635"/>
                </a:lnTo>
                <a:lnTo>
                  <a:pt x="615802" y="53023"/>
                </a:lnTo>
                <a:lnTo>
                  <a:pt x="618782" y="56460"/>
                </a:lnTo>
                <a:lnTo>
                  <a:pt x="621612" y="59996"/>
                </a:lnTo>
                <a:lnTo>
                  <a:pt x="624402" y="63602"/>
                </a:lnTo>
                <a:lnTo>
                  <a:pt x="627111" y="67346"/>
                </a:lnTo>
                <a:lnTo>
                  <a:pt x="629655" y="71135"/>
                </a:lnTo>
                <a:lnTo>
                  <a:pt x="714032" y="217093"/>
                </a:lnTo>
                <a:lnTo>
                  <a:pt x="714927" y="218676"/>
                </a:lnTo>
                <a:lnTo>
                  <a:pt x="715842" y="220226"/>
                </a:lnTo>
                <a:lnTo>
                  <a:pt x="716737" y="221809"/>
                </a:lnTo>
                <a:lnTo>
                  <a:pt x="717707" y="223344"/>
                </a:lnTo>
                <a:lnTo>
                  <a:pt x="718587" y="224873"/>
                </a:lnTo>
                <a:lnTo>
                  <a:pt x="719577" y="226372"/>
                </a:lnTo>
                <a:lnTo>
                  <a:pt x="720423" y="227881"/>
                </a:lnTo>
                <a:lnTo>
                  <a:pt x="721308" y="229321"/>
                </a:lnTo>
                <a:lnTo>
                  <a:pt x="756204" y="290944"/>
                </a:lnTo>
                <a:lnTo>
                  <a:pt x="757068" y="292742"/>
                </a:lnTo>
                <a:lnTo>
                  <a:pt x="757778" y="294405"/>
                </a:lnTo>
                <a:lnTo>
                  <a:pt x="758369" y="295952"/>
                </a:lnTo>
                <a:lnTo>
                  <a:pt x="758931" y="297390"/>
                </a:lnTo>
                <a:lnTo>
                  <a:pt x="759876" y="299931"/>
                </a:lnTo>
                <a:lnTo>
                  <a:pt x="760569" y="302186"/>
                </a:lnTo>
                <a:lnTo>
                  <a:pt x="761217" y="304277"/>
                </a:lnTo>
                <a:lnTo>
                  <a:pt x="761782" y="306273"/>
                </a:lnTo>
                <a:lnTo>
                  <a:pt x="762101" y="307246"/>
                </a:lnTo>
                <a:lnTo>
                  <a:pt x="762436" y="308274"/>
                </a:lnTo>
                <a:lnTo>
                  <a:pt x="762805" y="309323"/>
                </a:lnTo>
                <a:lnTo>
                  <a:pt x="763208" y="310391"/>
                </a:lnTo>
                <a:lnTo>
                  <a:pt x="763959" y="311984"/>
                </a:lnTo>
                <a:lnTo>
                  <a:pt x="764452" y="313058"/>
                </a:lnTo>
                <a:lnTo>
                  <a:pt x="764670" y="313647"/>
                </a:lnTo>
                <a:lnTo>
                  <a:pt x="764886" y="314236"/>
                </a:lnTo>
                <a:lnTo>
                  <a:pt x="765147" y="314989"/>
                </a:lnTo>
                <a:lnTo>
                  <a:pt x="765371" y="316047"/>
                </a:lnTo>
                <a:lnTo>
                  <a:pt x="766143" y="319693"/>
                </a:lnTo>
                <a:lnTo>
                  <a:pt x="766839" y="323389"/>
                </a:lnTo>
                <a:lnTo>
                  <a:pt x="767486" y="327011"/>
                </a:lnTo>
                <a:lnTo>
                  <a:pt x="768057" y="330681"/>
                </a:lnTo>
                <a:lnTo>
                  <a:pt x="768574" y="334366"/>
                </a:lnTo>
                <a:lnTo>
                  <a:pt x="769001" y="338046"/>
                </a:lnTo>
                <a:lnTo>
                  <a:pt x="769338" y="341721"/>
                </a:lnTo>
                <a:lnTo>
                  <a:pt x="769586" y="345390"/>
                </a:lnTo>
                <a:lnTo>
                  <a:pt x="769779" y="349074"/>
                </a:lnTo>
                <a:lnTo>
                  <a:pt x="769903" y="352717"/>
                </a:lnTo>
                <a:lnTo>
                  <a:pt x="769951" y="356410"/>
                </a:lnTo>
                <a:lnTo>
                  <a:pt x="769895" y="360043"/>
                </a:lnTo>
                <a:lnTo>
                  <a:pt x="769799" y="363745"/>
                </a:lnTo>
                <a:lnTo>
                  <a:pt x="769543" y="367402"/>
                </a:lnTo>
                <a:lnTo>
                  <a:pt x="769288" y="371059"/>
                </a:lnTo>
                <a:lnTo>
                  <a:pt x="768908" y="374690"/>
                </a:lnTo>
                <a:lnTo>
                  <a:pt x="768418" y="378351"/>
                </a:lnTo>
                <a:lnTo>
                  <a:pt x="767859" y="381972"/>
                </a:lnTo>
                <a:lnTo>
                  <a:pt x="767245" y="385607"/>
                </a:lnTo>
                <a:lnTo>
                  <a:pt x="766471" y="389197"/>
                </a:lnTo>
                <a:lnTo>
                  <a:pt x="765657" y="392856"/>
                </a:lnTo>
                <a:lnTo>
                  <a:pt x="764684" y="396470"/>
                </a:lnTo>
                <a:lnTo>
                  <a:pt x="763676" y="400064"/>
                </a:lnTo>
                <a:lnTo>
                  <a:pt x="762544" y="403632"/>
                </a:lnTo>
                <a:lnTo>
                  <a:pt x="761302" y="407229"/>
                </a:lnTo>
                <a:lnTo>
                  <a:pt x="760025" y="410807"/>
                </a:lnTo>
                <a:lnTo>
                  <a:pt x="758570" y="414374"/>
                </a:lnTo>
                <a:lnTo>
                  <a:pt x="757044" y="417900"/>
                </a:lnTo>
                <a:lnTo>
                  <a:pt x="755408" y="421457"/>
                </a:lnTo>
                <a:lnTo>
                  <a:pt x="753668" y="424953"/>
                </a:lnTo>
                <a:lnTo>
                  <a:pt x="751819" y="428477"/>
                </a:lnTo>
                <a:lnTo>
                  <a:pt x="749864" y="431942"/>
                </a:lnTo>
                <a:lnTo>
                  <a:pt x="634149" y="632367"/>
                </a:lnTo>
                <a:lnTo>
                  <a:pt x="632527" y="635095"/>
                </a:lnTo>
                <a:lnTo>
                  <a:pt x="630781" y="637799"/>
                </a:lnTo>
                <a:lnTo>
                  <a:pt x="628980" y="640517"/>
                </a:lnTo>
                <a:lnTo>
                  <a:pt x="627088" y="643229"/>
                </a:lnTo>
                <a:lnTo>
                  <a:pt x="625088" y="645972"/>
                </a:lnTo>
                <a:lnTo>
                  <a:pt x="623023" y="648584"/>
                </a:lnTo>
                <a:lnTo>
                  <a:pt x="620828" y="651260"/>
                </a:lnTo>
                <a:lnTo>
                  <a:pt x="618619" y="653882"/>
                </a:lnTo>
                <a:lnTo>
                  <a:pt x="616285" y="656478"/>
                </a:lnTo>
                <a:lnTo>
                  <a:pt x="613916" y="659054"/>
                </a:lnTo>
                <a:lnTo>
                  <a:pt x="611478" y="661590"/>
                </a:lnTo>
                <a:lnTo>
                  <a:pt x="609005" y="664106"/>
                </a:lnTo>
                <a:lnTo>
                  <a:pt x="606392" y="666541"/>
                </a:lnTo>
                <a:lnTo>
                  <a:pt x="603800" y="668941"/>
                </a:lnTo>
                <a:lnTo>
                  <a:pt x="601173" y="671321"/>
                </a:lnTo>
                <a:lnTo>
                  <a:pt x="598517" y="673592"/>
                </a:lnTo>
                <a:lnTo>
                  <a:pt x="595770" y="675857"/>
                </a:lnTo>
                <a:lnTo>
                  <a:pt x="592995" y="678013"/>
                </a:lnTo>
                <a:lnTo>
                  <a:pt x="590185" y="680149"/>
                </a:lnTo>
                <a:lnTo>
                  <a:pt x="587380" y="682195"/>
                </a:lnTo>
                <a:lnTo>
                  <a:pt x="584546" y="684130"/>
                </a:lnTo>
                <a:lnTo>
                  <a:pt x="581642" y="686026"/>
                </a:lnTo>
                <a:lnTo>
                  <a:pt x="578798" y="687818"/>
                </a:lnTo>
                <a:lnTo>
                  <a:pt x="575905" y="689534"/>
                </a:lnTo>
                <a:lnTo>
                  <a:pt x="572997" y="691196"/>
                </a:lnTo>
                <a:lnTo>
                  <a:pt x="570094" y="692767"/>
                </a:lnTo>
                <a:lnTo>
                  <a:pt x="567148" y="694175"/>
                </a:lnTo>
                <a:lnTo>
                  <a:pt x="564296" y="695497"/>
                </a:lnTo>
                <a:lnTo>
                  <a:pt x="561395" y="696745"/>
                </a:lnTo>
                <a:lnTo>
                  <a:pt x="558554" y="697889"/>
                </a:lnTo>
                <a:lnTo>
                  <a:pt x="555704" y="698888"/>
                </a:lnTo>
                <a:lnTo>
                  <a:pt x="552860" y="699797"/>
                </a:lnTo>
                <a:lnTo>
                  <a:pt x="551103" y="700268"/>
                </a:lnTo>
                <a:lnTo>
                  <a:pt x="549566" y="700680"/>
                </a:lnTo>
                <a:lnTo>
                  <a:pt x="548798" y="700886"/>
                </a:lnTo>
                <a:lnTo>
                  <a:pt x="548010" y="701126"/>
                </a:lnTo>
                <a:lnTo>
                  <a:pt x="547221" y="701367"/>
                </a:lnTo>
                <a:lnTo>
                  <a:pt x="546317" y="701727"/>
                </a:lnTo>
                <a:lnTo>
                  <a:pt x="543092" y="702973"/>
                </a:lnTo>
                <a:lnTo>
                  <a:pt x="541031" y="703731"/>
                </a:lnTo>
                <a:lnTo>
                  <a:pt x="540297" y="703957"/>
                </a:lnTo>
                <a:lnTo>
                  <a:pt x="539768" y="704070"/>
                </a:lnTo>
                <a:lnTo>
                  <a:pt x="539350" y="704152"/>
                </a:lnTo>
                <a:lnTo>
                  <a:pt x="539006" y="704186"/>
                </a:lnTo>
                <a:lnTo>
                  <a:pt x="538357" y="704183"/>
                </a:lnTo>
                <a:lnTo>
                  <a:pt x="537511" y="704204"/>
                </a:lnTo>
                <a:lnTo>
                  <a:pt x="536892" y="704311"/>
                </a:lnTo>
                <a:lnTo>
                  <a:pt x="536129" y="704427"/>
                </a:lnTo>
                <a:lnTo>
                  <a:pt x="535056" y="704597"/>
                </a:lnTo>
                <a:lnTo>
                  <a:pt x="533799" y="704846"/>
                </a:lnTo>
                <a:lnTo>
                  <a:pt x="531390" y="705403"/>
                </a:lnTo>
                <a:lnTo>
                  <a:pt x="528966" y="705906"/>
                </a:lnTo>
                <a:lnTo>
                  <a:pt x="526617" y="706358"/>
                </a:lnTo>
                <a:lnTo>
                  <a:pt x="524177" y="706806"/>
                </a:lnTo>
                <a:lnTo>
                  <a:pt x="521778" y="707184"/>
                </a:lnTo>
                <a:lnTo>
                  <a:pt x="519435" y="707547"/>
                </a:lnTo>
                <a:lnTo>
                  <a:pt x="517056" y="707891"/>
                </a:lnTo>
                <a:lnTo>
                  <a:pt x="514663" y="708179"/>
                </a:lnTo>
                <a:lnTo>
                  <a:pt x="512289" y="708432"/>
                </a:lnTo>
                <a:lnTo>
                  <a:pt x="509916" y="708686"/>
                </a:lnTo>
                <a:lnTo>
                  <a:pt x="507562" y="708905"/>
                </a:lnTo>
                <a:lnTo>
                  <a:pt x="505209" y="709124"/>
                </a:lnTo>
                <a:lnTo>
                  <a:pt x="500473" y="709452"/>
                </a:lnTo>
                <a:lnTo>
                  <a:pt x="495763" y="709655"/>
                </a:lnTo>
                <a:lnTo>
                  <a:pt x="490983" y="709818"/>
                </a:lnTo>
                <a:lnTo>
                  <a:pt x="486248" y="709822"/>
                </a:lnTo>
                <a:lnTo>
                  <a:pt x="481459" y="709840"/>
                </a:lnTo>
                <a:lnTo>
                  <a:pt x="476620" y="709784"/>
                </a:lnTo>
                <a:lnTo>
                  <a:pt x="471752" y="709618"/>
                </a:lnTo>
                <a:lnTo>
                  <a:pt x="466829" y="709466"/>
                </a:lnTo>
                <a:lnTo>
                  <a:pt x="461891" y="709260"/>
                </a:lnTo>
                <a:lnTo>
                  <a:pt x="456863" y="709048"/>
                </a:lnTo>
                <a:lnTo>
                  <a:pt x="372477" y="708717"/>
                </a:lnTo>
                <a:lnTo>
                  <a:pt x="368928" y="708756"/>
                </a:lnTo>
                <a:lnTo>
                  <a:pt x="365345" y="708775"/>
                </a:lnTo>
                <a:lnTo>
                  <a:pt x="361816" y="708779"/>
                </a:lnTo>
                <a:lnTo>
                  <a:pt x="358343" y="708769"/>
                </a:lnTo>
                <a:lnTo>
                  <a:pt x="354834" y="708738"/>
                </a:lnTo>
                <a:lnTo>
                  <a:pt x="351396" y="708748"/>
                </a:lnTo>
                <a:lnTo>
                  <a:pt x="347957" y="708757"/>
                </a:lnTo>
                <a:lnTo>
                  <a:pt x="344518" y="708767"/>
                </a:lnTo>
                <a:lnTo>
                  <a:pt x="341045" y="708756"/>
                </a:lnTo>
                <a:lnTo>
                  <a:pt x="337586" y="708801"/>
                </a:lnTo>
                <a:lnTo>
                  <a:pt x="334147" y="708810"/>
                </a:lnTo>
                <a:lnTo>
                  <a:pt x="330674" y="708800"/>
                </a:lnTo>
                <a:lnTo>
                  <a:pt x="327215" y="708845"/>
                </a:lnTo>
                <a:lnTo>
                  <a:pt x="323721" y="708869"/>
                </a:lnTo>
                <a:lnTo>
                  <a:pt x="320207" y="708928"/>
                </a:lnTo>
                <a:lnTo>
                  <a:pt x="316693" y="708987"/>
                </a:lnTo>
                <a:lnTo>
                  <a:pt x="313070" y="709075"/>
                </a:lnTo>
                <a:lnTo>
                  <a:pt x="309556" y="709135"/>
                </a:lnTo>
                <a:lnTo>
                  <a:pt x="306043" y="709194"/>
                </a:lnTo>
                <a:lnTo>
                  <a:pt x="302584" y="709238"/>
                </a:lnTo>
                <a:lnTo>
                  <a:pt x="299160" y="709302"/>
                </a:lnTo>
                <a:lnTo>
                  <a:pt x="295755" y="709333"/>
                </a:lnTo>
                <a:lnTo>
                  <a:pt x="292331" y="709397"/>
                </a:lnTo>
                <a:lnTo>
                  <a:pt x="288858" y="709386"/>
                </a:lnTo>
                <a:lnTo>
                  <a:pt x="285475" y="709381"/>
                </a:lnTo>
                <a:lnTo>
                  <a:pt x="282075" y="709321"/>
                </a:lnTo>
                <a:lnTo>
                  <a:pt x="278582" y="709346"/>
                </a:lnTo>
                <a:lnTo>
                  <a:pt x="275099" y="709191"/>
                </a:lnTo>
                <a:lnTo>
                  <a:pt x="271576" y="709105"/>
                </a:lnTo>
                <a:lnTo>
                  <a:pt x="267984" y="708979"/>
                </a:lnTo>
                <a:lnTo>
                  <a:pt x="264356" y="708834"/>
                </a:lnTo>
                <a:lnTo>
                  <a:pt x="260659" y="708648"/>
                </a:lnTo>
                <a:lnTo>
                  <a:pt x="256070" y="708318"/>
                </a:lnTo>
                <a:lnTo>
                  <a:pt x="251508" y="707865"/>
                </a:lnTo>
                <a:lnTo>
                  <a:pt x="246990" y="707251"/>
                </a:lnTo>
                <a:lnTo>
                  <a:pt x="242518" y="706479"/>
                </a:lnTo>
                <a:lnTo>
                  <a:pt x="237997" y="705632"/>
                </a:lnTo>
                <a:lnTo>
                  <a:pt x="233646" y="704650"/>
                </a:lnTo>
                <a:lnTo>
                  <a:pt x="229250" y="703504"/>
                </a:lnTo>
                <a:lnTo>
                  <a:pt x="224895" y="702289"/>
                </a:lnTo>
                <a:lnTo>
                  <a:pt x="220620" y="700934"/>
                </a:lnTo>
                <a:lnTo>
                  <a:pt x="216356" y="699400"/>
                </a:lnTo>
                <a:lnTo>
                  <a:pt x="212187" y="697782"/>
                </a:lnTo>
                <a:lnTo>
                  <a:pt x="208078" y="696059"/>
                </a:lnTo>
                <a:lnTo>
                  <a:pt x="203994" y="694212"/>
                </a:lnTo>
                <a:lnTo>
                  <a:pt x="199957" y="692205"/>
                </a:lnTo>
                <a:lnTo>
                  <a:pt x="195994" y="690150"/>
                </a:lnTo>
                <a:lnTo>
                  <a:pt x="192077" y="687934"/>
                </a:lnTo>
                <a:lnTo>
                  <a:pt x="188254" y="685635"/>
                </a:lnTo>
                <a:lnTo>
                  <a:pt x="184458" y="683211"/>
                </a:lnTo>
                <a:lnTo>
                  <a:pt x="180776" y="680668"/>
                </a:lnTo>
                <a:lnTo>
                  <a:pt x="177189" y="678040"/>
                </a:lnTo>
                <a:lnTo>
                  <a:pt x="173593" y="675269"/>
                </a:lnTo>
                <a:lnTo>
                  <a:pt x="170128" y="672432"/>
                </a:lnTo>
                <a:lnTo>
                  <a:pt x="166777" y="669477"/>
                </a:lnTo>
                <a:lnTo>
                  <a:pt x="163432" y="666432"/>
                </a:lnTo>
                <a:lnTo>
                  <a:pt x="160182" y="663303"/>
                </a:lnTo>
                <a:lnTo>
                  <a:pt x="157046" y="660054"/>
                </a:lnTo>
                <a:lnTo>
                  <a:pt x="153991" y="656667"/>
                </a:lnTo>
                <a:lnTo>
                  <a:pt x="151012" y="653230"/>
                </a:lnTo>
                <a:lnTo>
                  <a:pt x="148182" y="649694"/>
                </a:lnTo>
                <a:lnTo>
                  <a:pt x="145392" y="646088"/>
                </a:lnTo>
                <a:lnTo>
                  <a:pt x="142682" y="642344"/>
                </a:lnTo>
                <a:lnTo>
                  <a:pt x="140138" y="638555"/>
                </a:lnTo>
                <a:lnTo>
                  <a:pt x="137519" y="634491"/>
                </a:lnTo>
                <a:lnTo>
                  <a:pt x="134516" y="629649"/>
                </a:lnTo>
                <a:lnTo>
                  <a:pt x="131192" y="624157"/>
                </a:lnTo>
                <a:lnTo>
                  <a:pt x="127605" y="618235"/>
                </a:lnTo>
                <a:lnTo>
                  <a:pt x="123871" y="611765"/>
                </a:lnTo>
                <a:lnTo>
                  <a:pt x="119899" y="605064"/>
                </a:lnTo>
                <a:lnTo>
                  <a:pt x="115908" y="598074"/>
                </a:lnTo>
                <a:lnTo>
                  <a:pt x="111818" y="590934"/>
                </a:lnTo>
                <a:lnTo>
                  <a:pt x="107784" y="583780"/>
                </a:lnTo>
                <a:lnTo>
                  <a:pt x="103763" y="576680"/>
                </a:lnTo>
                <a:lnTo>
                  <a:pt x="99877" y="569751"/>
                </a:lnTo>
                <a:lnTo>
                  <a:pt x="96119" y="563081"/>
                </a:lnTo>
                <a:lnTo>
                  <a:pt x="92574" y="556765"/>
                </a:lnTo>
                <a:lnTo>
                  <a:pt x="89361" y="550921"/>
                </a:lnTo>
                <a:lnTo>
                  <a:pt x="86384" y="545630"/>
                </a:lnTo>
                <a:lnTo>
                  <a:pt x="83818" y="540993"/>
                </a:lnTo>
                <a:lnTo>
                  <a:pt x="41154" y="468157"/>
                </a:lnTo>
                <a:lnTo>
                  <a:pt x="40085" y="466473"/>
                </a:lnTo>
                <a:lnTo>
                  <a:pt x="39165" y="465014"/>
                </a:lnTo>
                <a:lnTo>
                  <a:pt x="38298" y="463539"/>
                </a:lnTo>
                <a:lnTo>
                  <a:pt x="37448" y="462120"/>
                </a:lnTo>
                <a:lnTo>
                  <a:pt x="36582" y="460646"/>
                </a:lnTo>
                <a:lnTo>
                  <a:pt x="35717" y="459172"/>
                </a:lnTo>
                <a:lnTo>
                  <a:pt x="34767" y="457603"/>
                </a:lnTo>
                <a:lnTo>
                  <a:pt x="33753" y="455904"/>
                </a:lnTo>
                <a:lnTo>
                  <a:pt x="13590" y="418746"/>
                </a:lnTo>
                <a:lnTo>
                  <a:pt x="12726" y="416948"/>
                </a:lnTo>
                <a:lnTo>
                  <a:pt x="12015" y="415286"/>
                </a:lnTo>
                <a:lnTo>
                  <a:pt x="11424" y="413738"/>
                </a:lnTo>
                <a:lnTo>
                  <a:pt x="10862" y="412300"/>
                </a:lnTo>
                <a:lnTo>
                  <a:pt x="9917" y="409759"/>
                </a:lnTo>
                <a:lnTo>
                  <a:pt x="9224" y="407503"/>
                </a:lnTo>
                <a:lnTo>
                  <a:pt x="8576" y="405412"/>
                </a:lnTo>
                <a:lnTo>
                  <a:pt x="8012" y="403417"/>
                </a:lnTo>
                <a:lnTo>
                  <a:pt x="7692" y="402443"/>
                </a:lnTo>
                <a:lnTo>
                  <a:pt x="7358" y="401415"/>
                </a:lnTo>
                <a:lnTo>
                  <a:pt x="6988" y="400367"/>
                </a:lnTo>
                <a:lnTo>
                  <a:pt x="6585" y="399298"/>
                </a:lnTo>
                <a:lnTo>
                  <a:pt x="5953" y="397821"/>
                </a:lnTo>
                <a:lnTo>
                  <a:pt x="5397" y="396294"/>
                </a:lnTo>
                <a:lnTo>
                  <a:pt x="4901" y="394662"/>
                </a:lnTo>
                <a:lnTo>
                  <a:pt x="4425" y="392995"/>
                </a:lnTo>
                <a:lnTo>
                  <a:pt x="3955" y="391238"/>
                </a:lnTo>
                <a:lnTo>
                  <a:pt x="3504" y="389447"/>
                </a:lnTo>
                <a:lnTo>
                  <a:pt x="3113" y="387552"/>
                </a:lnTo>
                <a:lnTo>
                  <a:pt x="2738" y="385711"/>
                </a:lnTo>
                <a:lnTo>
                  <a:pt x="2388" y="383746"/>
                </a:lnTo>
                <a:lnTo>
                  <a:pt x="2038" y="381781"/>
                </a:lnTo>
                <a:lnTo>
                  <a:pt x="1743" y="379801"/>
                </a:lnTo>
                <a:lnTo>
                  <a:pt x="1488" y="377751"/>
                </a:lnTo>
                <a:lnTo>
                  <a:pt x="1233" y="375703"/>
                </a:lnTo>
                <a:lnTo>
                  <a:pt x="998" y="373618"/>
                </a:lnTo>
                <a:lnTo>
                  <a:pt x="798" y="371554"/>
                </a:lnTo>
                <a:lnTo>
                  <a:pt x="618" y="369455"/>
                </a:lnTo>
                <a:lnTo>
                  <a:pt x="312" y="365243"/>
                </a:lnTo>
                <a:lnTo>
                  <a:pt x="166" y="361076"/>
                </a:lnTo>
                <a:lnTo>
                  <a:pt x="15" y="356999"/>
                </a:lnTo>
                <a:lnTo>
                  <a:pt x="3" y="353001"/>
                </a:lnTo>
                <a:lnTo>
                  <a:pt x="0" y="349149"/>
                </a:lnTo>
                <a:lnTo>
                  <a:pt x="131" y="345466"/>
                </a:lnTo>
                <a:lnTo>
                  <a:pt x="286" y="341984"/>
                </a:lnTo>
                <a:lnTo>
                  <a:pt x="515" y="338776"/>
                </a:lnTo>
                <a:lnTo>
                  <a:pt x="662" y="337236"/>
                </a:lnTo>
                <a:lnTo>
                  <a:pt x="888" y="335558"/>
                </a:lnTo>
                <a:lnTo>
                  <a:pt x="1060" y="333893"/>
                </a:lnTo>
                <a:lnTo>
                  <a:pt x="1362" y="332166"/>
                </a:lnTo>
                <a:lnTo>
                  <a:pt x="1614" y="330363"/>
                </a:lnTo>
                <a:lnTo>
                  <a:pt x="1921" y="328545"/>
                </a:lnTo>
                <a:lnTo>
                  <a:pt x="2283" y="326713"/>
                </a:lnTo>
                <a:lnTo>
                  <a:pt x="2611" y="324860"/>
                </a:lnTo>
                <a:lnTo>
                  <a:pt x="3525" y="321027"/>
                </a:lnTo>
                <a:lnTo>
                  <a:pt x="4444" y="317104"/>
                </a:lnTo>
                <a:lnTo>
                  <a:pt x="4996" y="315103"/>
                </a:lnTo>
                <a:lnTo>
                  <a:pt x="5494" y="313117"/>
                </a:lnTo>
                <a:lnTo>
                  <a:pt x="6065" y="311081"/>
                </a:lnTo>
                <a:lnTo>
                  <a:pt x="6673" y="309066"/>
                </a:lnTo>
                <a:lnTo>
                  <a:pt x="7315" y="307070"/>
                </a:lnTo>
                <a:lnTo>
                  <a:pt x="7962" y="304985"/>
                </a:lnTo>
                <a:lnTo>
                  <a:pt x="8713" y="302960"/>
                </a:lnTo>
                <a:lnTo>
                  <a:pt x="9375" y="300929"/>
                </a:lnTo>
                <a:lnTo>
                  <a:pt x="10162" y="298925"/>
                </a:lnTo>
                <a:lnTo>
                  <a:pt x="10878" y="296880"/>
                </a:lnTo>
                <a:lnTo>
                  <a:pt x="11719" y="294860"/>
                </a:lnTo>
                <a:lnTo>
                  <a:pt x="12521" y="292910"/>
                </a:lnTo>
                <a:lnTo>
                  <a:pt x="13341" y="290925"/>
                </a:lnTo>
                <a:lnTo>
                  <a:pt x="14253" y="288946"/>
                </a:lnTo>
                <a:lnTo>
                  <a:pt x="15123" y="287036"/>
                </a:lnTo>
                <a:lnTo>
                  <a:pt x="16015" y="285091"/>
                </a:lnTo>
                <a:lnTo>
                  <a:pt x="17009" y="283207"/>
                </a:lnTo>
                <a:lnTo>
                  <a:pt x="17929" y="281372"/>
                </a:lnTo>
                <a:lnTo>
                  <a:pt x="18904" y="279522"/>
                </a:lnTo>
                <a:lnTo>
                  <a:pt x="19929" y="277748"/>
                </a:lnTo>
                <a:lnTo>
                  <a:pt x="135644" y="77323"/>
                </a:lnTo>
                <a:lnTo>
                  <a:pt x="136669" y="75548"/>
                </a:lnTo>
                <a:lnTo>
                  <a:pt x="137804" y="73745"/>
                </a:lnTo>
                <a:lnTo>
                  <a:pt x="138972" y="71960"/>
                </a:lnTo>
                <a:lnTo>
                  <a:pt x="140087" y="70191"/>
                </a:lnTo>
                <a:lnTo>
                  <a:pt x="141345" y="68413"/>
                </a:lnTo>
                <a:lnTo>
                  <a:pt x="142584" y="66669"/>
                </a:lnTo>
                <a:lnTo>
                  <a:pt x="143878" y="64910"/>
                </a:lnTo>
                <a:lnTo>
                  <a:pt x="145171" y="63152"/>
                </a:lnTo>
                <a:lnTo>
                  <a:pt x="146555" y="61399"/>
                </a:lnTo>
                <a:lnTo>
                  <a:pt x="147883" y="59661"/>
                </a:lnTo>
                <a:lnTo>
                  <a:pt x="149296" y="58017"/>
                </a:lnTo>
                <a:lnTo>
                  <a:pt x="150729" y="56339"/>
                </a:lnTo>
                <a:lnTo>
                  <a:pt x="152107" y="54676"/>
                </a:lnTo>
                <a:lnTo>
                  <a:pt x="153575" y="53018"/>
                </a:lnTo>
                <a:lnTo>
                  <a:pt x="155057" y="51415"/>
                </a:lnTo>
                <a:lnTo>
                  <a:pt x="156519" y="49847"/>
                </a:lnTo>
                <a:lnTo>
                  <a:pt x="157981" y="48278"/>
                </a:lnTo>
                <a:lnTo>
                  <a:pt x="159458" y="46765"/>
                </a:lnTo>
                <a:lnTo>
                  <a:pt x="160955" y="45217"/>
                </a:lnTo>
                <a:lnTo>
                  <a:pt x="162481" y="43778"/>
                </a:lnTo>
                <a:lnTo>
                  <a:pt x="163953" y="42354"/>
                </a:lnTo>
                <a:lnTo>
                  <a:pt x="165404" y="40965"/>
                </a:lnTo>
                <a:lnTo>
                  <a:pt x="166890" y="39597"/>
                </a:lnTo>
                <a:lnTo>
                  <a:pt x="168356" y="38262"/>
                </a:lnTo>
                <a:lnTo>
                  <a:pt x="169818" y="37018"/>
                </a:lnTo>
                <a:lnTo>
                  <a:pt x="171293" y="35829"/>
                </a:lnTo>
                <a:lnTo>
                  <a:pt x="172679" y="34634"/>
                </a:lnTo>
                <a:lnTo>
                  <a:pt x="174154" y="33444"/>
                </a:lnTo>
                <a:lnTo>
                  <a:pt x="175529" y="32428"/>
                </a:lnTo>
                <a:lnTo>
                  <a:pt x="176924" y="31378"/>
                </a:lnTo>
                <a:lnTo>
                  <a:pt x="178244" y="30378"/>
                </a:lnTo>
                <a:lnTo>
                  <a:pt x="179559" y="29466"/>
                </a:lnTo>
                <a:lnTo>
                  <a:pt x="182613" y="27471"/>
                </a:lnTo>
                <a:lnTo>
                  <a:pt x="185617" y="25402"/>
                </a:lnTo>
                <a:lnTo>
                  <a:pt x="188631" y="23477"/>
                </a:lnTo>
                <a:lnTo>
                  <a:pt x="191714" y="21591"/>
                </a:lnTo>
                <a:lnTo>
                  <a:pt x="193244" y="20711"/>
                </a:lnTo>
                <a:lnTo>
                  <a:pt x="194737" y="19811"/>
                </a:lnTo>
                <a:lnTo>
                  <a:pt x="196281" y="18986"/>
                </a:lnTo>
                <a:lnTo>
                  <a:pt x="197845" y="18125"/>
                </a:lnTo>
                <a:lnTo>
                  <a:pt x="199423" y="17320"/>
                </a:lnTo>
                <a:lnTo>
                  <a:pt x="200982" y="16549"/>
                </a:lnTo>
                <a:lnTo>
                  <a:pt x="202574" y="15799"/>
                </a:lnTo>
                <a:lnTo>
                  <a:pt x="204107" y="15153"/>
                </a:lnTo>
                <a:lnTo>
                  <a:pt x="205770" y="14443"/>
                </a:lnTo>
                <a:lnTo>
                  <a:pt x="207343" y="13727"/>
                </a:lnTo>
                <a:lnTo>
                  <a:pt x="208937" y="12977"/>
                </a:lnTo>
                <a:lnTo>
                  <a:pt x="210524" y="12316"/>
                </a:lnTo>
                <a:lnTo>
                  <a:pt x="212097" y="11600"/>
                </a:lnTo>
                <a:lnTo>
                  <a:pt x="213720" y="10960"/>
                </a:lnTo>
                <a:lnTo>
                  <a:pt x="215302" y="10388"/>
                </a:lnTo>
                <a:lnTo>
                  <a:pt x="216934" y="9892"/>
                </a:lnTo>
                <a:lnTo>
                  <a:pt x="220896" y="8654"/>
                </a:lnTo>
                <a:lnTo>
                  <a:pt x="223432" y="7798"/>
                </a:lnTo>
                <a:lnTo>
                  <a:pt x="225075" y="7123"/>
                </a:lnTo>
                <a:lnTo>
                  <a:pt x="226267" y="6744"/>
                </a:lnTo>
                <a:lnTo>
                  <a:pt x="226891" y="6548"/>
                </a:lnTo>
                <a:lnTo>
                  <a:pt x="227530" y="6406"/>
                </a:lnTo>
                <a:lnTo>
                  <a:pt x="228283" y="6146"/>
                </a:lnTo>
                <a:lnTo>
                  <a:pt x="229211" y="5986"/>
                </a:lnTo>
                <a:lnTo>
                  <a:pt x="231870" y="5479"/>
                </a:lnTo>
                <a:lnTo>
                  <a:pt x="235910" y="4749"/>
                </a:lnTo>
                <a:lnTo>
                  <a:pt x="236877" y="4520"/>
                </a:lnTo>
                <a:lnTo>
                  <a:pt x="237750" y="4373"/>
                </a:lnTo>
                <a:lnTo>
                  <a:pt x="238539" y="4133"/>
                </a:lnTo>
                <a:lnTo>
                  <a:pt x="239272" y="3907"/>
                </a:lnTo>
                <a:lnTo>
                  <a:pt x="240829" y="3461"/>
                </a:lnTo>
                <a:lnTo>
                  <a:pt x="242566" y="3025"/>
                </a:lnTo>
                <a:lnTo>
                  <a:pt x="263219" y="520"/>
                </a:lnTo>
                <a:lnTo>
                  <a:pt x="267680" y="266"/>
                </a:lnTo>
                <a:lnTo>
                  <a:pt x="272296" y="147"/>
                </a:lnTo>
                <a:lnTo>
                  <a:pt x="277036" y="54"/>
                </a:lnTo>
                <a:close/>
              </a:path>
            </a:pathLst>
          </a:custGeom>
          <a:solidFill>
            <a:schemeClr val="bg1">
              <a:lumMod val="75000"/>
              <a:alpha val="16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D232BDF-3966-30E2-CE30-85C956266B9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642896" y="4847424"/>
            <a:ext cx="769951" cy="709840"/>
          </a:xfrm>
          <a:custGeom>
            <a:avLst/>
            <a:gdLst>
              <a:gd name="connsiteX0" fmla="*/ 281845 w 769951"/>
              <a:gd name="connsiteY0" fmla="*/ 0 h 709840"/>
              <a:gd name="connsiteX1" fmla="*/ 286773 w 769951"/>
              <a:gd name="connsiteY1" fmla="*/ 62 h 709840"/>
              <a:gd name="connsiteX2" fmla="*/ 291667 w 769951"/>
              <a:gd name="connsiteY2" fmla="*/ 104 h 709840"/>
              <a:gd name="connsiteX3" fmla="*/ 296665 w 769951"/>
              <a:gd name="connsiteY3" fmla="*/ 206 h 709840"/>
              <a:gd name="connsiteX4" fmla="*/ 301664 w 769951"/>
              <a:gd name="connsiteY4" fmla="*/ 308 h 709840"/>
              <a:gd name="connsiteX5" fmla="*/ 306732 w 769951"/>
              <a:gd name="connsiteY5" fmla="*/ 449 h 709840"/>
              <a:gd name="connsiteX6" fmla="*/ 311729 w 769951"/>
              <a:gd name="connsiteY6" fmla="*/ 551 h 709840"/>
              <a:gd name="connsiteX7" fmla="*/ 316688 w 769951"/>
              <a:gd name="connsiteY7" fmla="*/ 723 h 709840"/>
              <a:gd name="connsiteX8" fmla="*/ 321631 w 769951"/>
              <a:gd name="connsiteY8" fmla="*/ 840 h 709840"/>
              <a:gd name="connsiteX9" fmla="*/ 326470 w 769951"/>
              <a:gd name="connsiteY9" fmla="*/ 896 h 709840"/>
              <a:gd name="connsiteX10" fmla="*/ 331219 w 769951"/>
              <a:gd name="connsiteY10" fmla="*/ 948 h 709840"/>
              <a:gd name="connsiteX11" fmla="*/ 335953 w 769951"/>
              <a:gd name="connsiteY11" fmla="*/ 944 h 709840"/>
              <a:gd name="connsiteX12" fmla="*/ 340473 w 769951"/>
              <a:gd name="connsiteY12" fmla="*/ 909 h 709840"/>
              <a:gd name="connsiteX13" fmla="*/ 344132 w 769951"/>
              <a:gd name="connsiteY13" fmla="*/ 840 h 709840"/>
              <a:gd name="connsiteX14" fmla="*/ 347675 w 769951"/>
              <a:gd name="connsiteY14" fmla="*/ 891 h 709840"/>
              <a:gd name="connsiteX15" fmla="*/ 351183 w 769951"/>
              <a:gd name="connsiteY15" fmla="*/ 922 h 709840"/>
              <a:gd name="connsiteX16" fmla="*/ 354747 w 769951"/>
              <a:gd name="connsiteY16" fmla="*/ 938 h 709840"/>
              <a:gd name="connsiteX17" fmla="*/ 358180 w 769951"/>
              <a:gd name="connsiteY17" fmla="*/ 1018 h 709840"/>
              <a:gd name="connsiteX18" fmla="*/ 361743 w 769951"/>
              <a:gd name="connsiteY18" fmla="*/ 1034 h 709840"/>
              <a:gd name="connsiteX19" fmla="*/ 365321 w 769951"/>
              <a:gd name="connsiteY19" fmla="*/ 1104 h 709840"/>
              <a:gd name="connsiteX20" fmla="*/ 368959 w 769951"/>
              <a:gd name="connsiteY20" fmla="*/ 1071 h 709840"/>
              <a:gd name="connsiteX21" fmla="*/ 375484 w 769951"/>
              <a:gd name="connsiteY21" fmla="*/ 940 h 709840"/>
              <a:gd name="connsiteX22" fmla="*/ 383069 w 769951"/>
              <a:gd name="connsiteY22" fmla="*/ 820 h 709840"/>
              <a:gd name="connsiteX23" fmla="*/ 391517 w 769951"/>
              <a:gd name="connsiteY23" fmla="*/ 733 h 709840"/>
              <a:gd name="connsiteX24" fmla="*/ 400598 w 769951"/>
              <a:gd name="connsiteY24" fmla="*/ 594 h 709840"/>
              <a:gd name="connsiteX25" fmla="*/ 410251 w 769951"/>
              <a:gd name="connsiteY25" fmla="*/ 507 h 709840"/>
              <a:gd name="connsiteX26" fmla="*/ 420319 w 769951"/>
              <a:gd name="connsiteY26" fmla="*/ 428 h 709840"/>
              <a:gd name="connsiteX27" fmla="*/ 430620 w 769951"/>
              <a:gd name="connsiteY27" fmla="*/ 344 h 709840"/>
              <a:gd name="connsiteX28" fmla="*/ 441011 w 769951"/>
              <a:gd name="connsiteY28" fmla="*/ 265 h 709840"/>
              <a:gd name="connsiteX29" fmla="*/ 451363 w 769951"/>
              <a:gd name="connsiteY29" fmla="*/ 257 h 709840"/>
              <a:gd name="connsiteX30" fmla="*/ 461479 w 769951"/>
              <a:gd name="connsiteY30" fmla="*/ 252 h 709840"/>
              <a:gd name="connsiteX31" fmla="*/ 471217 w 769951"/>
              <a:gd name="connsiteY31" fmla="*/ 260 h 709840"/>
              <a:gd name="connsiteX32" fmla="*/ 480467 w 769951"/>
              <a:gd name="connsiteY32" fmla="*/ 311 h 709840"/>
              <a:gd name="connsiteX33" fmla="*/ 489028 w 769951"/>
              <a:gd name="connsiteY33" fmla="*/ 430 h 709840"/>
              <a:gd name="connsiteX34" fmla="*/ 496757 w 769951"/>
              <a:gd name="connsiteY34" fmla="*/ 623 h 709840"/>
              <a:gd name="connsiteX35" fmla="*/ 500245 w 769951"/>
              <a:gd name="connsiteY35" fmla="*/ 688 h 709840"/>
              <a:gd name="connsiteX36" fmla="*/ 503479 w 769951"/>
              <a:gd name="connsiteY36" fmla="*/ 793 h 709840"/>
              <a:gd name="connsiteX37" fmla="*/ 506479 w 769951"/>
              <a:gd name="connsiteY37" fmla="*/ 901 h 709840"/>
              <a:gd name="connsiteX38" fmla="*/ 509134 w 769951"/>
              <a:gd name="connsiteY38" fmla="*/ 1042 h 709840"/>
              <a:gd name="connsiteX39" fmla="*/ 513723 w 769951"/>
              <a:gd name="connsiteY39" fmla="*/ 1372 h 709840"/>
              <a:gd name="connsiteX40" fmla="*/ 518286 w 769951"/>
              <a:gd name="connsiteY40" fmla="*/ 1826 h 709840"/>
              <a:gd name="connsiteX41" fmla="*/ 522803 w 769951"/>
              <a:gd name="connsiteY41" fmla="*/ 2439 h 709840"/>
              <a:gd name="connsiteX42" fmla="*/ 527275 w 769951"/>
              <a:gd name="connsiteY42" fmla="*/ 3211 h 709840"/>
              <a:gd name="connsiteX43" fmla="*/ 531797 w 769951"/>
              <a:gd name="connsiteY43" fmla="*/ 4059 h 709840"/>
              <a:gd name="connsiteX44" fmla="*/ 536148 w 769951"/>
              <a:gd name="connsiteY44" fmla="*/ 5040 h 709840"/>
              <a:gd name="connsiteX45" fmla="*/ 540544 w 769951"/>
              <a:gd name="connsiteY45" fmla="*/ 6186 h 709840"/>
              <a:gd name="connsiteX46" fmla="*/ 544898 w 769951"/>
              <a:gd name="connsiteY46" fmla="*/ 7401 h 709840"/>
              <a:gd name="connsiteX47" fmla="*/ 549174 w 769951"/>
              <a:gd name="connsiteY47" fmla="*/ 8756 h 709840"/>
              <a:gd name="connsiteX48" fmla="*/ 553438 w 769951"/>
              <a:gd name="connsiteY48" fmla="*/ 10290 h 709840"/>
              <a:gd name="connsiteX49" fmla="*/ 557607 w 769951"/>
              <a:gd name="connsiteY49" fmla="*/ 11908 h 709840"/>
              <a:gd name="connsiteX50" fmla="*/ 561716 w 769951"/>
              <a:gd name="connsiteY50" fmla="*/ 13631 h 709840"/>
              <a:gd name="connsiteX51" fmla="*/ 565799 w 769951"/>
              <a:gd name="connsiteY51" fmla="*/ 15478 h 709840"/>
              <a:gd name="connsiteX52" fmla="*/ 569837 w 769951"/>
              <a:gd name="connsiteY52" fmla="*/ 17484 h 709840"/>
              <a:gd name="connsiteX53" fmla="*/ 573799 w 769951"/>
              <a:gd name="connsiteY53" fmla="*/ 19540 h 709840"/>
              <a:gd name="connsiteX54" fmla="*/ 577717 w 769951"/>
              <a:gd name="connsiteY54" fmla="*/ 21755 h 709840"/>
              <a:gd name="connsiteX55" fmla="*/ 581539 w 769951"/>
              <a:gd name="connsiteY55" fmla="*/ 24055 h 709840"/>
              <a:gd name="connsiteX56" fmla="*/ 585336 w 769951"/>
              <a:gd name="connsiteY56" fmla="*/ 26479 h 709840"/>
              <a:gd name="connsiteX57" fmla="*/ 589017 w 769951"/>
              <a:gd name="connsiteY57" fmla="*/ 29022 h 709840"/>
              <a:gd name="connsiteX58" fmla="*/ 592604 w 769951"/>
              <a:gd name="connsiteY58" fmla="*/ 31649 h 709840"/>
              <a:gd name="connsiteX59" fmla="*/ 596200 w 769951"/>
              <a:gd name="connsiteY59" fmla="*/ 34422 h 709840"/>
              <a:gd name="connsiteX60" fmla="*/ 599666 w 769951"/>
              <a:gd name="connsiteY60" fmla="*/ 37257 h 709840"/>
              <a:gd name="connsiteX61" fmla="*/ 603016 w 769951"/>
              <a:gd name="connsiteY61" fmla="*/ 40213 h 709840"/>
              <a:gd name="connsiteX62" fmla="*/ 606362 w 769951"/>
              <a:gd name="connsiteY62" fmla="*/ 43258 h 709840"/>
              <a:gd name="connsiteX63" fmla="*/ 609612 w 769951"/>
              <a:gd name="connsiteY63" fmla="*/ 46387 h 709840"/>
              <a:gd name="connsiteX64" fmla="*/ 612747 w 769951"/>
              <a:gd name="connsiteY64" fmla="*/ 49635 h 709840"/>
              <a:gd name="connsiteX65" fmla="*/ 615802 w 769951"/>
              <a:gd name="connsiteY65" fmla="*/ 53023 h 709840"/>
              <a:gd name="connsiteX66" fmla="*/ 618782 w 769951"/>
              <a:gd name="connsiteY66" fmla="*/ 56460 h 709840"/>
              <a:gd name="connsiteX67" fmla="*/ 621612 w 769951"/>
              <a:gd name="connsiteY67" fmla="*/ 59996 h 709840"/>
              <a:gd name="connsiteX68" fmla="*/ 624402 w 769951"/>
              <a:gd name="connsiteY68" fmla="*/ 63602 h 709840"/>
              <a:gd name="connsiteX69" fmla="*/ 627111 w 769951"/>
              <a:gd name="connsiteY69" fmla="*/ 67346 h 709840"/>
              <a:gd name="connsiteX70" fmla="*/ 629655 w 769951"/>
              <a:gd name="connsiteY70" fmla="*/ 71135 h 709840"/>
              <a:gd name="connsiteX71" fmla="*/ 714032 w 769951"/>
              <a:gd name="connsiteY71" fmla="*/ 217093 h 709840"/>
              <a:gd name="connsiteX72" fmla="*/ 714927 w 769951"/>
              <a:gd name="connsiteY72" fmla="*/ 218676 h 709840"/>
              <a:gd name="connsiteX73" fmla="*/ 715842 w 769951"/>
              <a:gd name="connsiteY73" fmla="*/ 220226 h 709840"/>
              <a:gd name="connsiteX74" fmla="*/ 716737 w 769951"/>
              <a:gd name="connsiteY74" fmla="*/ 221809 h 709840"/>
              <a:gd name="connsiteX75" fmla="*/ 717707 w 769951"/>
              <a:gd name="connsiteY75" fmla="*/ 223344 h 709840"/>
              <a:gd name="connsiteX76" fmla="*/ 718587 w 769951"/>
              <a:gd name="connsiteY76" fmla="*/ 224873 h 709840"/>
              <a:gd name="connsiteX77" fmla="*/ 719577 w 769951"/>
              <a:gd name="connsiteY77" fmla="*/ 226372 h 709840"/>
              <a:gd name="connsiteX78" fmla="*/ 720423 w 769951"/>
              <a:gd name="connsiteY78" fmla="*/ 227881 h 709840"/>
              <a:gd name="connsiteX79" fmla="*/ 721308 w 769951"/>
              <a:gd name="connsiteY79" fmla="*/ 229321 h 709840"/>
              <a:gd name="connsiteX80" fmla="*/ 756204 w 769951"/>
              <a:gd name="connsiteY80" fmla="*/ 290944 h 709840"/>
              <a:gd name="connsiteX81" fmla="*/ 757068 w 769951"/>
              <a:gd name="connsiteY81" fmla="*/ 292742 h 709840"/>
              <a:gd name="connsiteX82" fmla="*/ 757778 w 769951"/>
              <a:gd name="connsiteY82" fmla="*/ 294405 h 709840"/>
              <a:gd name="connsiteX83" fmla="*/ 758369 w 769951"/>
              <a:gd name="connsiteY83" fmla="*/ 295952 h 709840"/>
              <a:gd name="connsiteX84" fmla="*/ 758931 w 769951"/>
              <a:gd name="connsiteY84" fmla="*/ 297390 h 709840"/>
              <a:gd name="connsiteX85" fmla="*/ 759876 w 769951"/>
              <a:gd name="connsiteY85" fmla="*/ 299931 h 709840"/>
              <a:gd name="connsiteX86" fmla="*/ 760569 w 769951"/>
              <a:gd name="connsiteY86" fmla="*/ 302186 h 709840"/>
              <a:gd name="connsiteX87" fmla="*/ 761217 w 769951"/>
              <a:gd name="connsiteY87" fmla="*/ 304277 h 709840"/>
              <a:gd name="connsiteX88" fmla="*/ 761782 w 769951"/>
              <a:gd name="connsiteY88" fmla="*/ 306273 h 709840"/>
              <a:gd name="connsiteX89" fmla="*/ 762101 w 769951"/>
              <a:gd name="connsiteY89" fmla="*/ 307246 h 709840"/>
              <a:gd name="connsiteX90" fmla="*/ 762436 w 769951"/>
              <a:gd name="connsiteY90" fmla="*/ 308274 h 709840"/>
              <a:gd name="connsiteX91" fmla="*/ 762805 w 769951"/>
              <a:gd name="connsiteY91" fmla="*/ 309323 h 709840"/>
              <a:gd name="connsiteX92" fmla="*/ 763208 w 769951"/>
              <a:gd name="connsiteY92" fmla="*/ 310391 h 709840"/>
              <a:gd name="connsiteX93" fmla="*/ 763959 w 769951"/>
              <a:gd name="connsiteY93" fmla="*/ 311984 h 709840"/>
              <a:gd name="connsiteX94" fmla="*/ 764452 w 769951"/>
              <a:gd name="connsiteY94" fmla="*/ 313058 h 709840"/>
              <a:gd name="connsiteX95" fmla="*/ 764670 w 769951"/>
              <a:gd name="connsiteY95" fmla="*/ 313647 h 709840"/>
              <a:gd name="connsiteX96" fmla="*/ 764886 w 769951"/>
              <a:gd name="connsiteY96" fmla="*/ 314236 h 709840"/>
              <a:gd name="connsiteX97" fmla="*/ 765147 w 769951"/>
              <a:gd name="connsiteY97" fmla="*/ 314989 h 709840"/>
              <a:gd name="connsiteX98" fmla="*/ 765371 w 769951"/>
              <a:gd name="connsiteY98" fmla="*/ 316047 h 709840"/>
              <a:gd name="connsiteX99" fmla="*/ 766143 w 769951"/>
              <a:gd name="connsiteY99" fmla="*/ 319693 h 709840"/>
              <a:gd name="connsiteX100" fmla="*/ 766839 w 769951"/>
              <a:gd name="connsiteY100" fmla="*/ 323389 h 709840"/>
              <a:gd name="connsiteX101" fmla="*/ 767486 w 769951"/>
              <a:gd name="connsiteY101" fmla="*/ 327011 h 709840"/>
              <a:gd name="connsiteX102" fmla="*/ 768057 w 769951"/>
              <a:gd name="connsiteY102" fmla="*/ 330681 h 709840"/>
              <a:gd name="connsiteX103" fmla="*/ 768574 w 769951"/>
              <a:gd name="connsiteY103" fmla="*/ 334366 h 709840"/>
              <a:gd name="connsiteX104" fmla="*/ 769001 w 769951"/>
              <a:gd name="connsiteY104" fmla="*/ 338046 h 709840"/>
              <a:gd name="connsiteX105" fmla="*/ 769338 w 769951"/>
              <a:gd name="connsiteY105" fmla="*/ 341721 h 709840"/>
              <a:gd name="connsiteX106" fmla="*/ 769586 w 769951"/>
              <a:gd name="connsiteY106" fmla="*/ 345390 h 709840"/>
              <a:gd name="connsiteX107" fmla="*/ 769779 w 769951"/>
              <a:gd name="connsiteY107" fmla="*/ 349074 h 709840"/>
              <a:gd name="connsiteX108" fmla="*/ 769903 w 769951"/>
              <a:gd name="connsiteY108" fmla="*/ 352717 h 709840"/>
              <a:gd name="connsiteX109" fmla="*/ 769951 w 769951"/>
              <a:gd name="connsiteY109" fmla="*/ 356410 h 709840"/>
              <a:gd name="connsiteX110" fmla="*/ 769895 w 769951"/>
              <a:gd name="connsiteY110" fmla="*/ 360043 h 709840"/>
              <a:gd name="connsiteX111" fmla="*/ 769799 w 769951"/>
              <a:gd name="connsiteY111" fmla="*/ 363745 h 709840"/>
              <a:gd name="connsiteX112" fmla="*/ 769543 w 769951"/>
              <a:gd name="connsiteY112" fmla="*/ 367402 h 709840"/>
              <a:gd name="connsiteX113" fmla="*/ 769288 w 769951"/>
              <a:gd name="connsiteY113" fmla="*/ 371059 h 709840"/>
              <a:gd name="connsiteX114" fmla="*/ 768908 w 769951"/>
              <a:gd name="connsiteY114" fmla="*/ 374690 h 709840"/>
              <a:gd name="connsiteX115" fmla="*/ 768418 w 769951"/>
              <a:gd name="connsiteY115" fmla="*/ 378351 h 709840"/>
              <a:gd name="connsiteX116" fmla="*/ 767859 w 769951"/>
              <a:gd name="connsiteY116" fmla="*/ 381972 h 709840"/>
              <a:gd name="connsiteX117" fmla="*/ 767245 w 769951"/>
              <a:gd name="connsiteY117" fmla="*/ 385607 h 709840"/>
              <a:gd name="connsiteX118" fmla="*/ 766471 w 769951"/>
              <a:gd name="connsiteY118" fmla="*/ 389197 h 709840"/>
              <a:gd name="connsiteX119" fmla="*/ 765657 w 769951"/>
              <a:gd name="connsiteY119" fmla="*/ 392856 h 709840"/>
              <a:gd name="connsiteX120" fmla="*/ 764684 w 769951"/>
              <a:gd name="connsiteY120" fmla="*/ 396470 h 709840"/>
              <a:gd name="connsiteX121" fmla="*/ 763676 w 769951"/>
              <a:gd name="connsiteY121" fmla="*/ 400064 h 709840"/>
              <a:gd name="connsiteX122" fmla="*/ 762544 w 769951"/>
              <a:gd name="connsiteY122" fmla="*/ 403632 h 709840"/>
              <a:gd name="connsiteX123" fmla="*/ 761302 w 769951"/>
              <a:gd name="connsiteY123" fmla="*/ 407229 h 709840"/>
              <a:gd name="connsiteX124" fmla="*/ 760025 w 769951"/>
              <a:gd name="connsiteY124" fmla="*/ 410807 h 709840"/>
              <a:gd name="connsiteX125" fmla="*/ 758570 w 769951"/>
              <a:gd name="connsiteY125" fmla="*/ 414374 h 709840"/>
              <a:gd name="connsiteX126" fmla="*/ 757044 w 769951"/>
              <a:gd name="connsiteY126" fmla="*/ 417900 h 709840"/>
              <a:gd name="connsiteX127" fmla="*/ 755408 w 769951"/>
              <a:gd name="connsiteY127" fmla="*/ 421457 h 709840"/>
              <a:gd name="connsiteX128" fmla="*/ 753668 w 769951"/>
              <a:gd name="connsiteY128" fmla="*/ 424953 h 709840"/>
              <a:gd name="connsiteX129" fmla="*/ 751819 w 769951"/>
              <a:gd name="connsiteY129" fmla="*/ 428477 h 709840"/>
              <a:gd name="connsiteX130" fmla="*/ 749864 w 769951"/>
              <a:gd name="connsiteY130" fmla="*/ 431942 h 709840"/>
              <a:gd name="connsiteX131" fmla="*/ 634149 w 769951"/>
              <a:gd name="connsiteY131" fmla="*/ 632367 h 709840"/>
              <a:gd name="connsiteX132" fmla="*/ 632527 w 769951"/>
              <a:gd name="connsiteY132" fmla="*/ 635095 h 709840"/>
              <a:gd name="connsiteX133" fmla="*/ 630781 w 769951"/>
              <a:gd name="connsiteY133" fmla="*/ 637799 h 709840"/>
              <a:gd name="connsiteX134" fmla="*/ 628980 w 769951"/>
              <a:gd name="connsiteY134" fmla="*/ 640517 h 709840"/>
              <a:gd name="connsiteX135" fmla="*/ 627088 w 769951"/>
              <a:gd name="connsiteY135" fmla="*/ 643229 h 709840"/>
              <a:gd name="connsiteX136" fmla="*/ 625088 w 769951"/>
              <a:gd name="connsiteY136" fmla="*/ 645972 h 709840"/>
              <a:gd name="connsiteX137" fmla="*/ 623023 w 769951"/>
              <a:gd name="connsiteY137" fmla="*/ 648584 h 709840"/>
              <a:gd name="connsiteX138" fmla="*/ 620828 w 769951"/>
              <a:gd name="connsiteY138" fmla="*/ 651260 h 709840"/>
              <a:gd name="connsiteX139" fmla="*/ 618619 w 769951"/>
              <a:gd name="connsiteY139" fmla="*/ 653882 h 709840"/>
              <a:gd name="connsiteX140" fmla="*/ 616285 w 769951"/>
              <a:gd name="connsiteY140" fmla="*/ 656478 h 709840"/>
              <a:gd name="connsiteX141" fmla="*/ 613916 w 769951"/>
              <a:gd name="connsiteY141" fmla="*/ 659054 h 709840"/>
              <a:gd name="connsiteX142" fmla="*/ 611478 w 769951"/>
              <a:gd name="connsiteY142" fmla="*/ 661590 h 709840"/>
              <a:gd name="connsiteX143" fmla="*/ 609005 w 769951"/>
              <a:gd name="connsiteY143" fmla="*/ 664106 h 709840"/>
              <a:gd name="connsiteX144" fmla="*/ 606392 w 769951"/>
              <a:gd name="connsiteY144" fmla="*/ 666541 h 709840"/>
              <a:gd name="connsiteX145" fmla="*/ 603800 w 769951"/>
              <a:gd name="connsiteY145" fmla="*/ 668941 h 709840"/>
              <a:gd name="connsiteX146" fmla="*/ 601173 w 769951"/>
              <a:gd name="connsiteY146" fmla="*/ 671321 h 709840"/>
              <a:gd name="connsiteX147" fmla="*/ 598517 w 769951"/>
              <a:gd name="connsiteY147" fmla="*/ 673592 h 709840"/>
              <a:gd name="connsiteX148" fmla="*/ 595770 w 769951"/>
              <a:gd name="connsiteY148" fmla="*/ 675857 h 709840"/>
              <a:gd name="connsiteX149" fmla="*/ 592995 w 769951"/>
              <a:gd name="connsiteY149" fmla="*/ 678013 h 709840"/>
              <a:gd name="connsiteX150" fmla="*/ 590185 w 769951"/>
              <a:gd name="connsiteY150" fmla="*/ 680149 h 709840"/>
              <a:gd name="connsiteX151" fmla="*/ 587380 w 769951"/>
              <a:gd name="connsiteY151" fmla="*/ 682195 h 709840"/>
              <a:gd name="connsiteX152" fmla="*/ 584546 w 769951"/>
              <a:gd name="connsiteY152" fmla="*/ 684130 h 709840"/>
              <a:gd name="connsiteX153" fmla="*/ 581642 w 769951"/>
              <a:gd name="connsiteY153" fmla="*/ 686026 h 709840"/>
              <a:gd name="connsiteX154" fmla="*/ 578798 w 769951"/>
              <a:gd name="connsiteY154" fmla="*/ 687818 h 709840"/>
              <a:gd name="connsiteX155" fmla="*/ 575905 w 769951"/>
              <a:gd name="connsiteY155" fmla="*/ 689534 h 709840"/>
              <a:gd name="connsiteX156" fmla="*/ 572997 w 769951"/>
              <a:gd name="connsiteY156" fmla="*/ 691196 h 709840"/>
              <a:gd name="connsiteX157" fmla="*/ 570094 w 769951"/>
              <a:gd name="connsiteY157" fmla="*/ 692767 h 709840"/>
              <a:gd name="connsiteX158" fmla="*/ 567148 w 769951"/>
              <a:gd name="connsiteY158" fmla="*/ 694175 h 709840"/>
              <a:gd name="connsiteX159" fmla="*/ 564296 w 769951"/>
              <a:gd name="connsiteY159" fmla="*/ 695497 h 709840"/>
              <a:gd name="connsiteX160" fmla="*/ 561395 w 769951"/>
              <a:gd name="connsiteY160" fmla="*/ 696745 h 709840"/>
              <a:gd name="connsiteX161" fmla="*/ 558554 w 769951"/>
              <a:gd name="connsiteY161" fmla="*/ 697889 h 709840"/>
              <a:gd name="connsiteX162" fmla="*/ 555704 w 769951"/>
              <a:gd name="connsiteY162" fmla="*/ 698888 h 709840"/>
              <a:gd name="connsiteX163" fmla="*/ 552860 w 769951"/>
              <a:gd name="connsiteY163" fmla="*/ 699797 h 709840"/>
              <a:gd name="connsiteX164" fmla="*/ 551103 w 769951"/>
              <a:gd name="connsiteY164" fmla="*/ 700268 h 709840"/>
              <a:gd name="connsiteX165" fmla="*/ 549566 w 769951"/>
              <a:gd name="connsiteY165" fmla="*/ 700680 h 709840"/>
              <a:gd name="connsiteX166" fmla="*/ 548798 w 769951"/>
              <a:gd name="connsiteY166" fmla="*/ 700886 h 709840"/>
              <a:gd name="connsiteX167" fmla="*/ 548010 w 769951"/>
              <a:gd name="connsiteY167" fmla="*/ 701126 h 709840"/>
              <a:gd name="connsiteX168" fmla="*/ 547221 w 769951"/>
              <a:gd name="connsiteY168" fmla="*/ 701367 h 709840"/>
              <a:gd name="connsiteX169" fmla="*/ 546317 w 769951"/>
              <a:gd name="connsiteY169" fmla="*/ 701727 h 709840"/>
              <a:gd name="connsiteX170" fmla="*/ 543092 w 769951"/>
              <a:gd name="connsiteY170" fmla="*/ 702973 h 709840"/>
              <a:gd name="connsiteX171" fmla="*/ 541031 w 769951"/>
              <a:gd name="connsiteY171" fmla="*/ 703731 h 709840"/>
              <a:gd name="connsiteX172" fmla="*/ 540297 w 769951"/>
              <a:gd name="connsiteY172" fmla="*/ 703957 h 709840"/>
              <a:gd name="connsiteX173" fmla="*/ 539768 w 769951"/>
              <a:gd name="connsiteY173" fmla="*/ 704070 h 709840"/>
              <a:gd name="connsiteX174" fmla="*/ 539350 w 769951"/>
              <a:gd name="connsiteY174" fmla="*/ 704152 h 709840"/>
              <a:gd name="connsiteX175" fmla="*/ 539006 w 769951"/>
              <a:gd name="connsiteY175" fmla="*/ 704186 h 709840"/>
              <a:gd name="connsiteX176" fmla="*/ 538357 w 769951"/>
              <a:gd name="connsiteY176" fmla="*/ 704183 h 709840"/>
              <a:gd name="connsiteX177" fmla="*/ 537511 w 769951"/>
              <a:gd name="connsiteY177" fmla="*/ 704204 h 709840"/>
              <a:gd name="connsiteX178" fmla="*/ 536892 w 769951"/>
              <a:gd name="connsiteY178" fmla="*/ 704311 h 709840"/>
              <a:gd name="connsiteX179" fmla="*/ 536129 w 769951"/>
              <a:gd name="connsiteY179" fmla="*/ 704427 h 709840"/>
              <a:gd name="connsiteX180" fmla="*/ 535056 w 769951"/>
              <a:gd name="connsiteY180" fmla="*/ 704597 h 709840"/>
              <a:gd name="connsiteX181" fmla="*/ 533799 w 769951"/>
              <a:gd name="connsiteY181" fmla="*/ 704846 h 709840"/>
              <a:gd name="connsiteX182" fmla="*/ 531390 w 769951"/>
              <a:gd name="connsiteY182" fmla="*/ 705403 h 709840"/>
              <a:gd name="connsiteX183" fmla="*/ 528966 w 769951"/>
              <a:gd name="connsiteY183" fmla="*/ 705906 h 709840"/>
              <a:gd name="connsiteX184" fmla="*/ 526617 w 769951"/>
              <a:gd name="connsiteY184" fmla="*/ 706358 h 709840"/>
              <a:gd name="connsiteX185" fmla="*/ 524177 w 769951"/>
              <a:gd name="connsiteY185" fmla="*/ 706806 h 709840"/>
              <a:gd name="connsiteX186" fmla="*/ 521778 w 769951"/>
              <a:gd name="connsiteY186" fmla="*/ 707184 h 709840"/>
              <a:gd name="connsiteX187" fmla="*/ 519435 w 769951"/>
              <a:gd name="connsiteY187" fmla="*/ 707547 h 709840"/>
              <a:gd name="connsiteX188" fmla="*/ 517056 w 769951"/>
              <a:gd name="connsiteY188" fmla="*/ 707891 h 709840"/>
              <a:gd name="connsiteX189" fmla="*/ 514663 w 769951"/>
              <a:gd name="connsiteY189" fmla="*/ 708179 h 709840"/>
              <a:gd name="connsiteX190" fmla="*/ 512289 w 769951"/>
              <a:gd name="connsiteY190" fmla="*/ 708432 h 709840"/>
              <a:gd name="connsiteX191" fmla="*/ 509916 w 769951"/>
              <a:gd name="connsiteY191" fmla="*/ 708686 h 709840"/>
              <a:gd name="connsiteX192" fmla="*/ 507562 w 769951"/>
              <a:gd name="connsiteY192" fmla="*/ 708905 h 709840"/>
              <a:gd name="connsiteX193" fmla="*/ 505209 w 769951"/>
              <a:gd name="connsiteY193" fmla="*/ 709124 h 709840"/>
              <a:gd name="connsiteX194" fmla="*/ 500473 w 769951"/>
              <a:gd name="connsiteY194" fmla="*/ 709452 h 709840"/>
              <a:gd name="connsiteX195" fmla="*/ 495763 w 769951"/>
              <a:gd name="connsiteY195" fmla="*/ 709655 h 709840"/>
              <a:gd name="connsiteX196" fmla="*/ 490983 w 769951"/>
              <a:gd name="connsiteY196" fmla="*/ 709818 h 709840"/>
              <a:gd name="connsiteX197" fmla="*/ 486248 w 769951"/>
              <a:gd name="connsiteY197" fmla="*/ 709822 h 709840"/>
              <a:gd name="connsiteX198" fmla="*/ 481459 w 769951"/>
              <a:gd name="connsiteY198" fmla="*/ 709840 h 709840"/>
              <a:gd name="connsiteX199" fmla="*/ 476620 w 769951"/>
              <a:gd name="connsiteY199" fmla="*/ 709784 h 709840"/>
              <a:gd name="connsiteX200" fmla="*/ 471752 w 769951"/>
              <a:gd name="connsiteY200" fmla="*/ 709618 h 709840"/>
              <a:gd name="connsiteX201" fmla="*/ 466829 w 769951"/>
              <a:gd name="connsiteY201" fmla="*/ 709466 h 709840"/>
              <a:gd name="connsiteX202" fmla="*/ 461891 w 769951"/>
              <a:gd name="connsiteY202" fmla="*/ 709260 h 709840"/>
              <a:gd name="connsiteX203" fmla="*/ 456863 w 769951"/>
              <a:gd name="connsiteY203" fmla="*/ 709048 h 709840"/>
              <a:gd name="connsiteX204" fmla="*/ 372477 w 769951"/>
              <a:gd name="connsiteY204" fmla="*/ 708717 h 709840"/>
              <a:gd name="connsiteX205" fmla="*/ 368928 w 769951"/>
              <a:gd name="connsiteY205" fmla="*/ 708756 h 709840"/>
              <a:gd name="connsiteX206" fmla="*/ 365345 w 769951"/>
              <a:gd name="connsiteY206" fmla="*/ 708775 h 709840"/>
              <a:gd name="connsiteX207" fmla="*/ 361816 w 769951"/>
              <a:gd name="connsiteY207" fmla="*/ 708779 h 709840"/>
              <a:gd name="connsiteX208" fmla="*/ 358343 w 769951"/>
              <a:gd name="connsiteY208" fmla="*/ 708769 h 709840"/>
              <a:gd name="connsiteX209" fmla="*/ 354834 w 769951"/>
              <a:gd name="connsiteY209" fmla="*/ 708738 h 709840"/>
              <a:gd name="connsiteX210" fmla="*/ 351396 w 769951"/>
              <a:gd name="connsiteY210" fmla="*/ 708748 h 709840"/>
              <a:gd name="connsiteX211" fmla="*/ 347957 w 769951"/>
              <a:gd name="connsiteY211" fmla="*/ 708757 h 709840"/>
              <a:gd name="connsiteX212" fmla="*/ 344518 w 769951"/>
              <a:gd name="connsiteY212" fmla="*/ 708767 h 709840"/>
              <a:gd name="connsiteX213" fmla="*/ 341045 w 769951"/>
              <a:gd name="connsiteY213" fmla="*/ 708756 h 709840"/>
              <a:gd name="connsiteX214" fmla="*/ 337586 w 769951"/>
              <a:gd name="connsiteY214" fmla="*/ 708801 h 709840"/>
              <a:gd name="connsiteX215" fmla="*/ 334147 w 769951"/>
              <a:gd name="connsiteY215" fmla="*/ 708810 h 709840"/>
              <a:gd name="connsiteX216" fmla="*/ 330674 w 769951"/>
              <a:gd name="connsiteY216" fmla="*/ 708800 h 709840"/>
              <a:gd name="connsiteX217" fmla="*/ 327215 w 769951"/>
              <a:gd name="connsiteY217" fmla="*/ 708845 h 709840"/>
              <a:gd name="connsiteX218" fmla="*/ 323721 w 769951"/>
              <a:gd name="connsiteY218" fmla="*/ 708869 h 709840"/>
              <a:gd name="connsiteX219" fmla="*/ 320207 w 769951"/>
              <a:gd name="connsiteY219" fmla="*/ 708928 h 709840"/>
              <a:gd name="connsiteX220" fmla="*/ 316693 w 769951"/>
              <a:gd name="connsiteY220" fmla="*/ 708987 h 709840"/>
              <a:gd name="connsiteX221" fmla="*/ 313070 w 769951"/>
              <a:gd name="connsiteY221" fmla="*/ 709075 h 709840"/>
              <a:gd name="connsiteX222" fmla="*/ 309556 w 769951"/>
              <a:gd name="connsiteY222" fmla="*/ 709135 h 709840"/>
              <a:gd name="connsiteX223" fmla="*/ 306043 w 769951"/>
              <a:gd name="connsiteY223" fmla="*/ 709194 h 709840"/>
              <a:gd name="connsiteX224" fmla="*/ 302584 w 769951"/>
              <a:gd name="connsiteY224" fmla="*/ 709238 h 709840"/>
              <a:gd name="connsiteX225" fmla="*/ 299160 w 769951"/>
              <a:gd name="connsiteY225" fmla="*/ 709302 h 709840"/>
              <a:gd name="connsiteX226" fmla="*/ 295755 w 769951"/>
              <a:gd name="connsiteY226" fmla="*/ 709333 h 709840"/>
              <a:gd name="connsiteX227" fmla="*/ 292331 w 769951"/>
              <a:gd name="connsiteY227" fmla="*/ 709397 h 709840"/>
              <a:gd name="connsiteX228" fmla="*/ 288858 w 769951"/>
              <a:gd name="connsiteY228" fmla="*/ 709386 h 709840"/>
              <a:gd name="connsiteX229" fmla="*/ 285475 w 769951"/>
              <a:gd name="connsiteY229" fmla="*/ 709381 h 709840"/>
              <a:gd name="connsiteX230" fmla="*/ 282075 w 769951"/>
              <a:gd name="connsiteY230" fmla="*/ 709321 h 709840"/>
              <a:gd name="connsiteX231" fmla="*/ 278582 w 769951"/>
              <a:gd name="connsiteY231" fmla="*/ 709346 h 709840"/>
              <a:gd name="connsiteX232" fmla="*/ 275099 w 769951"/>
              <a:gd name="connsiteY232" fmla="*/ 709191 h 709840"/>
              <a:gd name="connsiteX233" fmla="*/ 271576 w 769951"/>
              <a:gd name="connsiteY233" fmla="*/ 709105 h 709840"/>
              <a:gd name="connsiteX234" fmla="*/ 267984 w 769951"/>
              <a:gd name="connsiteY234" fmla="*/ 708979 h 709840"/>
              <a:gd name="connsiteX235" fmla="*/ 264356 w 769951"/>
              <a:gd name="connsiteY235" fmla="*/ 708834 h 709840"/>
              <a:gd name="connsiteX236" fmla="*/ 260659 w 769951"/>
              <a:gd name="connsiteY236" fmla="*/ 708648 h 709840"/>
              <a:gd name="connsiteX237" fmla="*/ 256070 w 769951"/>
              <a:gd name="connsiteY237" fmla="*/ 708318 h 709840"/>
              <a:gd name="connsiteX238" fmla="*/ 251508 w 769951"/>
              <a:gd name="connsiteY238" fmla="*/ 707865 h 709840"/>
              <a:gd name="connsiteX239" fmla="*/ 246990 w 769951"/>
              <a:gd name="connsiteY239" fmla="*/ 707251 h 709840"/>
              <a:gd name="connsiteX240" fmla="*/ 242518 w 769951"/>
              <a:gd name="connsiteY240" fmla="*/ 706479 h 709840"/>
              <a:gd name="connsiteX241" fmla="*/ 237997 w 769951"/>
              <a:gd name="connsiteY241" fmla="*/ 705632 h 709840"/>
              <a:gd name="connsiteX242" fmla="*/ 233646 w 769951"/>
              <a:gd name="connsiteY242" fmla="*/ 704650 h 709840"/>
              <a:gd name="connsiteX243" fmla="*/ 229250 w 769951"/>
              <a:gd name="connsiteY243" fmla="*/ 703504 h 709840"/>
              <a:gd name="connsiteX244" fmla="*/ 224895 w 769951"/>
              <a:gd name="connsiteY244" fmla="*/ 702289 h 709840"/>
              <a:gd name="connsiteX245" fmla="*/ 220620 w 769951"/>
              <a:gd name="connsiteY245" fmla="*/ 700934 h 709840"/>
              <a:gd name="connsiteX246" fmla="*/ 216356 w 769951"/>
              <a:gd name="connsiteY246" fmla="*/ 699400 h 709840"/>
              <a:gd name="connsiteX247" fmla="*/ 212187 w 769951"/>
              <a:gd name="connsiteY247" fmla="*/ 697782 h 709840"/>
              <a:gd name="connsiteX248" fmla="*/ 208078 w 769951"/>
              <a:gd name="connsiteY248" fmla="*/ 696059 h 709840"/>
              <a:gd name="connsiteX249" fmla="*/ 203994 w 769951"/>
              <a:gd name="connsiteY249" fmla="*/ 694212 h 709840"/>
              <a:gd name="connsiteX250" fmla="*/ 199957 w 769951"/>
              <a:gd name="connsiteY250" fmla="*/ 692205 h 709840"/>
              <a:gd name="connsiteX251" fmla="*/ 195994 w 769951"/>
              <a:gd name="connsiteY251" fmla="*/ 690150 h 709840"/>
              <a:gd name="connsiteX252" fmla="*/ 192077 w 769951"/>
              <a:gd name="connsiteY252" fmla="*/ 687934 h 709840"/>
              <a:gd name="connsiteX253" fmla="*/ 188254 w 769951"/>
              <a:gd name="connsiteY253" fmla="*/ 685635 h 709840"/>
              <a:gd name="connsiteX254" fmla="*/ 184458 w 769951"/>
              <a:gd name="connsiteY254" fmla="*/ 683211 h 709840"/>
              <a:gd name="connsiteX255" fmla="*/ 180776 w 769951"/>
              <a:gd name="connsiteY255" fmla="*/ 680668 h 709840"/>
              <a:gd name="connsiteX256" fmla="*/ 177189 w 769951"/>
              <a:gd name="connsiteY256" fmla="*/ 678040 h 709840"/>
              <a:gd name="connsiteX257" fmla="*/ 173593 w 769951"/>
              <a:gd name="connsiteY257" fmla="*/ 675269 h 709840"/>
              <a:gd name="connsiteX258" fmla="*/ 170128 w 769951"/>
              <a:gd name="connsiteY258" fmla="*/ 672432 h 709840"/>
              <a:gd name="connsiteX259" fmla="*/ 166777 w 769951"/>
              <a:gd name="connsiteY259" fmla="*/ 669477 h 709840"/>
              <a:gd name="connsiteX260" fmla="*/ 163432 w 769951"/>
              <a:gd name="connsiteY260" fmla="*/ 666432 h 709840"/>
              <a:gd name="connsiteX261" fmla="*/ 160182 w 769951"/>
              <a:gd name="connsiteY261" fmla="*/ 663303 h 709840"/>
              <a:gd name="connsiteX262" fmla="*/ 157046 w 769951"/>
              <a:gd name="connsiteY262" fmla="*/ 660054 h 709840"/>
              <a:gd name="connsiteX263" fmla="*/ 153991 w 769951"/>
              <a:gd name="connsiteY263" fmla="*/ 656667 h 709840"/>
              <a:gd name="connsiteX264" fmla="*/ 151012 w 769951"/>
              <a:gd name="connsiteY264" fmla="*/ 653230 h 709840"/>
              <a:gd name="connsiteX265" fmla="*/ 148182 w 769951"/>
              <a:gd name="connsiteY265" fmla="*/ 649694 h 709840"/>
              <a:gd name="connsiteX266" fmla="*/ 145392 w 769951"/>
              <a:gd name="connsiteY266" fmla="*/ 646088 h 709840"/>
              <a:gd name="connsiteX267" fmla="*/ 142682 w 769951"/>
              <a:gd name="connsiteY267" fmla="*/ 642344 h 709840"/>
              <a:gd name="connsiteX268" fmla="*/ 140138 w 769951"/>
              <a:gd name="connsiteY268" fmla="*/ 638555 h 709840"/>
              <a:gd name="connsiteX269" fmla="*/ 137519 w 769951"/>
              <a:gd name="connsiteY269" fmla="*/ 634491 h 709840"/>
              <a:gd name="connsiteX270" fmla="*/ 134516 w 769951"/>
              <a:gd name="connsiteY270" fmla="*/ 629649 h 709840"/>
              <a:gd name="connsiteX271" fmla="*/ 131192 w 769951"/>
              <a:gd name="connsiteY271" fmla="*/ 624157 h 709840"/>
              <a:gd name="connsiteX272" fmla="*/ 127605 w 769951"/>
              <a:gd name="connsiteY272" fmla="*/ 618235 h 709840"/>
              <a:gd name="connsiteX273" fmla="*/ 123871 w 769951"/>
              <a:gd name="connsiteY273" fmla="*/ 611765 h 709840"/>
              <a:gd name="connsiteX274" fmla="*/ 119899 w 769951"/>
              <a:gd name="connsiteY274" fmla="*/ 605064 h 709840"/>
              <a:gd name="connsiteX275" fmla="*/ 115908 w 769951"/>
              <a:gd name="connsiteY275" fmla="*/ 598074 h 709840"/>
              <a:gd name="connsiteX276" fmla="*/ 111818 w 769951"/>
              <a:gd name="connsiteY276" fmla="*/ 590934 h 709840"/>
              <a:gd name="connsiteX277" fmla="*/ 107784 w 769951"/>
              <a:gd name="connsiteY277" fmla="*/ 583780 h 709840"/>
              <a:gd name="connsiteX278" fmla="*/ 103763 w 769951"/>
              <a:gd name="connsiteY278" fmla="*/ 576680 h 709840"/>
              <a:gd name="connsiteX279" fmla="*/ 99877 w 769951"/>
              <a:gd name="connsiteY279" fmla="*/ 569751 h 709840"/>
              <a:gd name="connsiteX280" fmla="*/ 96119 w 769951"/>
              <a:gd name="connsiteY280" fmla="*/ 563081 h 709840"/>
              <a:gd name="connsiteX281" fmla="*/ 92574 w 769951"/>
              <a:gd name="connsiteY281" fmla="*/ 556765 h 709840"/>
              <a:gd name="connsiteX282" fmla="*/ 89361 w 769951"/>
              <a:gd name="connsiteY282" fmla="*/ 550921 h 709840"/>
              <a:gd name="connsiteX283" fmla="*/ 86384 w 769951"/>
              <a:gd name="connsiteY283" fmla="*/ 545630 h 709840"/>
              <a:gd name="connsiteX284" fmla="*/ 83818 w 769951"/>
              <a:gd name="connsiteY284" fmla="*/ 540993 h 709840"/>
              <a:gd name="connsiteX285" fmla="*/ 41154 w 769951"/>
              <a:gd name="connsiteY285" fmla="*/ 468157 h 709840"/>
              <a:gd name="connsiteX286" fmla="*/ 40085 w 769951"/>
              <a:gd name="connsiteY286" fmla="*/ 466473 h 709840"/>
              <a:gd name="connsiteX287" fmla="*/ 39165 w 769951"/>
              <a:gd name="connsiteY287" fmla="*/ 465014 h 709840"/>
              <a:gd name="connsiteX288" fmla="*/ 38298 w 769951"/>
              <a:gd name="connsiteY288" fmla="*/ 463539 h 709840"/>
              <a:gd name="connsiteX289" fmla="*/ 37448 w 769951"/>
              <a:gd name="connsiteY289" fmla="*/ 462120 h 709840"/>
              <a:gd name="connsiteX290" fmla="*/ 36582 w 769951"/>
              <a:gd name="connsiteY290" fmla="*/ 460646 h 709840"/>
              <a:gd name="connsiteX291" fmla="*/ 35717 w 769951"/>
              <a:gd name="connsiteY291" fmla="*/ 459172 h 709840"/>
              <a:gd name="connsiteX292" fmla="*/ 34767 w 769951"/>
              <a:gd name="connsiteY292" fmla="*/ 457603 h 709840"/>
              <a:gd name="connsiteX293" fmla="*/ 33753 w 769951"/>
              <a:gd name="connsiteY293" fmla="*/ 455904 h 709840"/>
              <a:gd name="connsiteX294" fmla="*/ 13590 w 769951"/>
              <a:gd name="connsiteY294" fmla="*/ 418746 h 709840"/>
              <a:gd name="connsiteX295" fmla="*/ 12726 w 769951"/>
              <a:gd name="connsiteY295" fmla="*/ 416948 h 709840"/>
              <a:gd name="connsiteX296" fmla="*/ 12015 w 769951"/>
              <a:gd name="connsiteY296" fmla="*/ 415286 h 709840"/>
              <a:gd name="connsiteX297" fmla="*/ 11424 w 769951"/>
              <a:gd name="connsiteY297" fmla="*/ 413738 h 709840"/>
              <a:gd name="connsiteX298" fmla="*/ 10862 w 769951"/>
              <a:gd name="connsiteY298" fmla="*/ 412300 h 709840"/>
              <a:gd name="connsiteX299" fmla="*/ 9917 w 769951"/>
              <a:gd name="connsiteY299" fmla="*/ 409759 h 709840"/>
              <a:gd name="connsiteX300" fmla="*/ 9224 w 769951"/>
              <a:gd name="connsiteY300" fmla="*/ 407503 h 709840"/>
              <a:gd name="connsiteX301" fmla="*/ 8576 w 769951"/>
              <a:gd name="connsiteY301" fmla="*/ 405412 h 709840"/>
              <a:gd name="connsiteX302" fmla="*/ 8012 w 769951"/>
              <a:gd name="connsiteY302" fmla="*/ 403417 h 709840"/>
              <a:gd name="connsiteX303" fmla="*/ 7692 w 769951"/>
              <a:gd name="connsiteY303" fmla="*/ 402443 h 709840"/>
              <a:gd name="connsiteX304" fmla="*/ 7358 w 769951"/>
              <a:gd name="connsiteY304" fmla="*/ 401415 h 709840"/>
              <a:gd name="connsiteX305" fmla="*/ 6988 w 769951"/>
              <a:gd name="connsiteY305" fmla="*/ 400367 h 709840"/>
              <a:gd name="connsiteX306" fmla="*/ 6585 w 769951"/>
              <a:gd name="connsiteY306" fmla="*/ 399298 h 709840"/>
              <a:gd name="connsiteX307" fmla="*/ 5953 w 769951"/>
              <a:gd name="connsiteY307" fmla="*/ 397821 h 709840"/>
              <a:gd name="connsiteX308" fmla="*/ 5397 w 769951"/>
              <a:gd name="connsiteY308" fmla="*/ 396294 h 709840"/>
              <a:gd name="connsiteX309" fmla="*/ 4901 w 769951"/>
              <a:gd name="connsiteY309" fmla="*/ 394662 h 709840"/>
              <a:gd name="connsiteX310" fmla="*/ 4425 w 769951"/>
              <a:gd name="connsiteY310" fmla="*/ 392995 h 709840"/>
              <a:gd name="connsiteX311" fmla="*/ 3955 w 769951"/>
              <a:gd name="connsiteY311" fmla="*/ 391238 h 709840"/>
              <a:gd name="connsiteX312" fmla="*/ 3504 w 769951"/>
              <a:gd name="connsiteY312" fmla="*/ 389447 h 709840"/>
              <a:gd name="connsiteX313" fmla="*/ 3113 w 769951"/>
              <a:gd name="connsiteY313" fmla="*/ 387552 h 709840"/>
              <a:gd name="connsiteX314" fmla="*/ 2738 w 769951"/>
              <a:gd name="connsiteY314" fmla="*/ 385711 h 709840"/>
              <a:gd name="connsiteX315" fmla="*/ 2388 w 769951"/>
              <a:gd name="connsiteY315" fmla="*/ 383746 h 709840"/>
              <a:gd name="connsiteX316" fmla="*/ 2038 w 769951"/>
              <a:gd name="connsiteY316" fmla="*/ 381781 h 709840"/>
              <a:gd name="connsiteX317" fmla="*/ 1743 w 769951"/>
              <a:gd name="connsiteY317" fmla="*/ 379801 h 709840"/>
              <a:gd name="connsiteX318" fmla="*/ 1488 w 769951"/>
              <a:gd name="connsiteY318" fmla="*/ 377751 h 709840"/>
              <a:gd name="connsiteX319" fmla="*/ 1233 w 769951"/>
              <a:gd name="connsiteY319" fmla="*/ 375703 h 709840"/>
              <a:gd name="connsiteX320" fmla="*/ 998 w 769951"/>
              <a:gd name="connsiteY320" fmla="*/ 373618 h 709840"/>
              <a:gd name="connsiteX321" fmla="*/ 798 w 769951"/>
              <a:gd name="connsiteY321" fmla="*/ 371554 h 709840"/>
              <a:gd name="connsiteX322" fmla="*/ 618 w 769951"/>
              <a:gd name="connsiteY322" fmla="*/ 369455 h 709840"/>
              <a:gd name="connsiteX323" fmla="*/ 312 w 769951"/>
              <a:gd name="connsiteY323" fmla="*/ 365243 h 709840"/>
              <a:gd name="connsiteX324" fmla="*/ 166 w 769951"/>
              <a:gd name="connsiteY324" fmla="*/ 361076 h 709840"/>
              <a:gd name="connsiteX325" fmla="*/ 15 w 769951"/>
              <a:gd name="connsiteY325" fmla="*/ 356999 h 709840"/>
              <a:gd name="connsiteX326" fmla="*/ 3 w 769951"/>
              <a:gd name="connsiteY326" fmla="*/ 353001 h 709840"/>
              <a:gd name="connsiteX327" fmla="*/ 0 w 769951"/>
              <a:gd name="connsiteY327" fmla="*/ 349149 h 709840"/>
              <a:gd name="connsiteX328" fmla="*/ 131 w 769951"/>
              <a:gd name="connsiteY328" fmla="*/ 345466 h 709840"/>
              <a:gd name="connsiteX329" fmla="*/ 286 w 769951"/>
              <a:gd name="connsiteY329" fmla="*/ 341984 h 709840"/>
              <a:gd name="connsiteX330" fmla="*/ 515 w 769951"/>
              <a:gd name="connsiteY330" fmla="*/ 338776 h 709840"/>
              <a:gd name="connsiteX331" fmla="*/ 662 w 769951"/>
              <a:gd name="connsiteY331" fmla="*/ 337236 h 709840"/>
              <a:gd name="connsiteX332" fmla="*/ 888 w 769951"/>
              <a:gd name="connsiteY332" fmla="*/ 335558 h 709840"/>
              <a:gd name="connsiteX333" fmla="*/ 1060 w 769951"/>
              <a:gd name="connsiteY333" fmla="*/ 333893 h 709840"/>
              <a:gd name="connsiteX334" fmla="*/ 1362 w 769951"/>
              <a:gd name="connsiteY334" fmla="*/ 332166 h 709840"/>
              <a:gd name="connsiteX335" fmla="*/ 1614 w 769951"/>
              <a:gd name="connsiteY335" fmla="*/ 330363 h 709840"/>
              <a:gd name="connsiteX336" fmla="*/ 1921 w 769951"/>
              <a:gd name="connsiteY336" fmla="*/ 328545 h 709840"/>
              <a:gd name="connsiteX337" fmla="*/ 2283 w 769951"/>
              <a:gd name="connsiteY337" fmla="*/ 326713 h 709840"/>
              <a:gd name="connsiteX338" fmla="*/ 2611 w 769951"/>
              <a:gd name="connsiteY338" fmla="*/ 324860 h 709840"/>
              <a:gd name="connsiteX339" fmla="*/ 3525 w 769951"/>
              <a:gd name="connsiteY339" fmla="*/ 321027 h 709840"/>
              <a:gd name="connsiteX340" fmla="*/ 4444 w 769951"/>
              <a:gd name="connsiteY340" fmla="*/ 317104 h 709840"/>
              <a:gd name="connsiteX341" fmla="*/ 4996 w 769951"/>
              <a:gd name="connsiteY341" fmla="*/ 315103 h 709840"/>
              <a:gd name="connsiteX342" fmla="*/ 5494 w 769951"/>
              <a:gd name="connsiteY342" fmla="*/ 313117 h 709840"/>
              <a:gd name="connsiteX343" fmla="*/ 6065 w 769951"/>
              <a:gd name="connsiteY343" fmla="*/ 311081 h 709840"/>
              <a:gd name="connsiteX344" fmla="*/ 6673 w 769951"/>
              <a:gd name="connsiteY344" fmla="*/ 309066 h 709840"/>
              <a:gd name="connsiteX345" fmla="*/ 7315 w 769951"/>
              <a:gd name="connsiteY345" fmla="*/ 307070 h 709840"/>
              <a:gd name="connsiteX346" fmla="*/ 7962 w 769951"/>
              <a:gd name="connsiteY346" fmla="*/ 304985 h 709840"/>
              <a:gd name="connsiteX347" fmla="*/ 8713 w 769951"/>
              <a:gd name="connsiteY347" fmla="*/ 302960 h 709840"/>
              <a:gd name="connsiteX348" fmla="*/ 9375 w 769951"/>
              <a:gd name="connsiteY348" fmla="*/ 300929 h 709840"/>
              <a:gd name="connsiteX349" fmla="*/ 10162 w 769951"/>
              <a:gd name="connsiteY349" fmla="*/ 298925 h 709840"/>
              <a:gd name="connsiteX350" fmla="*/ 10878 w 769951"/>
              <a:gd name="connsiteY350" fmla="*/ 296880 h 709840"/>
              <a:gd name="connsiteX351" fmla="*/ 11719 w 769951"/>
              <a:gd name="connsiteY351" fmla="*/ 294860 h 709840"/>
              <a:gd name="connsiteX352" fmla="*/ 12521 w 769951"/>
              <a:gd name="connsiteY352" fmla="*/ 292910 h 709840"/>
              <a:gd name="connsiteX353" fmla="*/ 13341 w 769951"/>
              <a:gd name="connsiteY353" fmla="*/ 290925 h 709840"/>
              <a:gd name="connsiteX354" fmla="*/ 14253 w 769951"/>
              <a:gd name="connsiteY354" fmla="*/ 288946 h 709840"/>
              <a:gd name="connsiteX355" fmla="*/ 15123 w 769951"/>
              <a:gd name="connsiteY355" fmla="*/ 287036 h 709840"/>
              <a:gd name="connsiteX356" fmla="*/ 16015 w 769951"/>
              <a:gd name="connsiteY356" fmla="*/ 285091 h 709840"/>
              <a:gd name="connsiteX357" fmla="*/ 17009 w 769951"/>
              <a:gd name="connsiteY357" fmla="*/ 283207 h 709840"/>
              <a:gd name="connsiteX358" fmla="*/ 17929 w 769951"/>
              <a:gd name="connsiteY358" fmla="*/ 281372 h 709840"/>
              <a:gd name="connsiteX359" fmla="*/ 18904 w 769951"/>
              <a:gd name="connsiteY359" fmla="*/ 279522 h 709840"/>
              <a:gd name="connsiteX360" fmla="*/ 19929 w 769951"/>
              <a:gd name="connsiteY360" fmla="*/ 277748 h 709840"/>
              <a:gd name="connsiteX361" fmla="*/ 135644 w 769951"/>
              <a:gd name="connsiteY361" fmla="*/ 77323 h 709840"/>
              <a:gd name="connsiteX362" fmla="*/ 136669 w 769951"/>
              <a:gd name="connsiteY362" fmla="*/ 75548 h 709840"/>
              <a:gd name="connsiteX363" fmla="*/ 137804 w 769951"/>
              <a:gd name="connsiteY363" fmla="*/ 73745 h 709840"/>
              <a:gd name="connsiteX364" fmla="*/ 138972 w 769951"/>
              <a:gd name="connsiteY364" fmla="*/ 71960 h 709840"/>
              <a:gd name="connsiteX365" fmla="*/ 140087 w 769951"/>
              <a:gd name="connsiteY365" fmla="*/ 70191 h 709840"/>
              <a:gd name="connsiteX366" fmla="*/ 141345 w 769951"/>
              <a:gd name="connsiteY366" fmla="*/ 68413 h 709840"/>
              <a:gd name="connsiteX367" fmla="*/ 142584 w 769951"/>
              <a:gd name="connsiteY367" fmla="*/ 66669 h 709840"/>
              <a:gd name="connsiteX368" fmla="*/ 143878 w 769951"/>
              <a:gd name="connsiteY368" fmla="*/ 64910 h 709840"/>
              <a:gd name="connsiteX369" fmla="*/ 145171 w 769951"/>
              <a:gd name="connsiteY369" fmla="*/ 63152 h 709840"/>
              <a:gd name="connsiteX370" fmla="*/ 146555 w 769951"/>
              <a:gd name="connsiteY370" fmla="*/ 61399 h 709840"/>
              <a:gd name="connsiteX371" fmla="*/ 147883 w 769951"/>
              <a:gd name="connsiteY371" fmla="*/ 59661 h 709840"/>
              <a:gd name="connsiteX372" fmla="*/ 149296 w 769951"/>
              <a:gd name="connsiteY372" fmla="*/ 58017 h 709840"/>
              <a:gd name="connsiteX373" fmla="*/ 150729 w 769951"/>
              <a:gd name="connsiteY373" fmla="*/ 56339 h 709840"/>
              <a:gd name="connsiteX374" fmla="*/ 152107 w 769951"/>
              <a:gd name="connsiteY374" fmla="*/ 54676 h 709840"/>
              <a:gd name="connsiteX375" fmla="*/ 153575 w 769951"/>
              <a:gd name="connsiteY375" fmla="*/ 53018 h 709840"/>
              <a:gd name="connsiteX376" fmla="*/ 155057 w 769951"/>
              <a:gd name="connsiteY376" fmla="*/ 51415 h 709840"/>
              <a:gd name="connsiteX377" fmla="*/ 156519 w 769951"/>
              <a:gd name="connsiteY377" fmla="*/ 49847 h 709840"/>
              <a:gd name="connsiteX378" fmla="*/ 157981 w 769951"/>
              <a:gd name="connsiteY378" fmla="*/ 48278 h 709840"/>
              <a:gd name="connsiteX379" fmla="*/ 159458 w 769951"/>
              <a:gd name="connsiteY379" fmla="*/ 46765 h 709840"/>
              <a:gd name="connsiteX380" fmla="*/ 160955 w 769951"/>
              <a:gd name="connsiteY380" fmla="*/ 45217 h 709840"/>
              <a:gd name="connsiteX381" fmla="*/ 162481 w 769951"/>
              <a:gd name="connsiteY381" fmla="*/ 43778 h 709840"/>
              <a:gd name="connsiteX382" fmla="*/ 163953 w 769951"/>
              <a:gd name="connsiteY382" fmla="*/ 42354 h 709840"/>
              <a:gd name="connsiteX383" fmla="*/ 165404 w 769951"/>
              <a:gd name="connsiteY383" fmla="*/ 40965 h 709840"/>
              <a:gd name="connsiteX384" fmla="*/ 166890 w 769951"/>
              <a:gd name="connsiteY384" fmla="*/ 39597 h 709840"/>
              <a:gd name="connsiteX385" fmla="*/ 168356 w 769951"/>
              <a:gd name="connsiteY385" fmla="*/ 38262 h 709840"/>
              <a:gd name="connsiteX386" fmla="*/ 169818 w 769951"/>
              <a:gd name="connsiteY386" fmla="*/ 37018 h 709840"/>
              <a:gd name="connsiteX387" fmla="*/ 171293 w 769951"/>
              <a:gd name="connsiteY387" fmla="*/ 35829 h 709840"/>
              <a:gd name="connsiteX388" fmla="*/ 172679 w 769951"/>
              <a:gd name="connsiteY388" fmla="*/ 34634 h 709840"/>
              <a:gd name="connsiteX389" fmla="*/ 174154 w 769951"/>
              <a:gd name="connsiteY389" fmla="*/ 33444 h 709840"/>
              <a:gd name="connsiteX390" fmla="*/ 175529 w 769951"/>
              <a:gd name="connsiteY390" fmla="*/ 32428 h 709840"/>
              <a:gd name="connsiteX391" fmla="*/ 176924 w 769951"/>
              <a:gd name="connsiteY391" fmla="*/ 31378 h 709840"/>
              <a:gd name="connsiteX392" fmla="*/ 178244 w 769951"/>
              <a:gd name="connsiteY392" fmla="*/ 30378 h 709840"/>
              <a:gd name="connsiteX393" fmla="*/ 179559 w 769951"/>
              <a:gd name="connsiteY393" fmla="*/ 29466 h 709840"/>
              <a:gd name="connsiteX394" fmla="*/ 182613 w 769951"/>
              <a:gd name="connsiteY394" fmla="*/ 27471 h 709840"/>
              <a:gd name="connsiteX395" fmla="*/ 185617 w 769951"/>
              <a:gd name="connsiteY395" fmla="*/ 25402 h 709840"/>
              <a:gd name="connsiteX396" fmla="*/ 188631 w 769951"/>
              <a:gd name="connsiteY396" fmla="*/ 23477 h 709840"/>
              <a:gd name="connsiteX397" fmla="*/ 191714 w 769951"/>
              <a:gd name="connsiteY397" fmla="*/ 21591 h 709840"/>
              <a:gd name="connsiteX398" fmla="*/ 193244 w 769951"/>
              <a:gd name="connsiteY398" fmla="*/ 20711 h 709840"/>
              <a:gd name="connsiteX399" fmla="*/ 194737 w 769951"/>
              <a:gd name="connsiteY399" fmla="*/ 19811 h 709840"/>
              <a:gd name="connsiteX400" fmla="*/ 196281 w 769951"/>
              <a:gd name="connsiteY400" fmla="*/ 18986 h 709840"/>
              <a:gd name="connsiteX401" fmla="*/ 197845 w 769951"/>
              <a:gd name="connsiteY401" fmla="*/ 18125 h 709840"/>
              <a:gd name="connsiteX402" fmla="*/ 199423 w 769951"/>
              <a:gd name="connsiteY402" fmla="*/ 17320 h 709840"/>
              <a:gd name="connsiteX403" fmla="*/ 200982 w 769951"/>
              <a:gd name="connsiteY403" fmla="*/ 16549 h 709840"/>
              <a:gd name="connsiteX404" fmla="*/ 202574 w 769951"/>
              <a:gd name="connsiteY404" fmla="*/ 15799 h 709840"/>
              <a:gd name="connsiteX405" fmla="*/ 204107 w 769951"/>
              <a:gd name="connsiteY405" fmla="*/ 15153 h 709840"/>
              <a:gd name="connsiteX406" fmla="*/ 205770 w 769951"/>
              <a:gd name="connsiteY406" fmla="*/ 14443 h 709840"/>
              <a:gd name="connsiteX407" fmla="*/ 207343 w 769951"/>
              <a:gd name="connsiteY407" fmla="*/ 13727 h 709840"/>
              <a:gd name="connsiteX408" fmla="*/ 208937 w 769951"/>
              <a:gd name="connsiteY408" fmla="*/ 12977 h 709840"/>
              <a:gd name="connsiteX409" fmla="*/ 210524 w 769951"/>
              <a:gd name="connsiteY409" fmla="*/ 12316 h 709840"/>
              <a:gd name="connsiteX410" fmla="*/ 212097 w 769951"/>
              <a:gd name="connsiteY410" fmla="*/ 11600 h 709840"/>
              <a:gd name="connsiteX411" fmla="*/ 213720 w 769951"/>
              <a:gd name="connsiteY411" fmla="*/ 10960 h 709840"/>
              <a:gd name="connsiteX412" fmla="*/ 215302 w 769951"/>
              <a:gd name="connsiteY412" fmla="*/ 10388 h 709840"/>
              <a:gd name="connsiteX413" fmla="*/ 216934 w 769951"/>
              <a:gd name="connsiteY413" fmla="*/ 9892 h 709840"/>
              <a:gd name="connsiteX414" fmla="*/ 220896 w 769951"/>
              <a:gd name="connsiteY414" fmla="*/ 8654 h 709840"/>
              <a:gd name="connsiteX415" fmla="*/ 223432 w 769951"/>
              <a:gd name="connsiteY415" fmla="*/ 7798 h 709840"/>
              <a:gd name="connsiteX416" fmla="*/ 225075 w 769951"/>
              <a:gd name="connsiteY416" fmla="*/ 7123 h 709840"/>
              <a:gd name="connsiteX417" fmla="*/ 226267 w 769951"/>
              <a:gd name="connsiteY417" fmla="*/ 6744 h 709840"/>
              <a:gd name="connsiteX418" fmla="*/ 226891 w 769951"/>
              <a:gd name="connsiteY418" fmla="*/ 6548 h 709840"/>
              <a:gd name="connsiteX419" fmla="*/ 227530 w 769951"/>
              <a:gd name="connsiteY419" fmla="*/ 6406 h 709840"/>
              <a:gd name="connsiteX420" fmla="*/ 228283 w 769951"/>
              <a:gd name="connsiteY420" fmla="*/ 6146 h 709840"/>
              <a:gd name="connsiteX421" fmla="*/ 229211 w 769951"/>
              <a:gd name="connsiteY421" fmla="*/ 5986 h 709840"/>
              <a:gd name="connsiteX422" fmla="*/ 231870 w 769951"/>
              <a:gd name="connsiteY422" fmla="*/ 5479 h 709840"/>
              <a:gd name="connsiteX423" fmla="*/ 235910 w 769951"/>
              <a:gd name="connsiteY423" fmla="*/ 4749 h 709840"/>
              <a:gd name="connsiteX424" fmla="*/ 236877 w 769951"/>
              <a:gd name="connsiteY424" fmla="*/ 4520 h 709840"/>
              <a:gd name="connsiteX425" fmla="*/ 237750 w 769951"/>
              <a:gd name="connsiteY425" fmla="*/ 4373 h 709840"/>
              <a:gd name="connsiteX426" fmla="*/ 238539 w 769951"/>
              <a:gd name="connsiteY426" fmla="*/ 4133 h 709840"/>
              <a:gd name="connsiteX427" fmla="*/ 239272 w 769951"/>
              <a:gd name="connsiteY427" fmla="*/ 3907 h 709840"/>
              <a:gd name="connsiteX428" fmla="*/ 240829 w 769951"/>
              <a:gd name="connsiteY428" fmla="*/ 3461 h 709840"/>
              <a:gd name="connsiteX429" fmla="*/ 242566 w 769951"/>
              <a:gd name="connsiteY429" fmla="*/ 3025 h 709840"/>
              <a:gd name="connsiteX430" fmla="*/ 263219 w 769951"/>
              <a:gd name="connsiteY430" fmla="*/ 520 h 709840"/>
              <a:gd name="connsiteX431" fmla="*/ 267680 w 769951"/>
              <a:gd name="connsiteY431" fmla="*/ 266 h 709840"/>
              <a:gd name="connsiteX432" fmla="*/ 272296 w 769951"/>
              <a:gd name="connsiteY432" fmla="*/ 147 h 709840"/>
              <a:gd name="connsiteX433" fmla="*/ 277036 w 769951"/>
              <a:gd name="connsiteY433" fmla="*/ 54 h 709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</a:cxnLst>
            <a:rect l="l" t="t" r="r" b="b"/>
            <a:pathLst>
              <a:path w="769951" h="709840">
                <a:moveTo>
                  <a:pt x="281845" y="0"/>
                </a:moveTo>
                <a:lnTo>
                  <a:pt x="286773" y="62"/>
                </a:lnTo>
                <a:lnTo>
                  <a:pt x="291667" y="104"/>
                </a:lnTo>
                <a:lnTo>
                  <a:pt x="296665" y="206"/>
                </a:lnTo>
                <a:lnTo>
                  <a:pt x="301664" y="308"/>
                </a:lnTo>
                <a:lnTo>
                  <a:pt x="306732" y="449"/>
                </a:lnTo>
                <a:lnTo>
                  <a:pt x="311729" y="551"/>
                </a:lnTo>
                <a:lnTo>
                  <a:pt x="316688" y="723"/>
                </a:lnTo>
                <a:lnTo>
                  <a:pt x="321631" y="840"/>
                </a:lnTo>
                <a:lnTo>
                  <a:pt x="326470" y="896"/>
                </a:lnTo>
                <a:lnTo>
                  <a:pt x="331219" y="948"/>
                </a:lnTo>
                <a:lnTo>
                  <a:pt x="335953" y="944"/>
                </a:lnTo>
                <a:lnTo>
                  <a:pt x="340473" y="909"/>
                </a:lnTo>
                <a:lnTo>
                  <a:pt x="344132" y="840"/>
                </a:lnTo>
                <a:lnTo>
                  <a:pt x="347675" y="891"/>
                </a:lnTo>
                <a:lnTo>
                  <a:pt x="351183" y="922"/>
                </a:lnTo>
                <a:lnTo>
                  <a:pt x="354747" y="938"/>
                </a:lnTo>
                <a:lnTo>
                  <a:pt x="358180" y="1018"/>
                </a:lnTo>
                <a:lnTo>
                  <a:pt x="361743" y="1034"/>
                </a:lnTo>
                <a:lnTo>
                  <a:pt x="365321" y="1104"/>
                </a:lnTo>
                <a:lnTo>
                  <a:pt x="368959" y="1071"/>
                </a:lnTo>
                <a:lnTo>
                  <a:pt x="375484" y="940"/>
                </a:lnTo>
                <a:lnTo>
                  <a:pt x="383069" y="820"/>
                </a:lnTo>
                <a:lnTo>
                  <a:pt x="391517" y="733"/>
                </a:lnTo>
                <a:lnTo>
                  <a:pt x="400598" y="594"/>
                </a:lnTo>
                <a:lnTo>
                  <a:pt x="410251" y="507"/>
                </a:lnTo>
                <a:lnTo>
                  <a:pt x="420319" y="428"/>
                </a:lnTo>
                <a:lnTo>
                  <a:pt x="430620" y="344"/>
                </a:lnTo>
                <a:lnTo>
                  <a:pt x="441011" y="265"/>
                </a:lnTo>
                <a:lnTo>
                  <a:pt x="451363" y="257"/>
                </a:lnTo>
                <a:lnTo>
                  <a:pt x="461479" y="252"/>
                </a:lnTo>
                <a:lnTo>
                  <a:pt x="471217" y="260"/>
                </a:lnTo>
                <a:lnTo>
                  <a:pt x="480467" y="311"/>
                </a:lnTo>
                <a:lnTo>
                  <a:pt x="489028" y="430"/>
                </a:lnTo>
                <a:lnTo>
                  <a:pt x="496757" y="623"/>
                </a:lnTo>
                <a:lnTo>
                  <a:pt x="500245" y="688"/>
                </a:lnTo>
                <a:lnTo>
                  <a:pt x="503479" y="793"/>
                </a:lnTo>
                <a:lnTo>
                  <a:pt x="506479" y="901"/>
                </a:lnTo>
                <a:lnTo>
                  <a:pt x="509134" y="1042"/>
                </a:lnTo>
                <a:lnTo>
                  <a:pt x="513723" y="1372"/>
                </a:lnTo>
                <a:lnTo>
                  <a:pt x="518286" y="1826"/>
                </a:lnTo>
                <a:lnTo>
                  <a:pt x="522803" y="2439"/>
                </a:lnTo>
                <a:lnTo>
                  <a:pt x="527275" y="3211"/>
                </a:lnTo>
                <a:lnTo>
                  <a:pt x="531797" y="4059"/>
                </a:lnTo>
                <a:lnTo>
                  <a:pt x="536148" y="5040"/>
                </a:lnTo>
                <a:lnTo>
                  <a:pt x="540544" y="6186"/>
                </a:lnTo>
                <a:lnTo>
                  <a:pt x="544898" y="7401"/>
                </a:lnTo>
                <a:lnTo>
                  <a:pt x="549174" y="8756"/>
                </a:lnTo>
                <a:lnTo>
                  <a:pt x="553438" y="10290"/>
                </a:lnTo>
                <a:lnTo>
                  <a:pt x="557607" y="11908"/>
                </a:lnTo>
                <a:lnTo>
                  <a:pt x="561716" y="13631"/>
                </a:lnTo>
                <a:lnTo>
                  <a:pt x="565799" y="15478"/>
                </a:lnTo>
                <a:lnTo>
                  <a:pt x="569837" y="17484"/>
                </a:lnTo>
                <a:lnTo>
                  <a:pt x="573799" y="19540"/>
                </a:lnTo>
                <a:lnTo>
                  <a:pt x="577717" y="21755"/>
                </a:lnTo>
                <a:lnTo>
                  <a:pt x="581539" y="24055"/>
                </a:lnTo>
                <a:lnTo>
                  <a:pt x="585336" y="26479"/>
                </a:lnTo>
                <a:lnTo>
                  <a:pt x="589017" y="29022"/>
                </a:lnTo>
                <a:lnTo>
                  <a:pt x="592604" y="31649"/>
                </a:lnTo>
                <a:lnTo>
                  <a:pt x="596200" y="34422"/>
                </a:lnTo>
                <a:lnTo>
                  <a:pt x="599666" y="37257"/>
                </a:lnTo>
                <a:lnTo>
                  <a:pt x="603016" y="40213"/>
                </a:lnTo>
                <a:lnTo>
                  <a:pt x="606362" y="43258"/>
                </a:lnTo>
                <a:lnTo>
                  <a:pt x="609612" y="46387"/>
                </a:lnTo>
                <a:lnTo>
                  <a:pt x="612747" y="49635"/>
                </a:lnTo>
                <a:lnTo>
                  <a:pt x="615802" y="53023"/>
                </a:lnTo>
                <a:lnTo>
                  <a:pt x="618782" y="56460"/>
                </a:lnTo>
                <a:lnTo>
                  <a:pt x="621612" y="59996"/>
                </a:lnTo>
                <a:lnTo>
                  <a:pt x="624402" y="63602"/>
                </a:lnTo>
                <a:lnTo>
                  <a:pt x="627111" y="67346"/>
                </a:lnTo>
                <a:lnTo>
                  <a:pt x="629655" y="71135"/>
                </a:lnTo>
                <a:lnTo>
                  <a:pt x="714032" y="217093"/>
                </a:lnTo>
                <a:lnTo>
                  <a:pt x="714927" y="218676"/>
                </a:lnTo>
                <a:lnTo>
                  <a:pt x="715842" y="220226"/>
                </a:lnTo>
                <a:lnTo>
                  <a:pt x="716737" y="221809"/>
                </a:lnTo>
                <a:lnTo>
                  <a:pt x="717707" y="223344"/>
                </a:lnTo>
                <a:lnTo>
                  <a:pt x="718587" y="224873"/>
                </a:lnTo>
                <a:lnTo>
                  <a:pt x="719577" y="226372"/>
                </a:lnTo>
                <a:lnTo>
                  <a:pt x="720423" y="227881"/>
                </a:lnTo>
                <a:lnTo>
                  <a:pt x="721308" y="229321"/>
                </a:lnTo>
                <a:lnTo>
                  <a:pt x="756204" y="290944"/>
                </a:lnTo>
                <a:lnTo>
                  <a:pt x="757068" y="292742"/>
                </a:lnTo>
                <a:lnTo>
                  <a:pt x="757778" y="294405"/>
                </a:lnTo>
                <a:lnTo>
                  <a:pt x="758369" y="295952"/>
                </a:lnTo>
                <a:lnTo>
                  <a:pt x="758931" y="297390"/>
                </a:lnTo>
                <a:lnTo>
                  <a:pt x="759876" y="299931"/>
                </a:lnTo>
                <a:lnTo>
                  <a:pt x="760569" y="302186"/>
                </a:lnTo>
                <a:lnTo>
                  <a:pt x="761217" y="304277"/>
                </a:lnTo>
                <a:lnTo>
                  <a:pt x="761782" y="306273"/>
                </a:lnTo>
                <a:lnTo>
                  <a:pt x="762101" y="307246"/>
                </a:lnTo>
                <a:lnTo>
                  <a:pt x="762436" y="308274"/>
                </a:lnTo>
                <a:lnTo>
                  <a:pt x="762805" y="309323"/>
                </a:lnTo>
                <a:lnTo>
                  <a:pt x="763208" y="310391"/>
                </a:lnTo>
                <a:lnTo>
                  <a:pt x="763959" y="311984"/>
                </a:lnTo>
                <a:lnTo>
                  <a:pt x="764452" y="313058"/>
                </a:lnTo>
                <a:lnTo>
                  <a:pt x="764670" y="313647"/>
                </a:lnTo>
                <a:lnTo>
                  <a:pt x="764886" y="314236"/>
                </a:lnTo>
                <a:lnTo>
                  <a:pt x="765147" y="314989"/>
                </a:lnTo>
                <a:lnTo>
                  <a:pt x="765371" y="316047"/>
                </a:lnTo>
                <a:lnTo>
                  <a:pt x="766143" y="319693"/>
                </a:lnTo>
                <a:lnTo>
                  <a:pt x="766839" y="323389"/>
                </a:lnTo>
                <a:lnTo>
                  <a:pt x="767486" y="327011"/>
                </a:lnTo>
                <a:lnTo>
                  <a:pt x="768057" y="330681"/>
                </a:lnTo>
                <a:lnTo>
                  <a:pt x="768574" y="334366"/>
                </a:lnTo>
                <a:lnTo>
                  <a:pt x="769001" y="338046"/>
                </a:lnTo>
                <a:lnTo>
                  <a:pt x="769338" y="341721"/>
                </a:lnTo>
                <a:lnTo>
                  <a:pt x="769586" y="345390"/>
                </a:lnTo>
                <a:lnTo>
                  <a:pt x="769779" y="349074"/>
                </a:lnTo>
                <a:lnTo>
                  <a:pt x="769903" y="352717"/>
                </a:lnTo>
                <a:lnTo>
                  <a:pt x="769951" y="356410"/>
                </a:lnTo>
                <a:lnTo>
                  <a:pt x="769895" y="360043"/>
                </a:lnTo>
                <a:lnTo>
                  <a:pt x="769799" y="363745"/>
                </a:lnTo>
                <a:lnTo>
                  <a:pt x="769543" y="367402"/>
                </a:lnTo>
                <a:lnTo>
                  <a:pt x="769288" y="371059"/>
                </a:lnTo>
                <a:lnTo>
                  <a:pt x="768908" y="374690"/>
                </a:lnTo>
                <a:lnTo>
                  <a:pt x="768418" y="378351"/>
                </a:lnTo>
                <a:lnTo>
                  <a:pt x="767859" y="381972"/>
                </a:lnTo>
                <a:lnTo>
                  <a:pt x="767245" y="385607"/>
                </a:lnTo>
                <a:lnTo>
                  <a:pt x="766471" y="389197"/>
                </a:lnTo>
                <a:lnTo>
                  <a:pt x="765657" y="392856"/>
                </a:lnTo>
                <a:lnTo>
                  <a:pt x="764684" y="396470"/>
                </a:lnTo>
                <a:lnTo>
                  <a:pt x="763676" y="400064"/>
                </a:lnTo>
                <a:lnTo>
                  <a:pt x="762544" y="403632"/>
                </a:lnTo>
                <a:lnTo>
                  <a:pt x="761302" y="407229"/>
                </a:lnTo>
                <a:lnTo>
                  <a:pt x="760025" y="410807"/>
                </a:lnTo>
                <a:lnTo>
                  <a:pt x="758570" y="414374"/>
                </a:lnTo>
                <a:lnTo>
                  <a:pt x="757044" y="417900"/>
                </a:lnTo>
                <a:lnTo>
                  <a:pt x="755408" y="421457"/>
                </a:lnTo>
                <a:lnTo>
                  <a:pt x="753668" y="424953"/>
                </a:lnTo>
                <a:lnTo>
                  <a:pt x="751819" y="428477"/>
                </a:lnTo>
                <a:lnTo>
                  <a:pt x="749864" y="431942"/>
                </a:lnTo>
                <a:lnTo>
                  <a:pt x="634149" y="632367"/>
                </a:lnTo>
                <a:lnTo>
                  <a:pt x="632527" y="635095"/>
                </a:lnTo>
                <a:lnTo>
                  <a:pt x="630781" y="637799"/>
                </a:lnTo>
                <a:lnTo>
                  <a:pt x="628980" y="640517"/>
                </a:lnTo>
                <a:lnTo>
                  <a:pt x="627088" y="643229"/>
                </a:lnTo>
                <a:lnTo>
                  <a:pt x="625088" y="645972"/>
                </a:lnTo>
                <a:lnTo>
                  <a:pt x="623023" y="648584"/>
                </a:lnTo>
                <a:lnTo>
                  <a:pt x="620828" y="651260"/>
                </a:lnTo>
                <a:lnTo>
                  <a:pt x="618619" y="653882"/>
                </a:lnTo>
                <a:lnTo>
                  <a:pt x="616285" y="656478"/>
                </a:lnTo>
                <a:lnTo>
                  <a:pt x="613916" y="659054"/>
                </a:lnTo>
                <a:lnTo>
                  <a:pt x="611478" y="661590"/>
                </a:lnTo>
                <a:lnTo>
                  <a:pt x="609005" y="664106"/>
                </a:lnTo>
                <a:lnTo>
                  <a:pt x="606392" y="666541"/>
                </a:lnTo>
                <a:lnTo>
                  <a:pt x="603800" y="668941"/>
                </a:lnTo>
                <a:lnTo>
                  <a:pt x="601173" y="671321"/>
                </a:lnTo>
                <a:lnTo>
                  <a:pt x="598517" y="673592"/>
                </a:lnTo>
                <a:lnTo>
                  <a:pt x="595770" y="675857"/>
                </a:lnTo>
                <a:lnTo>
                  <a:pt x="592995" y="678013"/>
                </a:lnTo>
                <a:lnTo>
                  <a:pt x="590185" y="680149"/>
                </a:lnTo>
                <a:lnTo>
                  <a:pt x="587380" y="682195"/>
                </a:lnTo>
                <a:lnTo>
                  <a:pt x="584546" y="684130"/>
                </a:lnTo>
                <a:lnTo>
                  <a:pt x="581642" y="686026"/>
                </a:lnTo>
                <a:lnTo>
                  <a:pt x="578798" y="687818"/>
                </a:lnTo>
                <a:lnTo>
                  <a:pt x="575905" y="689534"/>
                </a:lnTo>
                <a:lnTo>
                  <a:pt x="572997" y="691196"/>
                </a:lnTo>
                <a:lnTo>
                  <a:pt x="570094" y="692767"/>
                </a:lnTo>
                <a:lnTo>
                  <a:pt x="567148" y="694175"/>
                </a:lnTo>
                <a:lnTo>
                  <a:pt x="564296" y="695497"/>
                </a:lnTo>
                <a:lnTo>
                  <a:pt x="561395" y="696745"/>
                </a:lnTo>
                <a:lnTo>
                  <a:pt x="558554" y="697889"/>
                </a:lnTo>
                <a:lnTo>
                  <a:pt x="555704" y="698888"/>
                </a:lnTo>
                <a:lnTo>
                  <a:pt x="552860" y="699797"/>
                </a:lnTo>
                <a:lnTo>
                  <a:pt x="551103" y="700268"/>
                </a:lnTo>
                <a:lnTo>
                  <a:pt x="549566" y="700680"/>
                </a:lnTo>
                <a:lnTo>
                  <a:pt x="548798" y="700886"/>
                </a:lnTo>
                <a:lnTo>
                  <a:pt x="548010" y="701126"/>
                </a:lnTo>
                <a:lnTo>
                  <a:pt x="547221" y="701367"/>
                </a:lnTo>
                <a:lnTo>
                  <a:pt x="546317" y="701727"/>
                </a:lnTo>
                <a:lnTo>
                  <a:pt x="543092" y="702973"/>
                </a:lnTo>
                <a:lnTo>
                  <a:pt x="541031" y="703731"/>
                </a:lnTo>
                <a:lnTo>
                  <a:pt x="540297" y="703957"/>
                </a:lnTo>
                <a:lnTo>
                  <a:pt x="539768" y="704070"/>
                </a:lnTo>
                <a:lnTo>
                  <a:pt x="539350" y="704152"/>
                </a:lnTo>
                <a:lnTo>
                  <a:pt x="539006" y="704186"/>
                </a:lnTo>
                <a:lnTo>
                  <a:pt x="538357" y="704183"/>
                </a:lnTo>
                <a:lnTo>
                  <a:pt x="537511" y="704204"/>
                </a:lnTo>
                <a:lnTo>
                  <a:pt x="536892" y="704311"/>
                </a:lnTo>
                <a:lnTo>
                  <a:pt x="536129" y="704427"/>
                </a:lnTo>
                <a:lnTo>
                  <a:pt x="535056" y="704597"/>
                </a:lnTo>
                <a:lnTo>
                  <a:pt x="533799" y="704846"/>
                </a:lnTo>
                <a:lnTo>
                  <a:pt x="531390" y="705403"/>
                </a:lnTo>
                <a:lnTo>
                  <a:pt x="528966" y="705906"/>
                </a:lnTo>
                <a:lnTo>
                  <a:pt x="526617" y="706358"/>
                </a:lnTo>
                <a:lnTo>
                  <a:pt x="524177" y="706806"/>
                </a:lnTo>
                <a:lnTo>
                  <a:pt x="521778" y="707184"/>
                </a:lnTo>
                <a:lnTo>
                  <a:pt x="519435" y="707547"/>
                </a:lnTo>
                <a:lnTo>
                  <a:pt x="517056" y="707891"/>
                </a:lnTo>
                <a:lnTo>
                  <a:pt x="514663" y="708179"/>
                </a:lnTo>
                <a:lnTo>
                  <a:pt x="512289" y="708432"/>
                </a:lnTo>
                <a:lnTo>
                  <a:pt x="509916" y="708686"/>
                </a:lnTo>
                <a:lnTo>
                  <a:pt x="507562" y="708905"/>
                </a:lnTo>
                <a:lnTo>
                  <a:pt x="505209" y="709124"/>
                </a:lnTo>
                <a:lnTo>
                  <a:pt x="500473" y="709452"/>
                </a:lnTo>
                <a:lnTo>
                  <a:pt x="495763" y="709655"/>
                </a:lnTo>
                <a:lnTo>
                  <a:pt x="490983" y="709818"/>
                </a:lnTo>
                <a:lnTo>
                  <a:pt x="486248" y="709822"/>
                </a:lnTo>
                <a:lnTo>
                  <a:pt x="481459" y="709840"/>
                </a:lnTo>
                <a:lnTo>
                  <a:pt x="476620" y="709784"/>
                </a:lnTo>
                <a:lnTo>
                  <a:pt x="471752" y="709618"/>
                </a:lnTo>
                <a:lnTo>
                  <a:pt x="466829" y="709466"/>
                </a:lnTo>
                <a:lnTo>
                  <a:pt x="461891" y="709260"/>
                </a:lnTo>
                <a:lnTo>
                  <a:pt x="456863" y="709048"/>
                </a:lnTo>
                <a:lnTo>
                  <a:pt x="372477" y="708717"/>
                </a:lnTo>
                <a:lnTo>
                  <a:pt x="368928" y="708756"/>
                </a:lnTo>
                <a:lnTo>
                  <a:pt x="365345" y="708775"/>
                </a:lnTo>
                <a:lnTo>
                  <a:pt x="361816" y="708779"/>
                </a:lnTo>
                <a:lnTo>
                  <a:pt x="358343" y="708769"/>
                </a:lnTo>
                <a:lnTo>
                  <a:pt x="354834" y="708738"/>
                </a:lnTo>
                <a:lnTo>
                  <a:pt x="351396" y="708748"/>
                </a:lnTo>
                <a:lnTo>
                  <a:pt x="347957" y="708757"/>
                </a:lnTo>
                <a:lnTo>
                  <a:pt x="344518" y="708767"/>
                </a:lnTo>
                <a:lnTo>
                  <a:pt x="341045" y="708756"/>
                </a:lnTo>
                <a:lnTo>
                  <a:pt x="337586" y="708801"/>
                </a:lnTo>
                <a:lnTo>
                  <a:pt x="334147" y="708810"/>
                </a:lnTo>
                <a:lnTo>
                  <a:pt x="330674" y="708800"/>
                </a:lnTo>
                <a:lnTo>
                  <a:pt x="327215" y="708845"/>
                </a:lnTo>
                <a:lnTo>
                  <a:pt x="323721" y="708869"/>
                </a:lnTo>
                <a:lnTo>
                  <a:pt x="320207" y="708928"/>
                </a:lnTo>
                <a:lnTo>
                  <a:pt x="316693" y="708987"/>
                </a:lnTo>
                <a:lnTo>
                  <a:pt x="313070" y="709075"/>
                </a:lnTo>
                <a:lnTo>
                  <a:pt x="309556" y="709135"/>
                </a:lnTo>
                <a:lnTo>
                  <a:pt x="306043" y="709194"/>
                </a:lnTo>
                <a:lnTo>
                  <a:pt x="302584" y="709238"/>
                </a:lnTo>
                <a:lnTo>
                  <a:pt x="299160" y="709302"/>
                </a:lnTo>
                <a:lnTo>
                  <a:pt x="295755" y="709333"/>
                </a:lnTo>
                <a:lnTo>
                  <a:pt x="292331" y="709397"/>
                </a:lnTo>
                <a:lnTo>
                  <a:pt x="288858" y="709386"/>
                </a:lnTo>
                <a:lnTo>
                  <a:pt x="285475" y="709381"/>
                </a:lnTo>
                <a:lnTo>
                  <a:pt x="282075" y="709321"/>
                </a:lnTo>
                <a:lnTo>
                  <a:pt x="278582" y="709346"/>
                </a:lnTo>
                <a:lnTo>
                  <a:pt x="275099" y="709191"/>
                </a:lnTo>
                <a:lnTo>
                  <a:pt x="271576" y="709105"/>
                </a:lnTo>
                <a:lnTo>
                  <a:pt x="267984" y="708979"/>
                </a:lnTo>
                <a:lnTo>
                  <a:pt x="264356" y="708834"/>
                </a:lnTo>
                <a:lnTo>
                  <a:pt x="260659" y="708648"/>
                </a:lnTo>
                <a:lnTo>
                  <a:pt x="256070" y="708318"/>
                </a:lnTo>
                <a:lnTo>
                  <a:pt x="251508" y="707865"/>
                </a:lnTo>
                <a:lnTo>
                  <a:pt x="246990" y="707251"/>
                </a:lnTo>
                <a:lnTo>
                  <a:pt x="242518" y="706479"/>
                </a:lnTo>
                <a:lnTo>
                  <a:pt x="237997" y="705632"/>
                </a:lnTo>
                <a:lnTo>
                  <a:pt x="233646" y="704650"/>
                </a:lnTo>
                <a:lnTo>
                  <a:pt x="229250" y="703504"/>
                </a:lnTo>
                <a:lnTo>
                  <a:pt x="224895" y="702289"/>
                </a:lnTo>
                <a:lnTo>
                  <a:pt x="220620" y="700934"/>
                </a:lnTo>
                <a:lnTo>
                  <a:pt x="216356" y="699400"/>
                </a:lnTo>
                <a:lnTo>
                  <a:pt x="212187" y="697782"/>
                </a:lnTo>
                <a:lnTo>
                  <a:pt x="208078" y="696059"/>
                </a:lnTo>
                <a:lnTo>
                  <a:pt x="203994" y="694212"/>
                </a:lnTo>
                <a:lnTo>
                  <a:pt x="199957" y="692205"/>
                </a:lnTo>
                <a:lnTo>
                  <a:pt x="195994" y="690150"/>
                </a:lnTo>
                <a:lnTo>
                  <a:pt x="192077" y="687934"/>
                </a:lnTo>
                <a:lnTo>
                  <a:pt x="188254" y="685635"/>
                </a:lnTo>
                <a:lnTo>
                  <a:pt x="184458" y="683211"/>
                </a:lnTo>
                <a:lnTo>
                  <a:pt x="180776" y="680668"/>
                </a:lnTo>
                <a:lnTo>
                  <a:pt x="177189" y="678040"/>
                </a:lnTo>
                <a:lnTo>
                  <a:pt x="173593" y="675269"/>
                </a:lnTo>
                <a:lnTo>
                  <a:pt x="170128" y="672432"/>
                </a:lnTo>
                <a:lnTo>
                  <a:pt x="166777" y="669477"/>
                </a:lnTo>
                <a:lnTo>
                  <a:pt x="163432" y="666432"/>
                </a:lnTo>
                <a:lnTo>
                  <a:pt x="160182" y="663303"/>
                </a:lnTo>
                <a:lnTo>
                  <a:pt x="157046" y="660054"/>
                </a:lnTo>
                <a:lnTo>
                  <a:pt x="153991" y="656667"/>
                </a:lnTo>
                <a:lnTo>
                  <a:pt x="151012" y="653230"/>
                </a:lnTo>
                <a:lnTo>
                  <a:pt x="148182" y="649694"/>
                </a:lnTo>
                <a:lnTo>
                  <a:pt x="145392" y="646088"/>
                </a:lnTo>
                <a:lnTo>
                  <a:pt x="142682" y="642344"/>
                </a:lnTo>
                <a:lnTo>
                  <a:pt x="140138" y="638555"/>
                </a:lnTo>
                <a:lnTo>
                  <a:pt x="137519" y="634491"/>
                </a:lnTo>
                <a:lnTo>
                  <a:pt x="134516" y="629649"/>
                </a:lnTo>
                <a:lnTo>
                  <a:pt x="131192" y="624157"/>
                </a:lnTo>
                <a:lnTo>
                  <a:pt x="127605" y="618235"/>
                </a:lnTo>
                <a:lnTo>
                  <a:pt x="123871" y="611765"/>
                </a:lnTo>
                <a:lnTo>
                  <a:pt x="119899" y="605064"/>
                </a:lnTo>
                <a:lnTo>
                  <a:pt x="115908" y="598074"/>
                </a:lnTo>
                <a:lnTo>
                  <a:pt x="111818" y="590934"/>
                </a:lnTo>
                <a:lnTo>
                  <a:pt x="107784" y="583780"/>
                </a:lnTo>
                <a:lnTo>
                  <a:pt x="103763" y="576680"/>
                </a:lnTo>
                <a:lnTo>
                  <a:pt x="99877" y="569751"/>
                </a:lnTo>
                <a:lnTo>
                  <a:pt x="96119" y="563081"/>
                </a:lnTo>
                <a:lnTo>
                  <a:pt x="92574" y="556765"/>
                </a:lnTo>
                <a:lnTo>
                  <a:pt x="89361" y="550921"/>
                </a:lnTo>
                <a:lnTo>
                  <a:pt x="86384" y="545630"/>
                </a:lnTo>
                <a:lnTo>
                  <a:pt x="83818" y="540993"/>
                </a:lnTo>
                <a:lnTo>
                  <a:pt x="41154" y="468157"/>
                </a:lnTo>
                <a:lnTo>
                  <a:pt x="40085" y="466473"/>
                </a:lnTo>
                <a:lnTo>
                  <a:pt x="39165" y="465014"/>
                </a:lnTo>
                <a:lnTo>
                  <a:pt x="38298" y="463539"/>
                </a:lnTo>
                <a:lnTo>
                  <a:pt x="37448" y="462120"/>
                </a:lnTo>
                <a:lnTo>
                  <a:pt x="36582" y="460646"/>
                </a:lnTo>
                <a:lnTo>
                  <a:pt x="35717" y="459172"/>
                </a:lnTo>
                <a:lnTo>
                  <a:pt x="34767" y="457603"/>
                </a:lnTo>
                <a:lnTo>
                  <a:pt x="33753" y="455904"/>
                </a:lnTo>
                <a:lnTo>
                  <a:pt x="13590" y="418746"/>
                </a:lnTo>
                <a:lnTo>
                  <a:pt x="12726" y="416948"/>
                </a:lnTo>
                <a:lnTo>
                  <a:pt x="12015" y="415286"/>
                </a:lnTo>
                <a:lnTo>
                  <a:pt x="11424" y="413738"/>
                </a:lnTo>
                <a:lnTo>
                  <a:pt x="10862" y="412300"/>
                </a:lnTo>
                <a:lnTo>
                  <a:pt x="9917" y="409759"/>
                </a:lnTo>
                <a:lnTo>
                  <a:pt x="9224" y="407503"/>
                </a:lnTo>
                <a:lnTo>
                  <a:pt x="8576" y="405412"/>
                </a:lnTo>
                <a:lnTo>
                  <a:pt x="8012" y="403417"/>
                </a:lnTo>
                <a:lnTo>
                  <a:pt x="7692" y="402443"/>
                </a:lnTo>
                <a:lnTo>
                  <a:pt x="7358" y="401415"/>
                </a:lnTo>
                <a:lnTo>
                  <a:pt x="6988" y="400367"/>
                </a:lnTo>
                <a:lnTo>
                  <a:pt x="6585" y="399298"/>
                </a:lnTo>
                <a:lnTo>
                  <a:pt x="5953" y="397821"/>
                </a:lnTo>
                <a:lnTo>
                  <a:pt x="5397" y="396294"/>
                </a:lnTo>
                <a:lnTo>
                  <a:pt x="4901" y="394662"/>
                </a:lnTo>
                <a:lnTo>
                  <a:pt x="4425" y="392995"/>
                </a:lnTo>
                <a:lnTo>
                  <a:pt x="3955" y="391238"/>
                </a:lnTo>
                <a:lnTo>
                  <a:pt x="3504" y="389447"/>
                </a:lnTo>
                <a:lnTo>
                  <a:pt x="3113" y="387552"/>
                </a:lnTo>
                <a:lnTo>
                  <a:pt x="2738" y="385711"/>
                </a:lnTo>
                <a:lnTo>
                  <a:pt x="2388" y="383746"/>
                </a:lnTo>
                <a:lnTo>
                  <a:pt x="2038" y="381781"/>
                </a:lnTo>
                <a:lnTo>
                  <a:pt x="1743" y="379801"/>
                </a:lnTo>
                <a:lnTo>
                  <a:pt x="1488" y="377751"/>
                </a:lnTo>
                <a:lnTo>
                  <a:pt x="1233" y="375703"/>
                </a:lnTo>
                <a:lnTo>
                  <a:pt x="998" y="373618"/>
                </a:lnTo>
                <a:lnTo>
                  <a:pt x="798" y="371554"/>
                </a:lnTo>
                <a:lnTo>
                  <a:pt x="618" y="369455"/>
                </a:lnTo>
                <a:lnTo>
                  <a:pt x="312" y="365243"/>
                </a:lnTo>
                <a:lnTo>
                  <a:pt x="166" y="361076"/>
                </a:lnTo>
                <a:lnTo>
                  <a:pt x="15" y="356999"/>
                </a:lnTo>
                <a:lnTo>
                  <a:pt x="3" y="353001"/>
                </a:lnTo>
                <a:lnTo>
                  <a:pt x="0" y="349149"/>
                </a:lnTo>
                <a:lnTo>
                  <a:pt x="131" y="345466"/>
                </a:lnTo>
                <a:lnTo>
                  <a:pt x="286" y="341984"/>
                </a:lnTo>
                <a:lnTo>
                  <a:pt x="515" y="338776"/>
                </a:lnTo>
                <a:lnTo>
                  <a:pt x="662" y="337236"/>
                </a:lnTo>
                <a:lnTo>
                  <a:pt x="888" y="335558"/>
                </a:lnTo>
                <a:lnTo>
                  <a:pt x="1060" y="333893"/>
                </a:lnTo>
                <a:lnTo>
                  <a:pt x="1362" y="332166"/>
                </a:lnTo>
                <a:lnTo>
                  <a:pt x="1614" y="330363"/>
                </a:lnTo>
                <a:lnTo>
                  <a:pt x="1921" y="328545"/>
                </a:lnTo>
                <a:lnTo>
                  <a:pt x="2283" y="326713"/>
                </a:lnTo>
                <a:lnTo>
                  <a:pt x="2611" y="324860"/>
                </a:lnTo>
                <a:lnTo>
                  <a:pt x="3525" y="321027"/>
                </a:lnTo>
                <a:lnTo>
                  <a:pt x="4444" y="317104"/>
                </a:lnTo>
                <a:lnTo>
                  <a:pt x="4996" y="315103"/>
                </a:lnTo>
                <a:lnTo>
                  <a:pt x="5494" y="313117"/>
                </a:lnTo>
                <a:lnTo>
                  <a:pt x="6065" y="311081"/>
                </a:lnTo>
                <a:lnTo>
                  <a:pt x="6673" y="309066"/>
                </a:lnTo>
                <a:lnTo>
                  <a:pt x="7315" y="307070"/>
                </a:lnTo>
                <a:lnTo>
                  <a:pt x="7962" y="304985"/>
                </a:lnTo>
                <a:lnTo>
                  <a:pt x="8713" y="302960"/>
                </a:lnTo>
                <a:lnTo>
                  <a:pt x="9375" y="300929"/>
                </a:lnTo>
                <a:lnTo>
                  <a:pt x="10162" y="298925"/>
                </a:lnTo>
                <a:lnTo>
                  <a:pt x="10878" y="296880"/>
                </a:lnTo>
                <a:lnTo>
                  <a:pt x="11719" y="294860"/>
                </a:lnTo>
                <a:lnTo>
                  <a:pt x="12521" y="292910"/>
                </a:lnTo>
                <a:lnTo>
                  <a:pt x="13341" y="290925"/>
                </a:lnTo>
                <a:lnTo>
                  <a:pt x="14253" y="288946"/>
                </a:lnTo>
                <a:lnTo>
                  <a:pt x="15123" y="287036"/>
                </a:lnTo>
                <a:lnTo>
                  <a:pt x="16015" y="285091"/>
                </a:lnTo>
                <a:lnTo>
                  <a:pt x="17009" y="283207"/>
                </a:lnTo>
                <a:lnTo>
                  <a:pt x="17929" y="281372"/>
                </a:lnTo>
                <a:lnTo>
                  <a:pt x="18904" y="279522"/>
                </a:lnTo>
                <a:lnTo>
                  <a:pt x="19929" y="277748"/>
                </a:lnTo>
                <a:lnTo>
                  <a:pt x="135644" y="77323"/>
                </a:lnTo>
                <a:lnTo>
                  <a:pt x="136669" y="75548"/>
                </a:lnTo>
                <a:lnTo>
                  <a:pt x="137804" y="73745"/>
                </a:lnTo>
                <a:lnTo>
                  <a:pt x="138972" y="71960"/>
                </a:lnTo>
                <a:lnTo>
                  <a:pt x="140087" y="70191"/>
                </a:lnTo>
                <a:lnTo>
                  <a:pt x="141345" y="68413"/>
                </a:lnTo>
                <a:lnTo>
                  <a:pt x="142584" y="66669"/>
                </a:lnTo>
                <a:lnTo>
                  <a:pt x="143878" y="64910"/>
                </a:lnTo>
                <a:lnTo>
                  <a:pt x="145171" y="63152"/>
                </a:lnTo>
                <a:lnTo>
                  <a:pt x="146555" y="61399"/>
                </a:lnTo>
                <a:lnTo>
                  <a:pt x="147883" y="59661"/>
                </a:lnTo>
                <a:lnTo>
                  <a:pt x="149296" y="58017"/>
                </a:lnTo>
                <a:lnTo>
                  <a:pt x="150729" y="56339"/>
                </a:lnTo>
                <a:lnTo>
                  <a:pt x="152107" y="54676"/>
                </a:lnTo>
                <a:lnTo>
                  <a:pt x="153575" y="53018"/>
                </a:lnTo>
                <a:lnTo>
                  <a:pt x="155057" y="51415"/>
                </a:lnTo>
                <a:lnTo>
                  <a:pt x="156519" y="49847"/>
                </a:lnTo>
                <a:lnTo>
                  <a:pt x="157981" y="48278"/>
                </a:lnTo>
                <a:lnTo>
                  <a:pt x="159458" y="46765"/>
                </a:lnTo>
                <a:lnTo>
                  <a:pt x="160955" y="45217"/>
                </a:lnTo>
                <a:lnTo>
                  <a:pt x="162481" y="43778"/>
                </a:lnTo>
                <a:lnTo>
                  <a:pt x="163953" y="42354"/>
                </a:lnTo>
                <a:lnTo>
                  <a:pt x="165404" y="40965"/>
                </a:lnTo>
                <a:lnTo>
                  <a:pt x="166890" y="39597"/>
                </a:lnTo>
                <a:lnTo>
                  <a:pt x="168356" y="38262"/>
                </a:lnTo>
                <a:lnTo>
                  <a:pt x="169818" y="37018"/>
                </a:lnTo>
                <a:lnTo>
                  <a:pt x="171293" y="35829"/>
                </a:lnTo>
                <a:lnTo>
                  <a:pt x="172679" y="34634"/>
                </a:lnTo>
                <a:lnTo>
                  <a:pt x="174154" y="33444"/>
                </a:lnTo>
                <a:lnTo>
                  <a:pt x="175529" y="32428"/>
                </a:lnTo>
                <a:lnTo>
                  <a:pt x="176924" y="31378"/>
                </a:lnTo>
                <a:lnTo>
                  <a:pt x="178244" y="30378"/>
                </a:lnTo>
                <a:lnTo>
                  <a:pt x="179559" y="29466"/>
                </a:lnTo>
                <a:lnTo>
                  <a:pt x="182613" y="27471"/>
                </a:lnTo>
                <a:lnTo>
                  <a:pt x="185617" y="25402"/>
                </a:lnTo>
                <a:lnTo>
                  <a:pt x="188631" y="23477"/>
                </a:lnTo>
                <a:lnTo>
                  <a:pt x="191714" y="21591"/>
                </a:lnTo>
                <a:lnTo>
                  <a:pt x="193244" y="20711"/>
                </a:lnTo>
                <a:lnTo>
                  <a:pt x="194737" y="19811"/>
                </a:lnTo>
                <a:lnTo>
                  <a:pt x="196281" y="18986"/>
                </a:lnTo>
                <a:lnTo>
                  <a:pt x="197845" y="18125"/>
                </a:lnTo>
                <a:lnTo>
                  <a:pt x="199423" y="17320"/>
                </a:lnTo>
                <a:lnTo>
                  <a:pt x="200982" y="16549"/>
                </a:lnTo>
                <a:lnTo>
                  <a:pt x="202574" y="15799"/>
                </a:lnTo>
                <a:lnTo>
                  <a:pt x="204107" y="15153"/>
                </a:lnTo>
                <a:lnTo>
                  <a:pt x="205770" y="14443"/>
                </a:lnTo>
                <a:lnTo>
                  <a:pt x="207343" y="13727"/>
                </a:lnTo>
                <a:lnTo>
                  <a:pt x="208937" y="12977"/>
                </a:lnTo>
                <a:lnTo>
                  <a:pt x="210524" y="12316"/>
                </a:lnTo>
                <a:lnTo>
                  <a:pt x="212097" y="11600"/>
                </a:lnTo>
                <a:lnTo>
                  <a:pt x="213720" y="10960"/>
                </a:lnTo>
                <a:lnTo>
                  <a:pt x="215302" y="10388"/>
                </a:lnTo>
                <a:lnTo>
                  <a:pt x="216934" y="9892"/>
                </a:lnTo>
                <a:lnTo>
                  <a:pt x="220896" y="8654"/>
                </a:lnTo>
                <a:lnTo>
                  <a:pt x="223432" y="7798"/>
                </a:lnTo>
                <a:lnTo>
                  <a:pt x="225075" y="7123"/>
                </a:lnTo>
                <a:lnTo>
                  <a:pt x="226267" y="6744"/>
                </a:lnTo>
                <a:lnTo>
                  <a:pt x="226891" y="6548"/>
                </a:lnTo>
                <a:lnTo>
                  <a:pt x="227530" y="6406"/>
                </a:lnTo>
                <a:lnTo>
                  <a:pt x="228283" y="6146"/>
                </a:lnTo>
                <a:lnTo>
                  <a:pt x="229211" y="5986"/>
                </a:lnTo>
                <a:lnTo>
                  <a:pt x="231870" y="5479"/>
                </a:lnTo>
                <a:lnTo>
                  <a:pt x="235910" y="4749"/>
                </a:lnTo>
                <a:lnTo>
                  <a:pt x="236877" y="4520"/>
                </a:lnTo>
                <a:lnTo>
                  <a:pt x="237750" y="4373"/>
                </a:lnTo>
                <a:lnTo>
                  <a:pt x="238539" y="4133"/>
                </a:lnTo>
                <a:lnTo>
                  <a:pt x="239272" y="3907"/>
                </a:lnTo>
                <a:lnTo>
                  <a:pt x="240829" y="3461"/>
                </a:lnTo>
                <a:lnTo>
                  <a:pt x="242566" y="3025"/>
                </a:lnTo>
                <a:lnTo>
                  <a:pt x="263219" y="520"/>
                </a:lnTo>
                <a:lnTo>
                  <a:pt x="267680" y="266"/>
                </a:lnTo>
                <a:lnTo>
                  <a:pt x="272296" y="147"/>
                </a:lnTo>
                <a:lnTo>
                  <a:pt x="277036" y="54"/>
                </a:lnTo>
                <a:close/>
              </a:path>
            </a:pathLst>
          </a:custGeom>
          <a:solidFill>
            <a:schemeClr val="bg1">
              <a:lumMod val="75000"/>
              <a:alpha val="16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417C8F5-81B5-A934-9D6F-739932F7DED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80000" y="2122558"/>
            <a:ext cx="769951" cy="709840"/>
          </a:xfrm>
          <a:custGeom>
            <a:avLst/>
            <a:gdLst>
              <a:gd name="connsiteX0" fmla="*/ 281845 w 769951"/>
              <a:gd name="connsiteY0" fmla="*/ 0 h 709840"/>
              <a:gd name="connsiteX1" fmla="*/ 286773 w 769951"/>
              <a:gd name="connsiteY1" fmla="*/ 62 h 709840"/>
              <a:gd name="connsiteX2" fmla="*/ 291667 w 769951"/>
              <a:gd name="connsiteY2" fmla="*/ 104 h 709840"/>
              <a:gd name="connsiteX3" fmla="*/ 296665 w 769951"/>
              <a:gd name="connsiteY3" fmla="*/ 206 h 709840"/>
              <a:gd name="connsiteX4" fmla="*/ 301664 w 769951"/>
              <a:gd name="connsiteY4" fmla="*/ 308 h 709840"/>
              <a:gd name="connsiteX5" fmla="*/ 306732 w 769951"/>
              <a:gd name="connsiteY5" fmla="*/ 449 h 709840"/>
              <a:gd name="connsiteX6" fmla="*/ 311729 w 769951"/>
              <a:gd name="connsiteY6" fmla="*/ 551 h 709840"/>
              <a:gd name="connsiteX7" fmla="*/ 316688 w 769951"/>
              <a:gd name="connsiteY7" fmla="*/ 723 h 709840"/>
              <a:gd name="connsiteX8" fmla="*/ 321631 w 769951"/>
              <a:gd name="connsiteY8" fmla="*/ 840 h 709840"/>
              <a:gd name="connsiteX9" fmla="*/ 326470 w 769951"/>
              <a:gd name="connsiteY9" fmla="*/ 896 h 709840"/>
              <a:gd name="connsiteX10" fmla="*/ 331219 w 769951"/>
              <a:gd name="connsiteY10" fmla="*/ 948 h 709840"/>
              <a:gd name="connsiteX11" fmla="*/ 335953 w 769951"/>
              <a:gd name="connsiteY11" fmla="*/ 944 h 709840"/>
              <a:gd name="connsiteX12" fmla="*/ 340473 w 769951"/>
              <a:gd name="connsiteY12" fmla="*/ 909 h 709840"/>
              <a:gd name="connsiteX13" fmla="*/ 344132 w 769951"/>
              <a:gd name="connsiteY13" fmla="*/ 840 h 709840"/>
              <a:gd name="connsiteX14" fmla="*/ 347675 w 769951"/>
              <a:gd name="connsiteY14" fmla="*/ 891 h 709840"/>
              <a:gd name="connsiteX15" fmla="*/ 351183 w 769951"/>
              <a:gd name="connsiteY15" fmla="*/ 922 h 709840"/>
              <a:gd name="connsiteX16" fmla="*/ 354747 w 769951"/>
              <a:gd name="connsiteY16" fmla="*/ 938 h 709840"/>
              <a:gd name="connsiteX17" fmla="*/ 358180 w 769951"/>
              <a:gd name="connsiteY17" fmla="*/ 1018 h 709840"/>
              <a:gd name="connsiteX18" fmla="*/ 361743 w 769951"/>
              <a:gd name="connsiteY18" fmla="*/ 1034 h 709840"/>
              <a:gd name="connsiteX19" fmla="*/ 365321 w 769951"/>
              <a:gd name="connsiteY19" fmla="*/ 1104 h 709840"/>
              <a:gd name="connsiteX20" fmla="*/ 368959 w 769951"/>
              <a:gd name="connsiteY20" fmla="*/ 1071 h 709840"/>
              <a:gd name="connsiteX21" fmla="*/ 375484 w 769951"/>
              <a:gd name="connsiteY21" fmla="*/ 940 h 709840"/>
              <a:gd name="connsiteX22" fmla="*/ 383069 w 769951"/>
              <a:gd name="connsiteY22" fmla="*/ 820 h 709840"/>
              <a:gd name="connsiteX23" fmla="*/ 391517 w 769951"/>
              <a:gd name="connsiteY23" fmla="*/ 733 h 709840"/>
              <a:gd name="connsiteX24" fmla="*/ 400598 w 769951"/>
              <a:gd name="connsiteY24" fmla="*/ 594 h 709840"/>
              <a:gd name="connsiteX25" fmla="*/ 410251 w 769951"/>
              <a:gd name="connsiteY25" fmla="*/ 507 h 709840"/>
              <a:gd name="connsiteX26" fmla="*/ 420319 w 769951"/>
              <a:gd name="connsiteY26" fmla="*/ 428 h 709840"/>
              <a:gd name="connsiteX27" fmla="*/ 430620 w 769951"/>
              <a:gd name="connsiteY27" fmla="*/ 344 h 709840"/>
              <a:gd name="connsiteX28" fmla="*/ 441011 w 769951"/>
              <a:gd name="connsiteY28" fmla="*/ 265 h 709840"/>
              <a:gd name="connsiteX29" fmla="*/ 451363 w 769951"/>
              <a:gd name="connsiteY29" fmla="*/ 257 h 709840"/>
              <a:gd name="connsiteX30" fmla="*/ 461479 w 769951"/>
              <a:gd name="connsiteY30" fmla="*/ 252 h 709840"/>
              <a:gd name="connsiteX31" fmla="*/ 471217 w 769951"/>
              <a:gd name="connsiteY31" fmla="*/ 260 h 709840"/>
              <a:gd name="connsiteX32" fmla="*/ 480467 w 769951"/>
              <a:gd name="connsiteY32" fmla="*/ 311 h 709840"/>
              <a:gd name="connsiteX33" fmla="*/ 489028 w 769951"/>
              <a:gd name="connsiteY33" fmla="*/ 430 h 709840"/>
              <a:gd name="connsiteX34" fmla="*/ 496757 w 769951"/>
              <a:gd name="connsiteY34" fmla="*/ 623 h 709840"/>
              <a:gd name="connsiteX35" fmla="*/ 500245 w 769951"/>
              <a:gd name="connsiteY35" fmla="*/ 688 h 709840"/>
              <a:gd name="connsiteX36" fmla="*/ 503479 w 769951"/>
              <a:gd name="connsiteY36" fmla="*/ 793 h 709840"/>
              <a:gd name="connsiteX37" fmla="*/ 506479 w 769951"/>
              <a:gd name="connsiteY37" fmla="*/ 901 h 709840"/>
              <a:gd name="connsiteX38" fmla="*/ 509134 w 769951"/>
              <a:gd name="connsiteY38" fmla="*/ 1042 h 709840"/>
              <a:gd name="connsiteX39" fmla="*/ 513723 w 769951"/>
              <a:gd name="connsiteY39" fmla="*/ 1372 h 709840"/>
              <a:gd name="connsiteX40" fmla="*/ 518286 w 769951"/>
              <a:gd name="connsiteY40" fmla="*/ 1826 h 709840"/>
              <a:gd name="connsiteX41" fmla="*/ 522803 w 769951"/>
              <a:gd name="connsiteY41" fmla="*/ 2439 h 709840"/>
              <a:gd name="connsiteX42" fmla="*/ 527275 w 769951"/>
              <a:gd name="connsiteY42" fmla="*/ 3211 h 709840"/>
              <a:gd name="connsiteX43" fmla="*/ 531797 w 769951"/>
              <a:gd name="connsiteY43" fmla="*/ 4059 h 709840"/>
              <a:gd name="connsiteX44" fmla="*/ 536148 w 769951"/>
              <a:gd name="connsiteY44" fmla="*/ 5040 h 709840"/>
              <a:gd name="connsiteX45" fmla="*/ 540544 w 769951"/>
              <a:gd name="connsiteY45" fmla="*/ 6186 h 709840"/>
              <a:gd name="connsiteX46" fmla="*/ 544898 w 769951"/>
              <a:gd name="connsiteY46" fmla="*/ 7401 h 709840"/>
              <a:gd name="connsiteX47" fmla="*/ 549174 w 769951"/>
              <a:gd name="connsiteY47" fmla="*/ 8756 h 709840"/>
              <a:gd name="connsiteX48" fmla="*/ 553438 w 769951"/>
              <a:gd name="connsiteY48" fmla="*/ 10290 h 709840"/>
              <a:gd name="connsiteX49" fmla="*/ 557607 w 769951"/>
              <a:gd name="connsiteY49" fmla="*/ 11908 h 709840"/>
              <a:gd name="connsiteX50" fmla="*/ 561716 w 769951"/>
              <a:gd name="connsiteY50" fmla="*/ 13631 h 709840"/>
              <a:gd name="connsiteX51" fmla="*/ 565799 w 769951"/>
              <a:gd name="connsiteY51" fmla="*/ 15478 h 709840"/>
              <a:gd name="connsiteX52" fmla="*/ 569837 w 769951"/>
              <a:gd name="connsiteY52" fmla="*/ 17484 h 709840"/>
              <a:gd name="connsiteX53" fmla="*/ 573799 w 769951"/>
              <a:gd name="connsiteY53" fmla="*/ 19540 h 709840"/>
              <a:gd name="connsiteX54" fmla="*/ 577717 w 769951"/>
              <a:gd name="connsiteY54" fmla="*/ 21755 h 709840"/>
              <a:gd name="connsiteX55" fmla="*/ 581539 w 769951"/>
              <a:gd name="connsiteY55" fmla="*/ 24055 h 709840"/>
              <a:gd name="connsiteX56" fmla="*/ 585336 w 769951"/>
              <a:gd name="connsiteY56" fmla="*/ 26479 h 709840"/>
              <a:gd name="connsiteX57" fmla="*/ 589017 w 769951"/>
              <a:gd name="connsiteY57" fmla="*/ 29022 h 709840"/>
              <a:gd name="connsiteX58" fmla="*/ 592604 w 769951"/>
              <a:gd name="connsiteY58" fmla="*/ 31649 h 709840"/>
              <a:gd name="connsiteX59" fmla="*/ 596200 w 769951"/>
              <a:gd name="connsiteY59" fmla="*/ 34422 h 709840"/>
              <a:gd name="connsiteX60" fmla="*/ 599666 w 769951"/>
              <a:gd name="connsiteY60" fmla="*/ 37257 h 709840"/>
              <a:gd name="connsiteX61" fmla="*/ 603016 w 769951"/>
              <a:gd name="connsiteY61" fmla="*/ 40213 h 709840"/>
              <a:gd name="connsiteX62" fmla="*/ 606362 w 769951"/>
              <a:gd name="connsiteY62" fmla="*/ 43258 h 709840"/>
              <a:gd name="connsiteX63" fmla="*/ 609612 w 769951"/>
              <a:gd name="connsiteY63" fmla="*/ 46387 h 709840"/>
              <a:gd name="connsiteX64" fmla="*/ 612747 w 769951"/>
              <a:gd name="connsiteY64" fmla="*/ 49635 h 709840"/>
              <a:gd name="connsiteX65" fmla="*/ 615802 w 769951"/>
              <a:gd name="connsiteY65" fmla="*/ 53023 h 709840"/>
              <a:gd name="connsiteX66" fmla="*/ 618782 w 769951"/>
              <a:gd name="connsiteY66" fmla="*/ 56460 h 709840"/>
              <a:gd name="connsiteX67" fmla="*/ 621612 w 769951"/>
              <a:gd name="connsiteY67" fmla="*/ 59996 h 709840"/>
              <a:gd name="connsiteX68" fmla="*/ 624402 w 769951"/>
              <a:gd name="connsiteY68" fmla="*/ 63602 h 709840"/>
              <a:gd name="connsiteX69" fmla="*/ 627111 w 769951"/>
              <a:gd name="connsiteY69" fmla="*/ 67346 h 709840"/>
              <a:gd name="connsiteX70" fmla="*/ 629655 w 769951"/>
              <a:gd name="connsiteY70" fmla="*/ 71135 h 709840"/>
              <a:gd name="connsiteX71" fmla="*/ 714032 w 769951"/>
              <a:gd name="connsiteY71" fmla="*/ 217093 h 709840"/>
              <a:gd name="connsiteX72" fmla="*/ 714927 w 769951"/>
              <a:gd name="connsiteY72" fmla="*/ 218676 h 709840"/>
              <a:gd name="connsiteX73" fmla="*/ 715842 w 769951"/>
              <a:gd name="connsiteY73" fmla="*/ 220226 h 709840"/>
              <a:gd name="connsiteX74" fmla="*/ 716737 w 769951"/>
              <a:gd name="connsiteY74" fmla="*/ 221809 h 709840"/>
              <a:gd name="connsiteX75" fmla="*/ 717707 w 769951"/>
              <a:gd name="connsiteY75" fmla="*/ 223344 h 709840"/>
              <a:gd name="connsiteX76" fmla="*/ 718587 w 769951"/>
              <a:gd name="connsiteY76" fmla="*/ 224873 h 709840"/>
              <a:gd name="connsiteX77" fmla="*/ 719577 w 769951"/>
              <a:gd name="connsiteY77" fmla="*/ 226372 h 709840"/>
              <a:gd name="connsiteX78" fmla="*/ 720423 w 769951"/>
              <a:gd name="connsiteY78" fmla="*/ 227881 h 709840"/>
              <a:gd name="connsiteX79" fmla="*/ 721308 w 769951"/>
              <a:gd name="connsiteY79" fmla="*/ 229321 h 709840"/>
              <a:gd name="connsiteX80" fmla="*/ 756204 w 769951"/>
              <a:gd name="connsiteY80" fmla="*/ 290944 h 709840"/>
              <a:gd name="connsiteX81" fmla="*/ 757068 w 769951"/>
              <a:gd name="connsiteY81" fmla="*/ 292742 h 709840"/>
              <a:gd name="connsiteX82" fmla="*/ 757778 w 769951"/>
              <a:gd name="connsiteY82" fmla="*/ 294405 h 709840"/>
              <a:gd name="connsiteX83" fmla="*/ 758369 w 769951"/>
              <a:gd name="connsiteY83" fmla="*/ 295952 h 709840"/>
              <a:gd name="connsiteX84" fmla="*/ 758931 w 769951"/>
              <a:gd name="connsiteY84" fmla="*/ 297390 h 709840"/>
              <a:gd name="connsiteX85" fmla="*/ 759876 w 769951"/>
              <a:gd name="connsiteY85" fmla="*/ 299931 h 709840"/>
              <a:gd name="connsiteX86" fmla="*/ 760569 w 769951"/>
              <a:gd name="connsiteY86" fmla="*/ 302186 h 709840"/>
              <a:gd name="connsiteX87" fmla="*/ 761217 w 769951"/>
              <a:gd name="connsiteY87" fmla="*/ 304277 h 709840"/>
              <a:gd name="connsiteX88" fmla="*/ 761782 w 769951"/>
              <a:gd name="connsiteY88" fmla="*/ 306273 h 709840"/>
              <a:gd name="connsiteX89" fmla="*/ 762101 w 769951"/>
              <a:gd name="connsiteY89" fmla="*/ 307246 h 709840"/>
              <a:gd name="connsiteX90" fmla="*/ 762436 w 769951"/>
              <a:gd name="connsiteY90" fmla="*/ 308274 h 709840"/>
              <a:gd name="connsiteX91" fmla="*/ 762805 w 769951"/>
              <a:gd name="connsiteY91" fmla="*/ 309323 h 709840"/>
              <a:gd name="connsiteX92" fmla="*/ 763208 w 769951"/>
              <a:gd name="connsiteY92" fmla="*/ 310391 h 709840"/>
              <a:gd name="connsiteX93" fmla="*/ 763959 w 769951"/>
              <a:gd name="connsiteY93" fmla="*/ 311984 h 709840"/>
              <a:gd name="connsiteX94" fmla="*/ 764452 w 769951"/>
              <a:gd name="connsiteY94" fmla="*/ 313058 h 709840"/>
              <a:gd name="connsiteX95" fmla="*/ 764670 w 769951"/>
              <a:gd name="connsiteY95" fmla="*/ 313647 h 709840"/>
              <a:gd name="connsiteX96" fmla="*/ 764886 w 769951"/>
              <a:gd name="connsiteY96" fmla="*/ 314236 h 709840"/>
              <a:gd name="connsiteX97" fmla="*/ 765147 w 769951"/>
              <a:gd name="connsiteY97" fmla="*/ 314989 h 709840"/>
              <a:gd name="connsiteX98" fmla="*/ 765371 w 769951"/>
              <a:gd name="connsiteY98" fmla="*/ 316047 h 709840"/>
              <a:gd name="connsiteX99" fmla="*/ 766143 w 769951"/>
              <a:gd name="connsiteY99" fmla="*/ 319693 h 709840"/>
              <a:gd name="connsiteX100" fmla="*/ 766839 w 769951"/>
              <a:gd name="connsiteY100" fmla="*/ 323389 h 709840"/>
              <a:gd name="connsiteX101" fmla="*/ 767486 w 769951"/>
              <a:gd name="connsiteY101" fmla="*/ 327011 h 709840"/>
              <a:gd name="connsiteX102" fmla="*/ 768057 w 769951"/>
              <a:gd name="connsiteY102" fmla="*/ 330681 h 709840"/>
              <a:gd name="connsiteX103" fmla="*/ 768574 w 769951"/>
              <a:gd name="connsiteY103" fmla="*/ 334366 h 709840"/>
              <a:gd name="connsiteX104" fmla="*/ 769001 w 769951"/>
              <a:gd name="connsiteY104" fmla="*/ 338046 h 709840"/>
              <a:gd name="connsiteX105" fmla="*/ 769338 w 769951"/>
              <a:gd name="connsiteY105" fmla="*/ 341721 h 709840"/>
              <a:gd name="connsiteX106" fmla="*/ 769586 w 769951"/>
              <a:gd name="connsiteY106" fmla="*/ 345390 h 709840"/>
              <a:gd name="connsiteX107" fmla="*/ 769779 w 769951"/>
              <a:gd name="connsiteY107" fmla="*/ 349074 h 709840"/>
              <a:gd name="connsiteX108" fmla="*/ 769903 w 769951"/>
              <a:gd name="connsiteY108" fmla="*/ 352717 h 709840"/>
              <a:gd name="connsiteX109" fmla="*/ 769951 w 769951"/>
              <a:gd name="connsiteY109" fmla="*/ 356410 h 709840"/>
              <a:gd name="connsiteX110" fmla="*/ 769895 w 769951"/>
              <a:gd name="connsiteY110" fmla="*/ 360043 h 709840"/>
              <a:gd name="connsiteX111" fmla="*/ 769799 w 769951"/>
              <a:gd name="connsiteY111" fmla="*/ 363745 h 709840"/>
              <a:gd name="connsiteX112" fmla="*/ 769543 w 769951"/>
              <a:gd name="connsiteY112" fmla="*/ 367402 h 709840"/>
              <a:gd name="connsiteX113" fmla="*/ 769288 w 769951"/>
              <a:gd name="connsiteY113" fmla="*/ 371059 h 709840"/>
              <a:gd name="connsiteX114" fmla="*/ 768908 w 769951"/>
              <a:gd name="connsiteY114" fmla="*/ 374690 h 709840"/>
              <a:gd name="connsiteX115" fmla="*/ 768418 w 769951"/>
              <a:gd name="connsiteY115" fmla="*/ 378351 h 709840"/>
              <a:gd name="connsiteX116" fmla="*/ 767859 w 769951"/>
              <a:gd name="connsiteY116" fmla="*/ 381972 h 709840"/>
              <a:gd name="connsiteX117" fmla="*/ 767245 w 769951"/>
              <a:gd name="connsiteY117" fmla="*/ 385607 h 709840"/>
              <a:gd name="connsiteX118" fmla="*/ 766471 w 769951"/>
              <a:gd name="connsiteY118" fmla="*/ 389197 h 709840"/>
              <a:gd name="connsiteX119" fmla="*/ 765657 w 769951"/>
              <a:gd name="connsiteY119" fmla="*/ 392856 h 709840"/>
              <a:gd name="connsiteX120" fmla="*/ 764684 w 769951"/>
              <a:gd name="connsiteY120" fmla="*/ 396470 h 709840"/>
              <a:gd name="connsiteX121" fmla="*/ 763676 w 769951"/>
              <a:gd name="connsiteY121" fmla="*/ 400064 h 709840"/>
              <a:gd name="connsiteX122" fmla="*/ 762544 w 769951"/>
              <a:gd name="connsiteY122" fmla="*/ 403632 h 709840"/>
              <a:gd name="connsiteX123" fmla="*/ 761302 w 769951"/>
              <a:gd name="connsiteY123" fmla="*/ 407229 h 709840"/>
              <a:gd name="connsiteX124" fmla="*/ 760025 w 769951"/>
              <a:gd name="connsiteY124" fmla="*/ 410807 h 709840"/>
              <a:gd name="connsiteX125" fmla="*/ 758570 w 769951"/>
              <a:gd name="connsiteY125" fmla="*/ 414374 h 709840"/>
              <a:gd name="connsiteX126" fmla="*/ 757044 w 769951"/>
              <a:gd name="connsiteY126" fmla="*/ 417900 h 709840"/>
              <a:gd name="connsiteX127" fmla="*/ 755408 w 769951"/>
              <a:gd name="connsiteY127" fmla="*/ 421457 h 709840"/>
              <a:gd name="connsiteX128" fmla="*/ 753668 w 769951"/>
              <a:gd name="connsiteY128" fmla="*/ 424953 h 709840"/>
              <a:gd name="connsiteX129" fmla="*/ 751819 w 769951"/>
              <a:gd name="connsiteY129" fmla="*/ 428477 h 709840"/>
              <a:gd name="connsiteX130" fmla="*/ 749864 w 769951"/>
              <a:gd name="connsiteY130" fmla="*/ 431942 h 709840"/>
              <a:gd name="connsiteX131" fmla="*/ 634149 w 769951"/>
              <a:gd name="connsiteY131" fmla="*/ 632367 h 709840"/>
              <a:gd name="connsiteX132" fmla="*/ 632527 w 769951"/>
              <a:gd name="connsiteY132" fmla="*/ 635095 h 709840"/>
              <a:gd name="connsiteX133" fmla="*/ 630781 w 769951"/>
              <a:gd name="connsiteY133" fmla="*/ 637799 h 709840"/>
              <a:gd name="connsiteX134" fmla="*/ 628980 w 769951"/>
              <a:gd name="connsiteY134" fmla="*/ 640517 h 709840"/>
              <a:gd name="connsiteX135" fmla="*/ 627088 w 769951"/>
              <a:gd name="connsiteY135" fmla="*/ 643229 h 709840"/>
              <a:gd name="connsiteX136" fmla="*/ 625088 w 769951"/>
              <a:gd name="connsiteY136" fmla="*/ 645972 h 709840"/>
              <a:gd name="connsiteX137" fmla="*/ 623023 w 769951"/>
              <a:gd name="connsiteY137" fmla="*/ 648584 h 709840"/>
              <a:gd name="connsiteX138" fmla="*/ 620828 w 769951"/>
              <a:gd name="connsiteY138" fmla="*/ 651260 h 709840"/>
              <a:gd name="connsiteX139" fmla="*/ 618619 w 769951"/>
              <a:gd name="connsiteY139" fmla="*/ 653882 h 709840"/>
              <a:gd name="connsiteX140" fmla="*/ 616285 w 769951"/>
              <a:gd name="connsiteY140" fmla="*/ 656478 h 709840"/>
              <a:gd name="connsiteX141" fmla="*/ 613916 w 769951"/>
              <a:gd name="connsiteY141" fmla="*/ 659054 h 709840"/>
              <a:gd name="connsiteX142" fmla="*/ 611478 w 769951"/>
              <a:gd name="connsiteY142" fmla="*/ 661590 h 709840"/>
              <a:gd name="connsiteX143" fmla="*/ 609005 w 769951"/>
              <a:gd name="connsiteY143" fmla="*/ 664106 h 709840"/>
              <a:gd name="connsiteX144" fmla="*/ 606392 w 769951"/>
              <a:gd name="connsiteY144" fmla="*/ 666541 h 709840"/>
              <a:gd name="connsiteX145" fmla="*/ 603800 w 769951"/>
              <a:gd name="connsiteY145" fmla="*/ 668941 h 709840"/>
              <a:gd name="connsiteX146" fmla="*/ 601173 w 769951"/>
              <a:gd name="connsiteY146" fmla="*/ 671321 h 709840"/>
              <a:gd name="connsiteX147" fmla="*/ 598517 w 769951"/>
              <a:gd name="connsiteY147" fmla="*/ 673592 h 709840"/>
              <a:gd name="connsiteX148" fmla="*/ 595770 w 769951"/>
              <a:gd name="connsiteY148" fmla="*/ 675857 h 709840"/>
              <a:gd name="connsiteX149" fmla="*/ 592995 w 769951"/>
              <a:gd name="connsiteY149" fmla="*/ 678013 h 709840"/>
              <a:gd name="connsiteX150" fmla="*/ 590185 w 769951"/>
              <a:gd name="connsiteY150" fmla="*/ 680149 h 709840"/>
              <a:gd name="connsiteX151" fmla="*/ 587380 w 769951"/>
              <a:gd name="connsiteY151" fmla="*/ 682195 h 709840"/>
              <a:gd name="connsiteX152" fmla="*/ 584546 w 769951"/>
              <a:gd name="connsiteY152" fmla="*/ 684130 h 709840"/>
              <a:gd name="connsiteX153" fmla="*/ 581642 w 769951"/>
              <a:gd name="connsiteY153" fmla="*/ 686026 h 709840"/>
              <a:gd name="connsiteX154" fmla="*/ 578798 w 769951"/>
              <a:gd name="connsiteY154" fmla="*/ 687818 h 709840"/>
              <a:gd name="connsiteX155" fmla="*/ 575905 w 769951"/>
              <a:gd name="connsiteY155" fmla="*/ 689534 h 709840"/>
              <a:gd name="connsiteX156" fmla="*/ 572997 w 769951"/>
              <a:gd name="connsiteY156" fmla="*/ 691196 h 709840"/>
              <a:gd name="connsiteX157" fmla="*/ 570094 w 769951"/>
              <a:gd name="connsiteY157" fmla="*/ 692767 h 709840"/>
              <a:gd name="connsiteX158" fmla="*/ 567148 w 769951"/>
              <a:gd name="connsiteY158" fmla="*/ 694175 h 709840"/>
              <a:gd name="connsiteX159" fmla="*/ 564296 w 769951"/>
              <a:gd name="connsiteY159" fmla="*/ 695497 h 709840"/>
              <a:gd name="connsiteX160" fmla="*/ 561395 w 769951"/>
              <a:gd name="connsiteY160" fmla="*/ 696745 h 709840"/>
              <a:gd name="connsiteX161" fmla="*/ 558554 w 769951"/>
              <a:gd name="connsiteY161" fmla="*/ 697889 h 709840"/>
              <a:gd name="connsiteX162" fmla="*/ 555704 w 769951"/>
              <a:gd name="connsiteY162" fmla="*/ 698888 h 709840"/>
              <a:gd name="connsiteX163" fmla="*/ 552860 w 769951"/>
              <a:gd name="connsiteY163" fmla="*/ 699797 h 709840"/>
              <a:gd name="connsiteX164" fmla="*/ 551103 w 769951"/>
              <a:gd name="connsiteY164" fmla="*/ 700268 h 709840"/>
              <a:gd name="connsiteX165" fmla="*/ 549566 w 769951"/>
              <a:gd name="connsiteY165" fmla="*/ 700680 h 709840"/>
              <a:gd name="connsiteX166" fmla="*/ 548798 w 769951"/>
              <a:gd name="connsiteY166" fmla="*/ 700886 h 709840"/>
              <a:gd name="connsiteX167" fmla="*/ 548010 w 769951"/>
              <a:gd name="connsiteY167" fmla="*/ 701126 h 709840"/>
              <a:gd name="connsiteX168" fmla="*/ 547221 w 769951"/>
              <a:gd name="connsiteY168" fmla="*/ 701367 h 709840"/>
              <a:gd name="connsiteX169" fmla="*/ 546317 w 769951"/>
              <a:gd name="connsiteY169" fmla="*/ 701727 h 709840"/>
              <a:gd name="connsiteX170" fmla="*/ 543092 w 769951"/>
              <a:gd name="connsiteY170" fmla="*/ 702973 h 709840"/>
              <a:gd name="connsiteX171" fmla="*/ 541031 w 769951"/>
              <a:gd name="connsiteY171" fmla="*/ 703731 h 709840"/>
              <a:gd name="connsiteX172" fmla="*/ 540297 w 769951"/>
              <a:gd name="connsiteY172" fmla="*/ 703957 h 709840"/>
              <a:gd name="connsiteX173" fmla="*/ 539768 w 769951"/>
              <a:gd name="connsiteY173" fmla="*/ 704070 h 709840"/>
              <a:gd name="connsiteX174" fmla="*/ 539350 w 769951"/>
              <a:gd name="connsiteY174" fmla="*/ 704152 h 709840"/>
              <a:gd name="connsiteX175" fmla="*/ 539006 w 769951"/>
              <a:gd name="connsiteY175" fmla="*/ 704186 h 709840"/>
              <a:gd name="connsiteX176" fmla="*/ 538357 w 769951"/>
              <a:gd name="connsiteY176" fmla="*/ 704183 h 709840"/>
              <a:gd name="connsiteX177" fmla="*/ 537511 w 769951"/>
              <a:gd name="connsiteY177" fmla="*/ 704204 h 709840"/>
              <a:gd name="connsiteX178" fmla="*/ 536892 w 769951"/>
              <a:gd name="connsiteY178" fmla="*/ 704311 h 709840"/>
              <a:gd name="connsiteX179" fmla="*/ 536129 w 769951"/>
              <a:gd name="connsiteY179" fmla="*/ 704427 h 709840"/>
              <a:gd name="connsiteX180" fmla="*/ 535056 w 769951"/>
              <a:gd name="connsiteY180" fmla="*/ 704597 h 709840"/>
              <a:gd name="connsiteX181" fmla="*/ 533799 w 769951"/>
              <a:gd name="connsiteY181" fmla="*/ 704846 h 709840"/>
              <a:gd name="connsiteX182" fmla="*/ 531390 w 769951"/>
              <a:gd name="connsiteY182" fmla="*/ 705403 h 709840"/>
              <a:gd name="connsiteX183" fmla="*/ 528966 w 769951"/>
              <a:gd name="connsiteY183" fmla="*/ 705906 h 709840"/>
              <a:gd name="connsiteX184" fmla="*/ 526617 w 769951"/>
              <a:gd name="connsiteY184" fmla="*/ 706358 h 709840"/>
              <a:gd name="connsiteX185" fmla="*/ 524177 w 769951"/>
              <a:gd name="connsiteY185" fmla="*/ 706806 h 709840"/>
              <a:gd name="connsiteX186" fmla="*/ 521778 w 769951"/>
              <a:gd name="connsiteY186" fmla="*/ 707184 h 709840"/>
              <a:gd name="connsiteX187" fmla="*/ 519435 w 769951"/>
              <a:gd name="connsiteY187" fmla="*/ 707547 h 709840"/>
              <a:gd name="connsiteX188" fmla="*/ 517056 w 769951"/>
              <a:gd name="connsiteY188" fmla="*/ 707891 h 709840"/>
              <a:gd name="connsiteX189" fmla="*/ 514663 w 769951"/>
              <a:gd name="connsiteY189" fmla="*/ 708179 h 709840"/>
              <a:gd name="connsiteX190" fmla="*/ 512289 w 769951"/>
              <a:gd name="connsiteY190" fmla="*/ 708432 h 709840"/>
              <a:gd name="connsiteX191" fmla="*/ 509916 w 769951"/>
              <a:gd name="connsiteY191" fmla="*/ 708686 h 709840"/>
              <a:gd name="connsiteX192" fmla="*/ 507562 w 769951"/>
              <a:gd name="connsiteY192" fmla="*/ 708905 h 709840"/>
              <a:gd name="connsiteX193" fmla="*/ 505209 w 769951"/>
              <a:gd name="connsiteY193" fmla="*/ 709124 h 709840"/>
              <a:gd name="connsiteX194" fmla="*/ 500473 w 769951"/>
              <a:gd name="connsiteY194" fmla="*/ 709452 h 709840"/>
              <a:gd name="connsiteX195" fmla="*/ 495763 w 769951"/>
              <a:gd name="connsiteY195" fmla="*/ 709655 h 709840"/>
              <a:gd name="connsiteX196" fmla="*/ 490983 w 769951"/>
              <a:gd name="connsiteY196" fmla="*/ 709818 h 709840"/>
              <a:gd name="connsiteX197" fmla="*/ 486248 w 769951"/>
              <a:gd name="connsiteY197" fmla="*/ 709822 h 709840"/>
              <a:gd name="connsiteX198" fmla="*/ 481459 w 769951"/>
              <a:gd name="connsiteY198" fmla="*/ 709840 h 709840"/>
              <a:gd name="connsiteX199" fmla="*/ 476620 w 769951"/>
              <a:gd name="connsiteY199" fmla="*/ 709784 h 709840"/>
              <a:gd name="connsiteX200" fmla="*/ 471752 w 769951"/>
              <a:gd name="connsiteY200" fmla="*/ 709618 h 709840"/>
              <a:gd name="connsiteX201" fmla="*/ 466829 w 769951"/>
              <a:gd name="connsiteY201" fmla="*/ 709466 h 709840"/>
              <a:gd name="connsiteX202" fmla="*/ 461891 w 769951"/>
              <a:gd name="connsiteY202" fmla="*/ 709260 h 709840"/>
              <a:gd name="connsiteX203" fmla="*/ 456863 w 769951"/>
              <a:gd name="connsiteY203" fmla="*/ 709048 h 709840"/>
              <a:gd name="connsiteX204" fmla="*/ 372477 w 769951"/>
              <a:gd name="connsiteY204" fmla="*/ 708717 h 709840"/>
              <a:gd name="connsiteX205" fmla="*/ 368928 w 769951"/>
              <a:gd name="connsiteY205" fmla="*/ 708756 h 709840"/>
              <a:gd name="connsiteX206" fmla="*/ 365345 w 769951"/>
              <a:gd name="connsiteY206" fmla="*/ 708775 h 709840"/>
              <a:gd name="connsiteX207" fmla="*/ 361816 w 769951"/>
              <a:gd name="connsiteY207" fmla="*/ 708779 h 709840"/>
              <a:gd name="connsiteX208" fmla="*/ 358343 w 769951"/>
              <a:gd name="connsiteY208" fmla="*/ 708769 h 709840"/>
              <a:gd name="connsiteX209" fmla="*/ 354834 w 769951"/>
              <a:gd name="connsiteY209" fmla="*/ 708738 h 709840"/>
              <a:gd name="connsiteX210" fmla="*/ 351396 w 769951"/>
              <a:gd name="connsiteY210" fmla="*/ 708748 h 709840"/>
              <a:gd name="connsiteX211" fmla="*/ 347957 w 769951"/>
              <a:gd name="connsiteY211" fmla="*/ 708757 h 709840"/>
              <a:gd name="connsiteX212" fmla="*/ 344518 w 769951"/>
              <a:gd name="connsiteY212" fmla="*/ 708767 h 709840"/>
              <a:gd name="connsiteX213" fmla="*/ 341045 w 769951"/>
              <a:gd name="connsiteY213" fmla="*/ 708756 h 709840"/>
              <a:gd name="connsiteX214" fmla="*/ 337586 w 769951"/>
              <a:gd name="connsiteY214" fmla="*/ 708801 h 709840"/>
              <a:gd name="connsiteX215" fmla="*/ 334147 w 769951"/>
              <a:gd name="connsiteY215" fmla="*/ 708810 h 709840"/>
              <a:gd name="connsiteX216" fmla="*/ 330674 w 769951"/>
              <a:gd name="connsiteY216" fmla="*/ 708800 h 709840"/>
              <a:gd name="connsiteX217" fmla="*/ 327215 w 769951"/>
              <a:gd name="connsiteY217" fmla="*/ 708845 h 709840"/>
              <a:gd name="connsiteX218" fmla="*/ 323721 w 769951"/>
              <a:gd name="connsiteY218" fmla="*/ 708869 h 709840"/>
              <a:gd name="connsiteX219" fmla="*/ 320207 w 769951"/>
              <a:gd name="connsiteY219" fmla="*/ 708928 h 709840"/>
              <a:gd name="connsiteX220" fmla="*/ 316693 w 769951"/>
              <a:gd name="connsiteY220" fmla="*/ 708987 h 709840"/>
              <a:gd name="connsiteX221" fmla="*/ 313070 w 769951"/>
              <a:gd name="connsiteY221" fmla="*/ 709075 h 709840"/>
              <a:gd name="connsiteX222" fmla="*/ 309556 w 769951"/>
              <a:gd name="connsiteY222" fmla="*/ 709135 h 709840"/>
              <a:gd name="connsiteX223" fmla="*/ 306043 w 769951"/>
              <a:gd name="connsiteY223" fmla="*/ 709194 h 709840"/>
              <a:gd name="connsiteX224" fmla="*/ 302584 w 769951"/>
              <a:gd name="connsiteY224" fmla="*/ 709238 h 709840"/>
              <a:gd name="connsiteX225" fmla="*/ 299160 w 769951"/>
              <a:gd name="connsiteY225" fmla="*/ 709302 h 709840"/>
              <a:gd name="connsiteX226" fmla="*/ 295755 w 769951"/>
              <a:gd name="connsiteY226" fmla="*/ 709333 h 709840"/>
              <a:gd name="connsiteX227" fmla="*/ 292331 w 769951"/>
              <a:gd name="connsiteY227" fmla="*/ 709397 h 709840"/>
              <a:gd name="connsiteX228" fmla="*/ 288858 w 769951"/>
              <a:gd name="connsiteY228" fmla="*/ 709386 h 709840"/>
              <a:gd name="connsiteX229" fmla="*/ 285475 w 769951"/>
              <a:gd name="connsiteY229" fmla="*/ 709381 h 709840"/>
              <a:gd name="connsiteX230" fmla="*/ 282075 w 769951"/>
              <a:gd name="connsiteY230" fmla="*/ 709321 h 709840"/>
              <a:gd name="connsiteX231" fmla="*/ 278582 w 769951"/>
              <a:gd name="connsiteY231" fmla="*/ 709346 h 709840"/>
              <a:gd name="connsiteX232" fmla="*/ 275099 w 769951"/>
              <a:gd name="connsiteY232" fmla="*/ 709191 h 709840"/>
              <a:gd name="connsiteX233" fmla="*/ 271576 w 769951"/>
              <a:gd name="connsiteY233" fmla="*/ 709105 h 709840"/>
              <a:gd name="connsiteX234" fmla="*/ 267984 w 769951"/>
              <a:gd name="connsiteY234" fmla="*/ 708979 h 709840"/>
              <a:gd name="connsiteX235" fmla="*/ 264356 w 769951"/>
              <a:gd name="connsiteY235" fmla="*/ 708834 h 709840"/>
              <a:gd name="connsiteX236" fmla="*/ 260659 w 769951"/>
              <a:gd name="connsiteY236" fmla="*/ 708648 h 709840"/>
              <a:gd name="connsiteX237" fmla="*/ 256070 w 769951"/>
              <a:gd name="connsiteY237" fmla="*/ 708318 h 709840"/>
              <a:gd name="connsiteX238" fmla="*/ 251508 w 769951"/>
              <a:gd name="connsiteY238" fmla="*/ 707865 h 709840"/>
              <a:gd name="connsiteX239" fmla="*/ 246990 w 769951"/>
              <a:gd name="connsiteY239" fmla="*/ 707251 h 709840"/>
              <a:gd name="connsiteX240" fmla="*/ 242518 w 769951"/>
              <a:gd name="connsiteY240" fmla="*/ 706479 h 709840"/>
              <a:gd name="connsiteX241" fmla="*/ 237997 w 769951"/>
              <a:gd name="connsiteY241" fmla="*/ 705632 h 709840"/>
              <a:gd name="connsiteX242" fmla="*/ 233646 w 769951"/>
              <a:gd name="connsiteY242" fmla="*/ 704650 h 709840"/>
              <a:gd name="connsiteX243" fmla="*/ 229250 w 769951"/>
              <a:gd name="connsiteY243" fmla="*/ 703504 h 709840"/>
              <a:gd name="connsiteX244" fmla="*/ 224895 w 769951"/>
              <a:gd name="connsiteY244" fmla="*/ 702289 h 709840"/>
              <a:gd name="connsiteX245" fmla="*/ 220620 w 769951"/>
              <a:gd name="connsiteY245" fmla="*/ 700934 h 709840"/>
              <a:gd name="connsiteX246" fmla="*/ 216356 w 769951"/>
              <a:gd name="connsiteY246" fmla="*/ 699400 h 709840"/>
              <a:gd name="connsiteX247" fmla="*/ 212187 w 769951"/>
              <a:gd name="connsiteY247" fmla="*/ 697782 h 709840"/>
              <a:gd name="connsiteX248" fmla="*/ 208078 w 769951"/>
              <a:gd name="connsiteY248" fmla="*/ 696059 h 709840"/>
              <a:gd name="connsiteX249" fmla="*/ 203994 w 769951"/>
              <a:gd name="connsiteY249" fmla="*/ 694212 h 709840"/>
              <a:gd name="connsiteX250" fmla="*/ 199957 w 769951"/>
              <a:gd name="connsiteY250" fmla="*/ 692205 h 709840"/>
              <a:gd name="connsiteX251" fmla="*/ 195994 w 769951"/>
              <a:gd name="connsiteY251" fmla="*/ 690150 h 709840"/>
              <a:gd name="connsiteX252" fmla="*/ 192077 w 769951"/>
              <a:gd name="connsiteY252" fmla="*/ 687934 h 709840"/>
              <a:gd name="connsiteX253" fmla="*/ 188254 w 769951"/>
              <a:gd name="connsiteY253" fmla="*/ 685635 h 709840"/>
              <a:gd name="connsiteX254" fmla="*/ 184458 w 769951"/>
              <a:gd name="connsiteY254" fmla="*/ 683211 h 709840"/>
              <a:gd name="connsiteX255" fmla="*/ 180776 w 769951"/>
              <a:gd name="connsiteY255" fmla="*/ 680668 h 709840"/>
              <a:gd name="connsiteX256" fmla="*/ 177189 w 769951"/>
              <a:gd name="connsiteY256" fmla="*/ 678040 h 709840"/>
              <a:gd name="connsiteX257" fmla="*/ 173593 w 769951"/>
              <a:gd name="connsiteY257" fmla="*/ 675269 h 709840"/>
              <a:gd name="connsiteX258" fmla="*/ 170128 w 769951"/>
              <a:gd name="connsiteY258" fmla="*/ 672432 h 709840"/>
              <a:gd name="connsiteX259" fmla="*/ 166777 w 769951"/>
              <a:gd name="connsiteY259" fmla="*/ 669477 h 709840"/>
              <a:gd name="connsiteX260" fmla="*/ 163432 w 769951"/>
              <a:gd name="connsiteY260" fmla="*/ 666432 h 709840"/>
              <a:gd name="connsiteX261" fmla="*/ 160182 w 769951"/>
              <a:gd name="connsiteY261" fmla="*/ 663303 h 709840"/>
              <a:gd name="connsiteX262" fmla="*/ 157046 w 769951"/>
              <a:gd name="connsiteY262" fmla="*/ 660054 h 709840"/>
              <a:gd name="connsiteX263" fmla="*/ 153991 w 769951"/>
              <a:gd name="connsiteY263" fmla="*/ 656667 h 709840"/>
              <a:gd name="connsiteX264" fmla="*/ 151012 w 769951"/>
              <a:gd name="connsiteY264" fmla="*/ 653230 h 709840"/>
              <a:gd name="connsiteX265" fmla="*/ 148182 w 769951"/>
              <a:gd name="connsiteY265" fmla="*/ 649694 h 709840"/>
              <a:gd name="connsiteX266" fmla="*/ 145392 w 769951"/>
              <a:gd name="connsiteY266" fmla="*/ 646088 h 709840"/>
              <a:gd name="connsiteX267" fmla="*/ 142682 w 769951"/>
              <a:gd name="connsiteY267" fmla="*/ 642344 h 709840"/>
              <a:gd name="connsiteX268" fmla="*/ 140138 w 769951"/>
              <a:gd name="connsiteY268" fmla="*/ 638555 h 709840"/>
              <a:gd name="connsiteX269" fmla="*/ 137519 w 769951"/>
              <a:gd name="connsiteY269" fmla="*/ 634491 h 709840"/>
              <a:gd name="connsiteX270" fmla="*/ 134516 w 769951"/>
              <a:gd name="connsiteY270" fmla="*/ 629649 h 709840"/>
              <a:gd name="connsiteX271" fmla="*/ 131192 w 769951"/>
              <a:gd name="connsiteY271" fmla="*/ 624157 h 709840"/>
              <a:gd name="connsiteX272" fmla="*/ 127605 w 769951"/>
              <a:gd name="connsiteY272" fmla="*/ 618235 h 709840"/>
              <a:gd name="connsiteX273" fmla="*/ 123871 w 769951"/>
              <a:gd name="connsiteY273" fmla="*/ 611765 h 709840"/>
              <a:gd name="connsiteX274" fmla="*/ 119899 w 769951"/>
              <a:gd name="connsiteY274" fmla="*/ 605064 h 709840"/>
              <a:gd name="connsiteX275" fmla="*/ 115908 w 769951"/>
              <a:gd name="connsiteY275" fmla="*/ 598074 h 709840"/>
              <a:gd name="connsiteX276" fmla="*/ 111818 w 769951"/>
              <a:gd name="connsiteY276" fmla="*/ 590934 h 709840"/>
              <a:gd name="connsiteX277" fmla="*/ 107784 w 769951"/>
              <a:gd name="connsiteY277" fmla="*/ 583780 h 709840"/>
              <a:gd name="connsiteX278" fmla="*/ 103763 w 769951"/>
              <a:gd name="connsiteY278" fmla="*/ 576680 h 709840"/>
              <a:gd name="connsiteX279" fmla="*/ 99877 w 769951"/>
              <a:gd name="connsiteY279" fmla="*/ 569751 h 709840"/>
              <a:gd name="connsiteX280" fmla="*/ 96119 w 769951"/>
              <a:gd name="connsiteY280" fmla="*/ 563081 h 709840"/>
              <a:gd name="connsiteX281" fmla="*/ 92574 w 769951"/>
              <a:gd name="connsiteY281" fmla="*/ 556765 h 709840"/>
              <a:gd name="connsiteX282" fmla="*/ 89361 w 769951"/>
              <a:gd name="connsiteY282" fmla="*/ 550921 h 709840"/>
              <a:gd name="connsiteX283" fmla="*/ 86384 w 769951"/>
              <a:gd name="connsiteY283" fmla="*/ 545630 h 709840"/>
              <a:gd name="connsiteX284" fmla="*/ 83818 w 769951"/>
              <a:gd name="connsiteY284" fmla="*/ 540993 h 709840"/>
              <a:gd name="connsiteX285" fmla="*/ 41154 w 769951"/>
              <a:gd name="connsiteY285" fmla="*/ 468157 h 709840"/>
              <a:gd name="connsiteX286" fmla="*/ 40085 w 769951"/>
              <a:gd name="connsiteY286" fmla="*/ 466473 h 709840"/>
              <a:gd name="connsiteX287" fmla="*/ 39165 w 769951"/>
              <a:gd name="connsiteY287" fmla="*/ 465014 h 709840"/>
              <a:gd name="connsiteX288" fmla="*/ 38298 w 769951"/>
              <a:gd name="connsiteY288" fmla="*/ 463539 h 709840"/>
              <a:gd name="connsiteX289" fmla="*/ 37448 w 769951"/>
              <a:gd name="connsiteY289" fmla="*/ 462120 h 709840"/>
              <a:gd name="connsiteX290" fmla="*/ 36582 w 769951"/>
              <a:gd name="connsiteY290" fmla="*/ 460646 h 709840"/>
              <a:gd name="connsiteX291" fmla="*/ 35717 w 769951"/>
              <a:gd name="connsiteY291" fmla="*/ 459172 h 709840"/>
              <a:gd name="connsiteX292" fmla="*/ 34767 w 769951"/>
              <a:gd name="connsiteY292" fmla="*/ 457603 h 709840"/>
              <a:gd name="connsiteX293" fmla="*/ 33753 w 769951"/>
              <a:gd name="connsiteY293" fmla="*/ 455904 h 709840"/>
              <a:gd name="connsiteX294" fmla="*/ 13590 w 769951"/>
              <a:gd name="connsiteY294" fmla="*/ 418746 h 709840"/>
              <a:gd name="connsiteX295" fmla="*/ 12726 w 769951"/>
              <a:gd name="connsiteY295" fmla="*/ 416948 h 709840"/>
              <a:gd name="connsiteX296" fmla="*/ 12015 w 769951"/>
              <a:gd name="connsiteY296" fmla="*/ 415286 h 709840"/>
              <a:gd name="connsiteX297" fmla="*/ 11424 w 769951"/>
              <a:gd name="connsiteY297" fmla="*/ 413738 h 709840"/>
              <a:gd name="connsiteX298" fmla="*/ 10862 w 769951"/>
              <a:gd name="connsiteY298" fmla="*/ 412300 h 709840"/>
              <a:gd name="connsiteX299" fmla="*/ 9917 w 769951"/>
              <a:gd name="connsiteY299" fmla="*/ 409759 h 709840"/>
              <a:gd name="connsiteX300" fmla="*/ 9224 w 769951"/>
              <a:gd name="connsiteY300" fmla="*/ 407503 h 709840"/>
              <a:gd name="connsiteX301" fmla="*/ 8576 w 769951"/>
              <a:gd name="connsiteY301" fmla="*/ 405412 h 709840"/>
              <a:gd name="connsiteX302" fmla="*/ 8012 w 769951"/>
              <a:gd name="connsiteY302" fmla="*/ 403417 h 709840"/>
              <a:gd name="connsiteX303" fmla="*/ 7692 w 769951"/>
              <a:gd name="connsiteY303" fmla="*/ 402443 h 709840"/>
              <a:gd name="connsiteX304" fmla="*/ 7358 w 769951"/>
              <a:gd name="connsiteY304" fmla="*/ 401415 h 709840"/>
              <a:gd name="connsiteX305" fmla="*/ 6988 w 769951"/>
              <a:gd name="connsiteY305" fmla="*/ 400367 h 709840"/>
              <a:gd name="connsiteX306" fmla="*/ 6585 w 769951"/>
              <a:gd name="connsiteY306" fmla="*/ 399298 h 709840"/>
              <a:gd name="connsiteX307" fmla="*/ 5953 w 769951"/>
              <a:gd name="connsiteY307" fmla="*/ 397821 h 709840"/>
              <a:gd name="connsiteX308" fmla="*/ 5397 w 769951"/>
              <a:gd name="connsiteY308" fmla="*/ 396294 h 709840"/>
              <a:gd name="connsiteX309" fmla="*/ 4901 w 769951"/>
              <a:gd name="connsiteY309" fmla="*/ 394662 h 709840"/>
              <a:gd name="connsiteX310" fmla="*/ 4425 w 769951"/>
              <a:gd name="connsiteY310" fmla="*/ 392995 h 709840"/>
              <a:gd name="connsiteX311" fmla="*/ 3955 w 769951"/>
              <a:gd name="connsiteY311" fmla="*/ 391238 h 709840"/>
              <a:gd name="connsiteX312" fmla="*/ 3504 w 769951"/>
              <a:gd name="connsiteY312" fmla="*/ 389447 h 709840"/>
              <a:gd name="connsiteX313" fmla="*/ 3113 w 769951"/>
              <a:gd name="connsiteY313" fmla="*/ 387552 h 709840"/>
              <a:gd name="connsiteX314" fmla="*/ 2738 w 769951"/>
              <a:gd name="connsiteY314" fmla="*/ 385711 h 709840"/>
              <a:gd name="connsiteX315" fmla="*/ 2388 w 769951"/>
              <a:gd name="connsiteY315" fmla="*/ 383746 h 709840"/>
              <a:gd name="connsiteX316" fmla="*/ 2038 w 769951"/>
              <a:gd name="connsiteY316" fmla="*/ 381781 h 709840"/>
              <a:gd name="connsiteX317" fmla="*/ 1743 w 769951"/>
              <a:gd name="connsiteY317" fmla="*/ 379801 h 709840"/>
              <a:gd name="connsiteX318" fmla="*/ 1488 w 769951"/>
              <a:gd name="connsiteY318" fmla="*/ 377751 h 709840"/>
              <a:gd name="connsiteX319" fmla="*/ 1233 w 769951"/>
              <a:gd name="connsiteY319" fmla="*/ 375703 h 709840"/>
              <a:gd name="connsiteX320" fmla="*/ 998 w 769951"/>
              <a:gd name="connsiteY320" fmla="*/ 373618 h 709840"/>
              <a:gd name="connsiteX321" fmla="*/ 798 w 769951"/>
              <a:gd name="connsiteY321" fmla="*/ 371554 h 709840"/>
              <a:gd name="connsiteX322" fmla="*/ 618 w 769951"/>
              <a:gd name="connsiteY322" fmla="*/ 369455 h 709840"/>
              <a:gd name="connsiteX323" fmla="*/ 312 w 769951"/>
              <a:gd name="connsiteY323" fmla="*/ 365243 h 709840"/>
              <a:gd name="connsiteX324" fmla="*/ 166 w 769951"/>
              <a:gd name="connsiteY324" fmla="*/ 361076 h 709840"/>
              <a:gd name="connsiteX325" fmla="*/ 15 w 769951"/>
              <a:gd name="connsiteY325" fmla="*/ 356999 h 709840"/>
              <a:gd name="connsiteX326" fmla="*/ 3 w 769951"/>
              <a:gd name="connsiteY326" fmla="*/ 353001 h 709840"/>
              <a:gd name="connsiteX327" fmla="*/ 0 w 769951"/>
              <a:gd name="connsiteY327" fmla="*/ 349149 h 709840"/>
              <a:gd name="connsiteX328" fmla="*/ 131 w 769951"/>
              <a:gd name="connsiteY328" fmla="*/ 345466 h 709840"/>
              <a:gd name="connsiteX329" fmla="*/ 286 w 769951"/>
              <a:gd name="connsiteY329" fmla="*/ 341984 h 709840"/>
              <a:gd name="connsiteX330" fmla="*/ 515 w 769951"/>
              <a:gd name="connsiteY330" fmla="*/ 338776 h 709840"/>
              <a:gd name="connsiteX331" fmla="*/ 662 w 769951"/>
              <a:gd name="connsiteY331" fmla="*/ 337236 h 709840"/>
              <a:gd name="connsiteX332" fmla="*/ 888 w 769951"/>
              <a:gd name="connsiteY332" fmla="*/ 335558 h 709840"/>
              <a:gd name="connsiteX333" fmla="*/ 1060 w 769951"/>
              <a:gd name="connsiteY333" fmla="*/ 333893 h 709840"/>
              <a:gd name="connsiteX334" fmla="*/ 1362 w 769951"/>
              <a:gd name="connsiteY334" fmla="*/ 332166 h 709840"/>
              <a:gd name="connsiteX335" fmla="*/ 1614 w 769951"/>
              <a:gd name="connsiteY335" fmla="*/ 330363 h 709840"/>
              <a:gd name="connsiteX336" fmla="*/ 1921 w 769951"/>
              <a:gd name="connsiteY336" fmla="*/ 328545 h 709840"/>
              <a:gd name="connsiteX337" fmla="*/ 2283 w 769951"/>
              <a:gd name="connsiteY337" fmla="*/ 326713 h 709840"/>
              <a:gd name="connsiteX338" fmla="*/ 2611 w 769951"/>
              <a:gd name="connsiteY338" fmla="*/ 324860 h 709840"/>
              <a:gd name="connsiteX339" fmla="*/ 3525 w 769951"/>
              <a:gd name="connsiteY339" fmla="*/ 321027 h 709840"/>
              <a:gd name="connsiteX340" fmla="*/ 4444 w 769951"/>
              <a:gd name="connsiteY340" fmla="*/ 317104 h 709840"/>
              <a:gd name="connsiteX341" fmla="*/ 4996 w 769951"/>
              <a:gd name="connsiteY341" fmla="*/ 315103 h 709840"/>
              <a:gd name="connsiteX342" fmla="*/ 5494 w 769951"/>
              <a:gd name="connsiteY342" fmla="*/ 313117 h 709840"/>
              <a:gd name="connsiteX343" fmla="*/ 6065 w 769951"/>
              <a:gd name="connsiteY343" fmla="*/ 311081 h 709840"/>
              <a:gd name="connsiteX344" fmla="*/ 6673 w 769951"/>
              <a:gd name="connsiteY344" fmla="*/ 309066 h 709840"/>
              <a:gd name="connsiteX345" fmla="*/ 7315 w 769951"/>
              <a:gd name="connsiteY345" fmla="*/ 307070 h 709840"/>
              <a:gd name="connsiteX346" fmla="*/ 7962 w 769951"/>
              <a:gd name="connsiteY346" fmla="*/ 304985 h 709840"/>
              <a:gd name="connsiteX347" fmla="*/ 8713 w 769951"/>
              <a:gd name="connsiteY347" fmla="*/ 302960 h 709840"/>
              <a:gd name="connsiteX348" fmla="*/ 9375 w 769951"/>
              <a:gd name="connsiteY348" fmla="*/ 300929 h 709840"/>
              <a:gd name="connsiteX349" fmla="*/ 10162 w 769951"/>
              <a:gd name="connsiteY349" fmla="*/ 298925 h 709840"/>
              <a:gd name="connsiteX350" fmla="*/ 10878 w 769951"/>
              <a:gd name="connsiteY350" fmla="*/ 296880 h 709840"/>
              <a:gd name="connsiteX351" fmla="*/ 11719 w 769951"/>
              <a:gd name="connsiteY351" fmla="*/ 294860 h 709840"/>
              <a:gd name="connsiteX352" fmla="*/ 12521 w 769951"/>
              <a:gd name="connsiteY352" fmla="*/ 292910 h 709840"/>
              <a:gd name="connsiteX353" fmla="*/ 13341 w 769951"/>
              <a:gd name="connsiteY353" fmla="*/ 290925 h 709840"/>
              <a:gd name="connsiteX354" fmla="*/ 14253 w 769951"/>
              <a:gd name="connsiteY354" fmla="*/ 288946 h 709840"/>
              <a:gd name="connsiteX355" fmla="*/ 15123 w 769951"/>
              <a:gd name="connsiteY355" fmla="*/ 287036 h 709840"/>
              <a:gd name="connsiteX356" fmla="*/ 16015 w 769951"/>
              <a:gd name="connsiteY356" fmla="*/ 285091 h 709840"/>
              <a:gd name="connsiteX357" fmla="*/ 17009 w 769951"/>
              <a:gd name="connsiteY357" fmla="*/ 283207 h 709840"/>
              <a:gd name="connsiteX358" fmla="*/ 17929 w 769951"/>
              <a:gd name="connsiteY358" fmla="*/ 281372 h 709840"/>
              <a:gd name="connsiteX359" fmla="*/ 18904 w 769951"/>
              <a:gd name="connsiteY359" fmla="*/ 279522 h 709840"/>
              <a:gd name="connsiteX360" fmla="*/ 19929 w 769951"/>
              <a:gd name="connsiteY360" fmla="*/ 277748 h 709840"/>
              <a:gd name="connsiteX361" fmla="*/ 135644 w 769951"/>
              <a:gd name="connsiteY361" fmla="*/ 77323 h 709840"/>
              <a:gd name="connsiteX362" fmla="*/ 136669 w 769951"/>
              <a:gd name="connsiteY362" fmla="*/ 75548 h 709840"/>
              <a:gd name="connsiteX363" fmla="*/ 137804 w 769951"/>
              <a:gd name="connsiteY363" fmla="*/ 73745 h 709840"/>
              <a:gd name="connsiteX364" fmla="*/ 138972 w 769951"/>
              <a:gd name="connsiteY364" fmla="*/ 71960 h 709840"/>
              <a:gd name="connsiteX365" fmla="*/ 140087 w 769951"/>
              <a:gd name="connsiteY365" fmla="*/ 70191 h 709840"/>
              <a:gd name="connsiteX366" fmla="*/ 141345 w 769951"/>
              <a:gd name="connsiteY366" fmla="*/ 68413 h 709840"/>
              <a:gd name="connsiteX367" fmla="*/ 142584 w 769951"/>
              <a:gd name="connsiteY367" fmla="*/ 66669 h 709840"/>
              <a:gd name="connsiteX368" fmla="*/ 143878 w 769951"/>
              <a:gd name="connsiteY368" fmla="*/ 64910 h 709840"/>
              <a:gd name="connsiteX369" fmla="*/ 145171 w 769951"/>
              <a:gd name="connsiteY369" fmla="*/ 63152 h 709840"/>
              <a:gd name="connsiteX370" fmla="*/ 146555 w 769951"/>
              <a:gd name="connsiteY370" fmla="*/ 61399 h 709840"/>
              <a:gd name="connsiteX371" fmla="*/ 147883 w 769951"/>
              <a:gd name="connsiteY371" fmla="*/ 59661 h 709840"/>
              <a:gd name="connsiteX372" fmla="*/ 149296 w 769951"/>
              <a:gd name="connsiteY372" fmla="*/ 58017 h 709840"/>
              <a:gd name="connsiteX373" fmla="*/ 150729 w 769951"/>
              <a:gd name="connsiteY373" fmla="*/ 56339 h 709840"/>
              <a:gd name="connsiteX374" fmla="*/ 152107 w 769951"/>
              <a:gd name="connsiteY374" fmla="*/ 54676 h 709840"/>
              <a:gd name="connsiteX375" fmla="*/ 153575 w 769951"/>
              <a:gd name="connsiteY375" fmla="*/ 53018 h 709840"/>
              <a:gd name="connsiteX376" fmla="*/ 155057 w 769951"/>
              <a:gd name="connsiteY376" fmla="*/ 51415 h 709840"/>
              <a:gd name="connsiteX377" fmla="*/ 156519 w 769951"/>
              <a:gd name="connsiteY377" fmla="*/ 49847 h 709840"/>
              <a:gd name="connsiteX378" fmla="*/ 157981 w 769951"/>
              <a:gd name="connsiteY378" fmla="*/ 48278 h 709840"/>
              <a:gd name="connsiteX379" fmla="*/ 159458 w 769951"/>
              <a:gd name="connsiteY379" fmla="*/ 46765 h 709840"/>
              <a:gd name="connsiteX380" fmla="*/ 160955 w 769951"/>
              <a:gd name="connsiteY380" fmla="*/ 45217 h 709840"/>
              <a:gd name="connsiteX381" fmla="*/ 162481 w 769951"/>
              <a:gd name="connsiteY381" fmla="*/ 43778 h 709840"/>
              <a:gd name="connsiteX382" fmla="*/ 163953 w 769951"/>
              <a:gd name="connsiteY382" fmla="*/ 42354 h 709840"/>
              <a:gd name="connsiteX383" fmla="*/ 165404 w 769951"/>
              <a:gd name="connsiteY383" fmla="*/ 40965 h 709840"/>
              <a:gd name="connsiteX384" fmla="*/ 166890 w 769951"/>
              <a:gd name="connsiteY384" fmla="*/ 39597 h 709840"/>
              <a:gd name="connsiteX385" fmla="*/ 168356 w 769951"/>
              <a:gd name="connsiteY385" fmla="*/ 38262 h 709840"/>
              <a:gd name="connsiteX386" fmla="*/ 169818 w 769951"/>
              <a:gd name="connsiteY386" fmla="*/ 37018 h 709840"/>
              <a:gd name="connsiteX387" fmla="*/ 171293 w 769951"/>
              <a:gd name="connsiteY387" fmla="*/ 35829 h 709840"/>
              <a:gd name="connsiteX388" fmla="*/ 172679 w 769951"/>
              <a:gd name="connsiteY388" fmla="*/ 34634 h 709840"/>
              <a:gd name="connsiteX389" fmla="*/ 174154 w 769951"/>
              <a:gd name="connsiteY389" fmla="*/ 33444 h 709840"/>
              <a:gd name="connsiteX390" fmla="*/ 175529 w 769951"/>
              <a:gd name="connsiteY390" fmla="*/ 32428 h 709840"/>
              <a:gd name="connsiteX391" fmla="*/ 176924 w 769951"/>
              <a:gd name="connsiteY391" fmla="*/ 31378 h 709840"/>
              <a:gd name="connsiteX392" fmla="*/ 178244 w 769951"/>
              <a:gd name="connsiteY392" fmla="*/ 30378 h 709840"/>
              <a:gd name="connsiteX393" fmla="*/ 179559 w 769951"/>
              <a:gd name="connsiteY393" fmla="*/ 29466 h 709840"/>
              <a:gd name="connsiteX394" fmla="*/ 182613 w 769951"/>
              <a:gd name="connsiteY394" fmla="*/ 27471 h 709840"/>
              <a:gd name="connsiteX395" fmla="*/ 185617 w 769951"/>
              <a:gd name="connsiteY395" fmla="*/ 25402 h 709840"/>
              <a:gd name="connsiteX396" fmla="*/ 188631 w 769951"/>
              <a:gd name="connsiteY396" fmla="*/ 23477 h 709840"/>
              <a:gd name="connsiteX397" fmla="*/ 191714 w 769951"/>
              <a:gd name="connsiteY397" fmla="*/ 21591 h 709840"/>
              <a:gd name="connsiteX398" fmla="*/ 193244 w 769951"/>
              <a:gd name="connsiteY398" fmla="*/ 20711 h 709840"/>
              <a:gd name="connsiteX399" fmla="*/ 194737 w 769951"/>
              <a:gd name="connsiteY399" fmla="*/ 19811 h 709840"/>
              <a:gd name="connsiteX400" fmla="*/ 196281 w 769951"/>
              <a:gd name="connsiteY400" fmla="*/ 18986 h 709840"/>
              <a:gd name="connsiteX401" fmla="*/ 197845 w 769951"/>
              <a:gd name="connsiteY401" fmla="*/ 18125 h 709840"/>
              <a:gd name="connsiteX402" fmla="*/ 199423 w 769951"/>
              <a:gd name="connsiteY402" fmla="*/ 17320 h 709840"/>
              <a:gd name="connsiteX403" fmla="*/ 200982 w 769951"/>
              <a:gd name="connsiteY403" fmla="*/ 16549 h 709840"/>
              <a:gd name="connsiteX404" fmla="*/ 202574 w 769951"/>
              <a:gd name="connsiteY404" fmla="*/ 15799 h 709840"/>
              <a:gd name="connsiteX405" fmla="*/ 204107 w 769951"/>
              <a:gd name="connsiteY405" fmla="*/ 15153 h 709840"/>
              <a:gd name="connsiteX406" fmla="*/ 205770 w 769951"/>
              <a:gd name="connsiteY406" fmla="*/ 14443 h 709840"/>
              <a:gd name="connsiteX407" fmla="*/ 207343 w 769951"/>
              <a:gd name="connsiteY407" fmla="*/ 13727 h 709840"/>
              <a:gd name="connsiteX408" fmla="*/ 208937 w 769951"/>
              <a:gd name="connsiteY408" fmla="*/ 12977 h 709840"/>
              <a:gd name="connsiteX409" fmla="*/ 210524 w 769951"/>
              <a:gd name="connsiteY409" fmla="*/ 12316 h 709840"/>
              <a:gd name="connsiteX410" fmla="*/ 212097 w 769951"/>
              <a:gd name="connsiteY410" fmla="*/ 11600 h 709840"/>
              <a:gd name="connsiteX411" fmla="*/ 213720 w 769951"/>
              <a:gd name="connsiteY411" fmla="*/ 10960 h 709840"/>
              <a:gd name="connsiteX412" fmla="*/ 215302 w 769951"/>
              <a:gd name="connsiteY412" fmla="*/ 10388 h 709840"/>
              <a:gd name="connsiteX413" fmla="*/ 216934 w 769951"/>
              <a:gd name="connsiteY413" fmla="*/ 9892 h 709840"/>
              <a:gd name="connsiteX414" fmla="*/ 220896 w 769951"/>
              <a:gd name="connsiteY414" fmla="*/ 8654 h 709840"/>
              <a:gd name="connsiteX415" fmla="*/ 223432 w 769951"/>
              <a:gd name="connsiteY415" fmla="*/ 7798 h 709840"/>
              <a:gd name="connsiteX416" fmla="*/ 225075 w 769951"/>
              <a:gd name="connsiteY416" fmla="*/ 7123 h 709840"/>
              <a:gd name="connsiteX417" fmla="*/ 226267 w 769951"/>
              <a:gd name="connsiteY417" fmla="*/ 6744 h 709840"/>
              <a:gd name="connsiteX418" fmla="*/ 226891 w 769951"/>
              <a:gd name="connsiteY418" fmla="*/ 6548 h 709840"/>
              <a:gd name="connsiteX419" fmla="*/ 227530 w 769951"/>
              <a:gd name="connsiteY419" fmla="*/ 6406 h 709840"/>
              <a:gd name="connsiteX420" fmla="*/ 228283 w 769951"/>
              <a:gd name="connsiteY420" fmla="*/ 6146 h 709840"/>
              <a:gd name="connsiteX421" fmla="*/ 229211 w 769951"/>
              <a:gd name="connsiteY421" fmla="*/ 5986 h 709840"/>
              <a:gd name="connsiteX422" fmla="*/ 231870 w 769951"/>
              <a:gd name="connsiteY422" fmla="*/ 5479 h 709840"/>
              <a:gd name="connsiteX423" fmla="*/ 235910 w 769951"/>
              <a:gd name="connsiteY423" fmla="*/ 4749 h 709840"/>
              <a:gd name="connsiteX424" fmla="*/ 236877 w 769951"/>
              <a:gd name="connsiteY424" fmla="*/ 4520 h 709840"/>
              <a:gd name="connsiteX425" fmla="*/ 237750 w 769951"/>
              <a:gd name="connsiteY425" fmla="*/ 4373 h 709840"/>
              <a:gd name="connsiteX426" fmla="*/ 238539 w 769951"/>
              <a:gd name="connsiteY426" fmla="*/ 4133 h 709840"/>
              <a:gd name="connsiteX427" fmla="*/ 239272 w 769951"/>
              <a:gd name="connsiteY427" fmla="*/ 3907 h 709840"/>
              <a:gd name="connsiteX428" fmla="*/ 240829 w 769951"/>
              <a:gd name="connsiteY428" fmla="*/ 3461 h 709840"/>
              <a:gd name="connsiteX429" fmla="*/ 242566 w 769951"/>
              <a:gd name="connsiteY429" fmla="*/ 3025 h 709840"/>
              <a:gd name="connsiteX430" fmla="*/ 263219 w 769951"/>
              <a:gd name="connsiteY430" fmla="*/ 520 h 709840"/>
              <a:gd name="connsiteX431" fmla="*/ 267680 w 769951"/>
              <a:gd name="connsiteY431" fmla="*/ 266 h 709840"/>
              <a:gd name="connsiteX432" fmla="*/ 272296 w 769951"/>
              <a:gd name="connsiteY432" fmla="*/ 147 h 709840"/>
              <a:gd name="connsiteX433" fmla="*/ 277036 w 769951"/>
              <a:gd name="connsiteY433" fmla="*/ 54 h 709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</a:cxnLst>
            <a:rect l="l" t="t" r="r" b="b"/>
            <a:pathLst>
              <a:path w="769951" h="709840">
                <a:moveTo>
                  <a:pt x="281845" y="0"/>
                </a:moveTo>
                <a:lnTo>
                  <a:pt x="286773" y="62"/>
                </a:lnTo>
                <a:lnTo>
                  <a:pt x="291667" y="104"/>
                </a:lnTo>
                <a:lnTo>
                  <a:pt x="296665" y="206"/>
                </a:lnTo>
                <a:lnTo>
                  <a:pt x="301664" y="308"/>
                </a:lnTo>
                <a:lnTo>
                  <a:pt x="306732" y="449"/>
                </a:lnTo>
                <a:lnTo>
                  <a:pt x="311729" y="551"/>
                </a:lnTo>
                <a:lnTo>
                  <a:pt x="316688" y="723"/>
                </a:lnTo>
                <a:lnTo>
                  <a:pt x="321631" y="840"/>
                </a:lnTo>
                <a:lnTo>
                  <a:pt x="326470" y="896"/>
                </a:lnTo>
                <a:lnTo>
                  <a:pt x="331219" y="948"/>
                </a:lnTo>
                <a:lnTo>
                  <a:pt x="335953" y="944"/>
                </a:lnTo>
                <a:lnTo>
                  <a:pt x="340473" y="909"/>
                </a:lnTo>
                <a:lnTo>
                  <a:pt x="344132" y="840"/>
                </a:lnTo>
                <a:lnTo>
                  <a:pt x="347675" y="891"/>
                </a:lnTo>
                <a:lnTo>
                  <a:pt x="351183" y="922"/>
                </a:lnTo>
                <a:lnTo>
                  <a:pt x="354747" y="938"/>
                </a:lnTo>
                <a:lnTo>
                  <a:pt x="358180" y="1018"/>
                </a:lnTo>
                <a:lnTo>
                  <a:pt x="361743" y="1034"/>
                </a:lnTo>
                <a:lnTo>
                  <a:pt x="365321" y="1104"/>
                </a:lnTo>
                <a:lnTo>
                  <a:pt x="368959" y="1071"/>
                </a:lnTo>
                <a:lnTo>
                  <a:pt x="375484" y="940"/>
                </a:lnTo>
                <a:lnTo>
                  <a:pt x="383069" y="820"/>
                </a:lnTo>
                <a:lnTo>
                  <a:pt x="391517" y="733"/>
                </a:lnTo>
                <a:lnTo>
                  <a:pt x="400598" y="594"/>
                </a:lnTo>
                <a:lnTo>
                  <a:pt x="410251" y="507"/>
                </a:lnTo>
                <a:lnTo>
                  <a:pt x="420319" y="428"/>
                </a:lnTo>
                <a:lnTo>
                  <a:pt x="430620" y="344"/>
                </a:lnTo>
                <a:lnTo>
                  <a:pt x="441011" y="265"/>
                </a:lnTo>
                <a:lnTo>
                  <a:pt x="451363" y="257"/>
                </a:lnTo>
                <a:lnTo>
                  <a:pt x="461479" y="252"/>
                </a:lnTo>
                <a:lnTo>
                  <a:pt x="471217" y="260"/>
                </a:lnTo>
                <a:lnTo>
                  <a:pt x="480467" y="311"/>
                </a:lnTo>
                <a:lnTo>
                  <a:pt x="489028" y="430"/>
                </a:lnTo>
                <a:lnTo>
                  <a:pt x="496757" y="623"/>
                </a:lnTo>
                <a:lnTo>
                  <a:pt x="500245" y="688"/>
                </a:lnTo>
                <a:lnTo>
                  <a:pt x="503479" y="793"/>
                </a:lnTo>
                <a:lnTo>
                  <a:pt x="506479" y="901"/>
                </a:lnTo>
                <a:lnTo>
                  <a:pt x="509134" y="1042"/>
                </a:lnTo>
                <a:lnTo>
                  <a:pt x="513723" y="1372"/>
                </a:lnTo>
                <a:lnTo>
                  <a:pt x="518286" y="1826"/>
                </a:lnTo>
                <a:lnTo>
                  <a:pt x="522803" y="2439"/>
                </a:lnTo>
                <a:lnTo>
                  <a:pt x="527275" y="3211"/>
                </a:lnTo>
                <a:lnTo>
                  <a:pt x="531797" y="4059"/>
                </a:lnTo>
                <a:lnTo>
                  <a:pt x="536148" y="5040"/>
                </a:lnTo>
                <a:lnTo>
                  <a:pt x="540544" y="6186"/>
                </a:lnTo>
                <a:lnTo>
                  <a:pt x="544898" y="7401"/>
                </a:lnTo>
                <a:lnTo>
                  <a:pt x="549174" y="8756"/>
                </a:lnTo>
                <a:lnTo>
                  <a:pt x="553438" y="10290"/>
                </a:lnTo>
                <a:lnTo>
                  <a:pt x="557607" y="11908"/>
                </a:lnTo>
                <a:lnTo>
                  <a:pt x="561716" y="13631"/>
                </a:lnTo>
                <a:lnTo>
                  <a:pt x="565799" y="15478"/>
                </a:lnTo>
                <a:lnTo>
                  <a:pt x="569837" y="17484"/>
                </a:lnTo>
                <a:lnTo>
                  <a:pt x="573799" y="19540"/>
                </a:lnTo>
                <a:lnTo>
                  <a:pt x="577717" y="21755"/>
                </a:lnTo>
                <a:lnTo>
                  <a:pt x="581539" y="24055"/>
                </a:lnTo>
                <a:lnTo>
                  <a:pt x="585336" y="26479"/>
                </a:lnTo>
                <a:lnTo>
                  <a:pt x="589017" y="29022"/>
                </a:lnTo>
                <a:lnTo>
                  <a:pt x="592604" y="31649"/>
                </a:lnTo>
                <a:lnTo>
                  <a:pt x="596200" y="34422"/>
                </a:lnTo>
                <a:lnTo>
                  <a:pt x="599666" y="37257"/>
                </a:lnTo>
                <a:lnTo>
                  <a:pt x="603016" y="40213"/>
                </a:lnTo>
                <a:lnTo>
                  <a:pt x="606362" y="43258"/>
                </a:lnTo>
                <a:lnTo>
                  <a:pt x="609612" y="46387"/>
                </a:lnTo>
                <a:lnTo>
                  <a:pt x="612747" y="49635"/>
                </a:lnTo>
                <a:lnTo>
                  <a:pt x="615802" y="53023"/>
                </a:lnTo>
                <a:lnTo>
                  <a:pt x="618782" y="56460"/>
                </a:lnTo>
                <a:lnTo>
                  <a:pt x="621612" y="59996"/>
                </a:lnTo>
                <a:lnTo>
                  <a:pt x="624402" y="63602"/>
                </a:lnTo>
                <a:lnTo>
                  <a:pt x="627111" y="67346"/>
                </a:lnTo>
                <a:lnTo>
                  <a:pt x="629655" y="71135"/>
                </a:lnTo>
                <a:lnTo>
                  <a:pt x="714032" y="217093"/>
                </a:lnTo>
                <a:lnTo>
                  <a:pt x="714927" y="218676"/>
                </a:lnTo>
                <a:lnTo>
                  <a:pt x="715842" y="220226"/>
                </a:lnTo>
                <a:lnTo>
                  <a:pt x="716737" y="221809"/>
                </a:lnTo>
                <a:lnTo>
                  <a:pt x="717707" y="223344"/>
                </a:lnTo>
                <a:lnTo>
                  <a:pt x="718587" y="224873"/>
                </a:lnTo>
                <a:lnTo>
                  <a:pt x="719577" y="226372"/>
                </a:lnTo>
                <a:lnTo>
                  <a:pt x="720423" y="227881"/>
                </a:lnTo>
                <a:lnTo>
                  <a:pt x="721308" y="229321"/>
                </a:lnTo>
                <a:lnTo>
                  <a:pt x="756204" y="290944"/>
                </a:lnTo>
                <a:lnTo>
                  <a:pt x="757068" y="292742"/>
                </a:lnTo>
                <a:lnTo>
                  <a:pt x="757778" y="294405"/>
                </a:lnTo>
                <a:lnTo>
                  <a:pt x="758369" y="295952"/>
                </a:lnTo>
                <a:lnTo>
                  <a:pt x="758931" y="297390"/>
                </a:lnTo>
                <a:lnTo>
                  <a:pt x="759876" y="299931"/>
                </a:lnTo>
                <a:lnTo>
                  <a:pt x="760569" y="302186"/>
                </a:lnTo>
                <a:lnTo>
                  <a:pt x="761217" y="304277"/>
                </a:lnTo>
                <a:lnTo>
                  <a:pt x="761782" y="306273"/>
                </a:lnTo>
                <a:lnTo>
                  <a:pt x="762101" y="307246"/>
                </a:lnTo>
                <a:lnTo>
                  <a:pt x="762436" y="308274"/>
                </a:lnTo>
                <a:lnTo>
                  <a:pt x="762805" y="309323"/>
                </a:lnTo>
                <a:lnTo>
                  <a:pt x="763208" y="310391"/>
                </a:lnTo>
                <a:lnTo>
                  <a:pt x="763959" y="311984"/>
                </a:lnTo>
                <a:lnTo>
                  <a:pt x="764452" y="313058"/>
                </a:lnTo>
                <a:lnTo>
                  <a:pt x="764670" y="313647"/>
                </a:lnTo>
                <a:lnTo>
                  <a:pt x="764886" y="314236"/>
                </a:lnTo>
                <a:lnTo>
                  <a:pt x="765147" y="314989"/>
                </a:lnTo>
                <a:lnTo>
                  <a:pt x="765371" y="316047"/>
                </a:lnTo>
                <a:lnTo>
                  <a:pt x="766143" y="319693"/>
                </a:lnTo>
                <a:lnTo>
                  <a:pt x="766839" y="323389"/>
                </a:lnTo>
                <a:lnTo>
                  <a:pt x="767486" y="327011"/>
                </a:lnTo>
                <a:lnTo>
                  <a:pt x="768057" y="330681"/>
                </a:lnTo>
                <a:lnTo>
                  <a:pt x="768574" y="334366"/>
                </a:lnTo>
                <a:lnTo>
                  <a:pt x="769001" y="338046"/>
                </a:lnTo>
                <a:lnTo>
                  <a:pt x="769338" y="341721"/>
                </a:lnTo>
                <a:lnTo>
                  <a:pt x="769586" y="345390"/>
                </a:lnTo>
                <a:lnTo>
                  <a:pt x="769779" y="349074"/>
                </a:lnTo>
                <a:lnTo>
                  <a:pt x="769903" y="352717"/>
                </a:lnTo>
                <a:lnTo>
                  <a:pt x="769951" y="356410"/>
                </a:lnTo>
                <a:lnTo>
                  <a:pt x="769895" y="360043"/>
                </a:lnTo>
                <a:lnTo>
                  <a:pt x="769799" y="363745"/>
                </a:lnTo>
                <a:lnTo>
                  <a:pt x="769543" y="367402"/>
                </a:lnTo>
                <a:lnTo>
                  <a:pt x="769288" y="371059"/>
                </a:lnTo>
                <a:lnTo>
                  <a:pt x="768908" y="374690"/>
                </a:lnTo>
                <a:lnTo>
                  <a:pt x="768418" y="378351"/>
                </a:lnTo>
                <a:lnTo>
                  <a:pt x="767859" y="381972"/>
                </a:lnTo>
                <a:lnTo>
                  <a:pt x="767245" y="385607"/>
                </a:lnTo>
                <a:lnTo>
                  <a:pt x="766471" y="389197"/>
                </a:lnTo>
                <a:lnTo>
                  <a:pt x="765657" y="392856"/>
                </a:lnTo>
                <a:lnTo>
                  <a:pt x="764684" y="396470"/>
                </a:lnTo>
                <a:lnTo>
                  <a:pt x="763676" y="400064"/>
                </a:lnTo>
                <a:lnTo>
                  <a:pt x="762544" y="403632"/>
                </a:lnTo>
                <a:lnTo>
                  <a:pt x="761302" y="407229"/>
                </a:lnTo>
                <a:lnTo>
                  <a:pt x="760025" y="410807"/>
                </a:lnTo>
                <a:lnTo>
                  <a:pt x="758570" y="414374"/>
                </a:lnTo>
                <a:lnTo>
                  <a:pt x="757044" y="417900"/>
                </a:lnTo>
                <a:lnTo>
                  <a:pt x="755408" y="421457"/>
                </a:lnTo>
                <a:lnTo>
                  <a:pt x="753668" y="424953"/>
                </a:lnTo>
                <a:lnTo>
                  <a:pt x="751819" y="428477"/>
                </a:lnTo>
                <a:lnTo>
                  <a:pt x="749864" y="431942"/>
                </a:lnTo>
                <a:lnTo>
                  <a:pt x="634149" y="632367"/>
                </a:lnTo>
                <a:lnTo>
                  <a:pt x="632527" y="635095"/>
                </a:lnTo>
                <a:lnTo>
                  <a:pt x="630781" y="637799"/>
                </a:lnTo>
                <a:lnTo>
                  <a:pt x="628980" y="640517"/>
                </a:lnTo>
                <a:lnTo>
                  <a:pt x="627088" y="643229"/>
                </a:lnTo>
                <a:lnTo>
                  <a:pt x="625088" y="645972"/>
                </a:lnTo>
                <a:lnTo>
                  <a:pt x="623023" y="648584"/>
                </a:lnTo>
                <a:lnTo>
                  <a:pt x="620828" y="651260"/>
                </a:lnTo>
                <a:lnTo>
                  <a:pt x="618619" y="653882"/>
                </a:lnTo>
                <a:lnTo>
                  <a:pt x="616285" y="656478"/>
                </a:lnTo>
                <a:lnTo>
                  <a:pt x="613916" y="659054"/>
                </a:lnTo>
                <a:lnTo>
                  <a:pt x="611478" y="661590"/>
                </a:lnTo>
                <a:lnTo>
                  <a:pt x="609005" y="664106"/>
                </a:lnTo>
                <a:lnTo>
                  <a:pt x="606392" y="666541"/>
                </a:lnTo>
                <a:lnTo>
                  <a:pt x="603800" y="668941"/>
                </a:lnTo>
                <a:lnTo>
                  <a:pt x="601173" y="671321"/>
                </a:lnTo>
                <a:lnTo>
                  <a:pt x="598517" y="673592"/>
                </a:lnTo>
                <a:lnTo>
                  <a:pt x="595770" y="675857"/>
                </a:lnTo>
                <a:lnTo>
                  <a:pt x="592995" y="678013"/>
                </a:lnTo>
                <a:lnTo>
                  <a:pt x="590185" y="680149"/>
                </a:lnTo>
                <a:lnTo>
                  <a:pt x="587380" y="682195"/>
                </a:lnTo>
                <a:lnTo>
                  <a:pt x="584546" y="684130"/>
                </a:lnTo>
                <a:lnTo>
                  <a:pt x="581642" y="686026"/>
                </a:lnTo>
                <a:lnTo>
                  <a:pt x="578798" y="687818"/>
                </a:lnTo>
                <a:lnTo>
                  <a:pt x="575905" y="689534"/>
                </a:lnTo>
                <a:lnTo>
                  <a:pt x="572997" y="691196"/>
                </a:lnTo>
                <a:lnTo>
                  <a:pt x="570094" y="692767"/>
                </a:lnTo>
                <a:lnTo>
                  <a:pt x="567148" y="694175"/>
                </a:lnTo>
                <a:lnTo>
                  <a:pt x="564296" y="695497"/>
                </a:lnTo>
                <a:lnTo>
                  <a:pt x="561395" y="696745"/>
                </a:lnTo>
                <a:lnTo>
                  <a:pt x="558554" y="697889"/>
                </a:lnTo>
                <a:lnTo>
                  <a:pt x="555704" y="698888"/>
                </a:lnTo>
                <a:lnTo>
                  <a:pt x="552860" y="699797"/>
                </a:lnTo>
                <a:lnTo>
                  <a:pt x="551103" y="700268"/>
                </a:lnTo>
                <a:lnTo>
                  <a:pt x="549566" y="700680"/>
                </a:lnTo>
                <a:lnTo>
                  <a:pt x="548798" y="700886"/>
                </a:lnTo>
                <a:lnTo>
                  <a:pt x="548010" y="701126"/>
                </a:lnTo>
                <a:lnTo>
                  <a:pt x="547221" y="701367"/>
                </a:lnTo>
                <a:lnTo>
                  <a:pt x="546317" y="701727"/>
                </a:lnTo>
                <a:lnTo>
                  <a:pt x="543092" y="702973"/>
                </a:lnTo>
                <a:lnTo>
                  <a:pt x="541031" y="703731"/>
                </a:lnTo>
                <a:lnTo>
                  <a:pt x="540297" y="703957"/>
                </a:lnTo>
                <a:lnTo>
                  <a:pt x="539768" y="704070"/>
                </a:lnTo>
                <a:lnTo>
                  <a:pt x="539350" y="704152"/>
                </a:lnTo>
                <a:lnTo>
                  <a:pt x="539006" y="704186"/>
                </a:lnTo>
                <a:lnTo>
                  <a:pt x="538357" y="704183"/>
                </a:lnTo>
                <a:lnTo>
                  <a:pt x="537511" y="704204"/>
                </a:lnTo>
                <a:lnTo>
                  <a:pt x="536892" y="704311"/>
                </a:lnTo>
                <a:lnTo>
                  <a:pt x="536129" y="704427"/>
                </a:lnTo>
                <a:lnTo>
                  <a:pt x="535056" y="704597"/>
                </a:lnTo>
                <a:lnTo>
                  <a:pt x="533799" y="704846"/>
                </a:lnTo>
                <a:lnTo>
                  <a:pt x="531390" y="705403"/>
                </a:lnTo>
                <a:lnTo>
                  <a:pt x="528966" y="705906"/>
                </a:lnTo>
                <a:lnTo>
                  <a:pt x="526617" y="706358"/>
                </a:lnTo>
                <a:lnTo>
                  <a:pt x="524177" y="706806"/>
                </a:lnTo>
                <a:lnTo>
                  <a:pt x="521778" y="707184"/>
                </a:lnTo>
                <a:lnTo>
                  <a:pt x="519435" y="707547"/>
                </a:lnTo>
                <a:lnTo>
                  <a:pt x="517056" y="707891"/>
                </a:lnTo>
                <a:lnTo>
                  <a:pt x="514663" y="708179"/>
                </a:lnTo>
                <a:lnTo>
                  <a:pt x="512289" y="708432"/>
                </a:lnTo>
                <a:lnTo>
                  <a:pt x="509916" y="708686"/>
                </a:lnTo>
                <a:lnTo>
                  <a:pt x="507562" y="708905"/>
                </a:lnTo>
                <a:lnTo>
                  <a:pt x="505209" y="709124"/>
                </a:lnTo>
                <a:lnTo>
                  <a:pt x="500473" y="709452"/>
                </a:lnTo>
                <a:lnTo>
                  <a:pt x="495763" y="709655"/>
                </a:lnTo>
                <a:lnTo>
                  <a:pt x="490983" y="709818"/>
                </a:lnTo>
                <a:lnTo>
                  <a:pt x="486248" y="709822"/>
                </a:lnTo>
                <a:lnTo>
                  <a:pt x="481459" y="709840"/>
                </a:lnTo>
                <a:lnTo>
                  <a:pt x="476620" y="709784"/>
                </a:lnTo>
                <a:lnTo>
                  <a:pt x="471752" y="709618"/>
                </a:lnTo>
                <a:lnTo>
                  <a:pt x="466829" y="709466"/>
                </a:lnTo>
                <a:lnTo>
                  <a:pt x="461891" y="709260"/>
                </a:lnTo>
                <a:lnTo>
                  <a:pt x="456863" y="709048"/>
                </a:lnTo>
                <a:lnTo>
                  <a:pt x="372477" y="708717"/>
                </a:lnTo>
                <a:lnTo>
                  <a:pt x="368928" y="708756"/>
                </a:lnTo>
                <a:lnTo>
                  <a:pt x="365345" y="708775"/>
                </a:lnTo>
                <a:lnTo>
                  <a:pt x="361816" y="708779"/>
                </a:lnTo>
                <a:lnTo>
                  <a:pt x="358343" y="708769"/>
                </a:lnTo>
                <a:lnTo>
                  <a:pt x="354834" y="708738"/>
                </a:lnTo>
                <a:lnTo>
                  <a:pt x="351396" y="708748"/>
                </a:lnTo>
                <a:lnTo>
                  <a:pt x="347957" y="708757"/>
                </a:lnTo>
                <a:lnTo>
                  <a:pt x="344518" y="708767"/>
                </a:lnTo>
                <a:lnTo>
                  <a:pt x="341045" y="708756"/>
                </a:lnTo>
                <a:lnTo>
                  <a:pt x="337586" y="708801"/>
                </a:lnTo>
                <a:lnTo>
                  <a:pt x="334147" y="708810"/>
                </a:lnTo>
                <a:lnTo>
                  <a:pt x="330674" y="708800"/>
                </a:lnTo>
                <a:lnTo>
                  <a:pt x="327215" y="708845"/>
                </a:lnTo>
                <a:lnTo>
                  <a:pt x="323721" y="708869"/>
                </a:lnTo>
                <a:lnTo>
                  <a:pt x="320207" y="708928"/>
                </a:lnTo>
                <a:lnTo>
                  <a:pt x="316693" y="708987"/>
                </a:lnTo>
                <a:lnTo>
                  <a:pt x="313070" y="709075"/>
                </a:lnTo>
                <a:lnTo>
                  <a:pt x="309556" y="709135"/>
                </a:lnTo>
                <a:lnTo>
                  <a:pt x="306043" y="709194"/>
                </a:lnTo>
                <a:lnTo>
                  <a:pt x="302584" y="709238"/>
                </a:lnTo>
                <a:lnTo>
                  <a:pt x="299160" y="709302"/>
                </a:lnTo>
                <a:lnTo>
                  <a:pt x="295755" y="709333"/>
                </a:lnTo>
                <a:lnTo>
                  <a:pt x="292331" y="709397"/>
                </a:lnTo>
                <a:lnTo>
                  <a:pt x="288858" y="709386"/>
                </a:lnTo>
                <a:lnTo>
                  <a:pt x="285475" y="709381"/>
                </a:lnTo>
                <a:lnTo>
                  <a:pt x="282075" y="709321"/>
                </a:lnTo>
                <a:lnTo>
                  <a:pt x="278582" y="709346"/>
                </a:lnTo>
                <a:lnTo>
                  <a:pt x="275099" y="709191"/>
                </a:lnTo>
                <a:lnTo>
                  <a:pt x="271576" y="709105"/>
                </a:lnTo>
                <a:lnTo>
                  <a:pt x="267984" y="708979"/>
                </a:lnTo>
                <a:lnTo>
                  <a:pt x="264356" y="708834"/>
                </a:lnTo>
                <a:lnTo>
                  <a:pt x="260659" y="708648"/>
                </a:lnTo>
                <a:lnTo>
                  <a:pt x="256070" y="708318"/>
                </a:lnTo>
                <a:lnTo>
                  <a:pt x="251508" y="707865"/>
                </a:lnTo>
                <a:lnTo>
                  <a:pt x="246990" y="707251"/>
                </a:lnTo>
                <a:lnTo>
                  <a:pt x="242518" y="706479"/>
                </a:lnTo>
                <a:lnTo>
                  <a:pt x="237997" y="705632"/>
                </a:lnTo>
                <a:lnTo>
                  <a:pt x="233646" y="704650"/>
                </a:lnTo>
                <a:lnTo>
                  <a:pt x="229250" y="703504"/>
                </a:lnTo>
                <a:lnTo>
                  <a:pt x="224895" y="702289"/>
                </a:lnTo>
                <a:lnTo>
                  <a:pt x="220620" y="700934"/>
                </a:lnTo>
                <a:lnTo>
                  <a:pt x="216356" y="699400"/>
                </a:lnTo>
                <a:lnTo>
                  <a:pt x="212187" y="697782"/>
                </a:lnTo>
                <a:lnTo>
                  <a:pt x="208078" y="696059"/>
                </a:lnTo>
                <a:lnTo>
                  <a:pt x="203994" y="694212"/>
                </a:lnTo>
                <a:lnTo>
                  <a:pt x="199957" y="692205"/>
                </a:lnTo>
                <a:lnTo>
                  <a:pt x="195994" y="690150"/>
                </a:lnTo>
                <a:lnTo>
                  <a:pt x="192077" y="687934"/>
                </a:lnTo>
                <a:lnTo>
                  <a:pt x="188254" y="685635"/>
                </a:lnTo>
                <a:lnTo>
                  <a:pt x="184458" y="683211"/>
                </a:lnTo>
                <a:lnTo>
                  <a:pt x="180776" y="680668"/>
                </a:lnTo>
                <a:lnTo>
                  <a:pt x="177189" y="678040"/>
                </a:lnTo>
                <a:lnTo>
                  <a:pt x="173593" y="675269"/>
                </a:lnTo>
                <a:lnTo>
                  <a:pt x="170128" y="672432"/>
                </a:lnTo>
                <a:lnTo>
                  <a:pt x="166777" y="669477"/>
                </a:lnTo>
                <a:lnTo>
                  <a:pt x="163432" y="666432"/>
                </a:lnTo>
                <a:lnTo>
                  <a:pt x="160182" y="663303"/>
                </a:lnTo>
                <a:lnTo>
                  <a:pt x="157046" y="660054"/>
                </a:lnTo>
                <a:lnTo>
                  <a:pt x="153991" y="656667"/>
                </a:lnTo>
                <a:lnTo>
                  <a:pt x="151012" y="653230"/>
                </a:lnTo>
                <a:lnTo>
                  <a:pt x="148182" y="649694"/>
                </a:lnTo>
                <a:lnTo>
                  <a:pt x="145392" y="646088"/>
                </a:lnTo>
                <a:lnTo>
                  <a:pt x="142682" y="642344"/>
                </a:lnTo>
                <a:lnTo>
                  <a:pt x="140138" y="638555"/>
                </a:lnTo>
                <a:lnTo>
                  <a:pt x="137519" y="634491"/>
                </a:lnTo>
                <a:lnTo>
                  <a:pt x="134516" y="629649"/>
                </a:lnTo>
                <a:lnTo>
                  <a:pt x="131192" y="624157"/>
                </a:lnTo>
                <a:lnTo>
                  <a:pt x="127605" y="618235"/>
                </a:lnTo>
                <a:lnTo>
                  <a:pt x="123871" y="611765"/>
                </a:lnTo>
                <a:lnTo>
                  <a:pt x="119899" y="605064"/>
                </a:lnTo>
                <a:lnTo>
                  <a:pt x="115908" y="598074"/>
                </a:lnTo>
                <a:lnTo>
                  <a:pt x="111818" y="590934"/>
                </a:lnTo>
                <a:lnTo>
                  <a:pt x="107784" y="583780"/>
                </a:lnTo>
                <a:lnTo>
                  <a:pt x="103763" y="576680"/>
                </a:lnTo>
                <a:lnTo>
                  <a:pt x="99877" y="569751"/>
                </a:lnTo>
                <a:lnTo>
                  <a:pt x="96119" y="563081"/>
                </a:lnTo>
                <a:lnTo>
                  <a:pt x="92574" y="556765"/>
                </a:lnTo>
                <a:lnTo>
                  <a:pt x="89361" y="550921"/>
                </a:lnTo>
                <a:lnTo>
                  <a:pt x="86384" y="545630"/>
                </a:lnTo>
                <a:lnTo>
                  <a:pt x="83818" y="540993"/>
                </a:lnTo>
                <a:lnTo>
                  <a:pt x="41154" y="468157"/>
                </a:lnTo>
                <a:lnTo>
                  <a:pt x="40085" y="466473"/>
                </a:lnTo>
                <a:lnTo>
                  <a:pt x="39165" y="465014"/>
                </a:lnTo>
                <a:lnTo>
                  <a:pt x="38298" y="463539"/>
                </a:lnTo>
                <a:lnTo>
                  <a:pt x="37448" y="462120"/>
                </a:lnTo>
                <a:lnTo>
                  <a:pt x="36582" y="460646"/>
                </a:lnTo>
                <a:lnTo>
                  <a:pt x="35717" y="459172"/>
                </a:lnTo>
                <a:lnTo>
                  <a:pt x="34767" y="457603"/>
                </a:lnTo>
                <a:lnTo>
                  <a:pt x="33753" y="455904"/>
                </a:lnTo>
                <a:lnTo>
                  <a:pt x="13590" y="418746"/>
                </a:lnTo>
                <a:lnTo>
                  <a:pt x="12726" y="416948"/>
                </a:lnTo>
                <a:lnTo>
                  <a:pt x="12015" y="415286"/>
                </a:lnTo>
                <a:lnTo>
                  <a:pt x="11424" y="413738"/>
                </a:lnTo>
                <a:lnTo>
                  <a:pt x="10862" y="412300"/>
                </a:lnTo>
                <a:lnTo>
                  <a:pt x="9917" y="409759"/>
                </a:lnTo>
                <a:lnTo>
                  <a:pt x="9224" y="407503"/>
                </a:lnTo>
                <a:lnTo>
                  <a:pt x="8576" y="405412"/>
                </a:lnTo>
                <a:lnTo>
                  <a:pt x="8012" y="403417"/>
                </a:lnTo>
                <a:lnTo>
                  <a:pt x="7692" y="402443"/>
                </a:lnTo>
                <a:lnTo>
                  <a:pt x="7358" y="401415"/>
                </a:lnTo>
                <a:lnTo>
                  <a:pt x="6988" y="400367"/>
                </a:lnTo>
                <a:lnTo>
                  <a:pt x="6585" y="399298"/>
                </a:lnTo>
                <a:lnTo>
                  <a:pt x="5953" y="397821"/>
                </a:lnTo>
                <a:lnTo>
                  <a:pt x="5397" y="396294"/>
                </a:lnTo>
                <a:lnTo>
                  <a:pt x="4901" y="394662"/>
                </a:lnTo>
                <a:lnTo>
                  <a:pt x="4425" y="392995"/>
                </a:lnTo>
                <a:lnTo>
                  <a:pt x="3955" y="391238"/>
                </a:lnTo>
                <a:lnTo>
                  <a:pt x="3504" y="389447"/>
                </a:lnTo>
                <a:lnTo>
                  <a:pt x="3113" y="387552"/>
                </a:lnTo>
                <a:lnTo>
                  <a:pt x="2738" y="385711"/>
                </a:lnTo>
                <a:lnTo>
                  <a:pt x="2388" y="383746"/>
                </a:lnTo>
                <a:lnTo>
                  <a:pt x="2038" y="381781"/>
                </a:lnTo>
                <a:lnTo>
                  <a:pt x="1743" y="379801"/>
                </a:lnTo>
                <a:lnTo>
                  <a:pt x="1488" y="377751"/>
                </a:lnTo>
                <a:lnTo>
                  <a:pt x="1233" y="375703"/>
                </a:lnTo>
                <a:lnTo>
                  <a:pt x="998" y="373618"/>
                </a:lnTo>
                <a:lnTo>
                  <a:pt x="798" y="371554"/>
                </a:lnTo>
                <a:lnTo>
                  <a:pt x="618" y="369455"/>
                </a:lnTo>
                <a:lnTo>
                  <a:pt x="312" y="365243"/>
                </a:lnTo>
                <a:lnTo>
                  <a:pt x="166" y="361076"/>
                </a:lnTo>
                <a:lnTo>
                  <a:pt x="15" y="356999"/>
                </a:lnTo>
                <a:lnTo>
                  <a:pt x="3" y="353001"/>
                </a:lnTo>
                <a:lnTo>
                  <a:pt x="0" y="349149"/>
                </a:lnTo>
                <a:lnTo>
                  <a:pt x="131" y="345466"/>
                </a:lnTo>
                <a:lnTo>
                  <a:pt x="286" y="341984"/>
                </a:lnTo>
                <a:lnTo>
                  <a:pt x="515" y="338776"/>
                </a:lnTo>
                <a:lnTo>
                  <a:pt x="662" y="337236"/>
                </a:lnTo>
                <a:lnTo>
                  <a:pt x="888" y="335558"/>
                </a:lnTo>
                <a:lnTo>
                  <a:pt x="1060" y="333893"/>
                </a:lnTo>
                <a:lnTo>
                  <a:pt x="1362" y="332166"/>
                </a:lnTo>
                <a:lnTo>
                  <a:pt x="1614" y="330363"/>
                </a:lnTo>
                <a:lnTo>
                  <a:pt x="1921" y="328545"/>
                </a:lnTo>
                <a:lnTo>
                  <a:pt x="2283" y="326713"/>
                </a:lnTo>
                <a:lnTo>
                  <a:pt x="2611" y="324860"/>
                </a:lnTo>
                <a:lnTo>
                  <a:pt x="3525" y="321027"/>
                </a:lnTo>
                <a:lnTo>
                  <a:pt x="4444" y="317104"/>
                </a:lnTo>
                <a:lnTo>
                  <a:pt x="4996" y="315103"/>
                </a:lnTo>
                <a:lnTo>
                  <a:pt x="5494" y="313117"/>
                </a:lnTo>
                <a:lnTo>
                  <a:pt x="6065" y="311081"/>
                </a:lnTo>
                <a:lnTo>
                  <a:pt x="6673" y="309066"/>
                </a:lnTo>
                <a:lnTo>
                  <a:pt x="7315" y="307070"/>
                </a:lnTo>
                <a:lnTo>
                  <a:pt x="7962" y="304985"/>
                </a:lnTo>
                <a:lnTo>
                  <a:pt x="8713" y="302960"/>
                </a:lnTo>
                <a:lnTo>
                  <a:pt x="9375" y="300929"/>
                </a:lnTo>
                <a:lnTo>
                  <a:pt x="10162" y="298925"/>
                </a:lnTo>
                <a:lnTo>
                  <a:pt x="10878" y="296880"/>
                </a:lnTo>
                <a:lnTo>
                  <a:pt x="11719" y="294860"/>
                </a:lnTo>
                <a:lnTo>
                  <a:pt x="12521" y="292910"/>
                </a:lnTo>
                <a:lnTo>
                  <a:pt x="13341" y="290925"/>
                </a:lnTo>
                <a:lnTo>
                  <a:pt x="14253" y="288946"/>
                </a:lnTo>
                <a:lnTo>
                  <a:pt x="15123" y="287036"/>
                </a:lnTo>
                <a:lnTo>
                  <a:pt x="16015" y="285091"/>
                </a:lnTo>
                <a:lnTo>
                  <a:pt x="17009" y="283207"/>
                </a:lnTo>
                <a:lnTo>
                  <a:pt x="17929" y="281372"/>
                </a:lnTo>
                <a:lnTo>
                  <a:pt x="18904" y="279522"/>
                </a:lnTo>
                <a:lnTo>
                  <a:pt x="19929" y="277748"/>
                </a:lnTo>
                <a:lnTo>
                  <a:pt x="135644" y="77323"/>
                </a:lnTo>
                <a:lnTo>
                  <a:pt x="136669" y="75548"/>
                </a:lnTo>
                <a:lnTo>
                  <a:pt x="137804" y="73745"/>
                </a:lnTo>
                <a:lnTo>
                  <a:pt x="138972" y="71960"/>
                </a:lnTo>
                <a:lnTo>
                  <a:pt x="140087" y="70191"/>
                </a:lnTo>
                <a:lnTo>
                  <a:pt x="141345" y="68413"/>
                </a:lnTo>
                <a:lnTo>
                  <a:pt x="142584" y="66669"/>
                </a:lnTo>
                <a:lnTo>
                  <a:pt x="143878" y="64910"/>
                </a:lnTo>
                <a:lnTo>
                  <a:pt x="145171" y="63152"/>
                </a:lnTo>
                <a:lnTo>
                  <a:pt x="146555" y="61399"/>
                </a:lnTo>
                <a:lnTo>
                  <a:pt x="147883" y="59661"/>
                </a:lnTo>
                <a:lnTo>
                  <a:pt x="149296" y="58017"/>
                </a:lnTo>
                <a:lnTo>
                  <a:pt x="150729" y="56339"/>
                </a:lnTo>
                <a:lnTo>
                  <a:pt x="152107" y="54676"/>
                </a:lnTo>
                <a:lnTo>
                  <a:pt x="153575" y="53018"/>
                </a:lnTo>
                <a:lnTo>
                  <a:pt x="155057" y="51415"/>
                </a:lnTo>
                <a:lnTo>
                  <a:pt x="156519" y="49847"/>
                </a:lnTo>
                <a:lnTo>
                  <a:pt x="157981" y="48278"/>
                </a:lnTo>
                <a:lnTo>
                  <a:pt x="159458" y="46765"/>
                </a:lnTo>
                <a:lnTo>
                  <a:pt x="160955" y="45217"/>
                </a:lnTo>
                <a:lnTo>
                  <a:pt x="162481" y="43778"/>
                </a:lnTo>
                <a:lnTo>
                  <a:pt x="163953" y="42354"/>
                </a:lnTo>
                <a:lnTo>
                  <a:pt x="165404" y="40965"/>
                </a:lnTo>
                <a:lnTo>
                  <a:pt x="166890" y="39597"/>
                </a:lnTo>
                <a:lnTo>
                  <a:pt x="168356" y="38262"/>
                </a:lnTo>
                <a:lnTo>
                  <a:pt x="169818" y="37018"/>
                </a:lnTo>
                <a:lnTo>
                  <a:pt x="171293" y="35829"/>
                </a:lnTo>
                <a:lnTo>
                  <a:pt x="172679" y="34634"/>
                </a:lnTo>
                <a:lnTo>
                  <a:pt x="174154" y="33444"/>
                </a:lnTo>
                <a:lnTo>
                  <a:pt x="175529" y="32428"/>
                </a:lnTo>
                <a:lnTo>
                  <a:pt x="176924" y="31378"/>
                </a:lnTo>
                <a:lnTo>
                  <a:pt x="178244" y="30378"/>
                </a:lnTo>
                <a:lnTo>
                  <a:pt x="179559" y="29466"/>
                </a:lnTo>
                <a:lnTo>
                  <a:pt x="182613" y="27471"/>
                </a:lnTo>
                <a:lnTo>
                  <a:pt x="185617" y="25402"/>
                </a:lnTo>
                <a:lnTo>
                  <a:pt x="188631" y="23477"/>
                </a:lnTo>
                <a:lnTo>
                  <a:pt x="191714" y="21591"/>
                </a:lnTo>
                <a:lnTo>
                  <a:pt x="193244" y="20711"/>
                </a:lnTo>
                <a:lnTo>
                  <a:pt x="194737" y="19811"/>
                </a:lnTo>
                <a:lnTo>
                  <a:pt x="196281" y="18986"/>
                </a:lnTo>
                <a:lnTo>
                  <a:pt x="197845" y="18125"/>
                </a:lnTo>
                <a:lnTo>
                  <a:pt x="199423" y="17320"/>
                </a:lnTo>
                <a:lnTo>
                  <a:pt x="200982" y="16549"/>
                </a:lnTo>
                <a:lnTo>
                  <a:pt x="202574" y="15799"/>
                </a:lnTo>
                <a:lnTo>
                  <a:pt x="204107" y="15153"/>
                </a:lnTo>
                <a:lnTo>
                  <a:pt x="205770" y="14443"/>
                </a:lnTo>
                <a:lnTo>
                  <a:pt x="207343" y="13727"/>
                </a:lnTo>
                <a:lnTo>
                  <a:pt x="208937" y="12977"/>
                </a:lnTo>
                <a:lnTo>
                  <a:pt x="210524" y="12316"/>
                </a:lnTo>
                <a:lnTo>
                  <a:pt x="212097" y="11600"/>
                </a:lnTo>
                <a:lnTo>
                  <a:pt x="213720" y="10960"/>
                </a:lnTo>
                <a:lnTo>
                  <a:pt x="215302" y="10388"/>
                </a:lnTo>
                <a:lnTo>
                  <a:pt x="216934" y="9892"/>
                </a:lnTo>
                <a:lnTo>
                  <a:pt x="220896" y="8654"/>
                </a:lnTo>
                <a:lnTo>
                  <a:pt x="223432" y="7798"/>
                </a:lnTo>
                <a:lnTo>
                  <a:pt x="225075" y="7123"/>
                </a:lnTo>
                <a:lnTo>
                  <a:pt x="226267" y="6744"/>
                </a:lnTo>
                <a:lnTo>
                  <a:pt x="226891" y="6548"/>
                </a:lnTo>
                <a:lnTo>
                  <a:pt x="227530" y="6406"/>
                </a:lnTo>
                <a:lnTo>
                  <a:pt x="228283" y="6146"/>
                </a:lnTo>
                <a:lnTo>
                  <a:pt x="229211" y="5986"/>
                </a:lnTo>
                <a:lnTo>
                  <a:pt x="231870" y="5479"/>
                </a:lnTo>
                <a:lnTo>
                  <a:pt x="235910" y="4749"/>
                </a:lnTo>
                <a:lnTo>
                  <a:pt x="236877" y="4520"/>
                </a:lnTo>
                <a:lnTo>
                  <a:pt x="237750" y="4373"/>
                </a:lnTo>
                <a:lnTo>
                  <a:pt x="238539" y="4133"/>
                </a:lnTo>
                <a:lnTo>
                  <a:pt x="239272" y="3907"/>
                </a:lnTo>
                <a:lnTo>
                  <a:pt x="240829" y="3461"/>
                </a:lnTo>
                <a:lnTo>
                  <a:pt x="242566" y="3025"/>
                </a:lnTo>
                <a:lnTo>
                  <a:pt x="263219" y="520"/>
                </a:lnTo>
                <a:lnTo>
                  <a:pt x="267680" y="266"/>
                </a:lnTo>
                <a:lnTo>
                  <a:pt x="272296" y="147"/>
                </a:lnTo>
                <a:lnTo>
                  <a:pt x="277036" y="54"/>
                </a:lnTo>
                <a:close/>
              </a:path>
            </a:pathLst>
          </a:custGeom>
          <a:solidFill>
            <a:schemeClr val="bg1">
              <a:lumMod val="75000"/>
              <a:alpha val="16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8E760E6-E1C4-80C8-25E3-00920D02C4D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80000" y="3519784"/>
            <a:ext cx="769951" cy="709840"/>
          </a:xfrm>
          <a:custGeom>
            <a:avLst/>
            <a:gdLst>
              <a:gd name="connsiteX0" fmla="*/ 281845 w 769951"/>
              <a:gd name="connsiteY0" fmla="*/ 0 h 709840"/>
              <a:gd name="connsiteX1" fmla="*/ 286773 w 769951"/>
              <a:gd name="connsiteY1" fmla="*/ 62 h 709840"/>
              <a:gd name="connsiteX2" fmla="*/ 291667 w 769951"/>
              <a:gd name="connsiteY2" fmla="*/ 104 h 709840"/>
              <a:gd name="connsiteX3" fmla="*/ 296665 w 769951"/>
              <a:gd name="connsiteY3" fmla="*/ 206 h 709840"/>
              <a:gd name="connsiteX4" fmla="*/ 301664 w 769951"/>
              <a:gd name="connsiteY4" fmla="*/ 308 h 709840"/>
              <a:gd name="connsiteX5" fmla="*/ 306732 w 769951"/>
              <a:gd name="connsiteY5" fmla="*/ 449 h 709840"/>
              <a:gd name="connsiteX6" fmla="*/ 311729 w 769951"/>
              <a:gd name="connsiteY6" fmla="*/ 551 h 709840"/>
              <a:gd name="connsiteX7" fmla="*/ 316688 w 769951"/>
              <a:gd name="connsiteY7" fmla="*/ 723 h 709840"/>
              <a:gd name="connsiteX8" fmla="*/ 321631 w 769951"/>
              <a:gd name="connsiteY8" fmla="*/ 840 h 709840"/>
              <a:gd name="connsiteX9" fmla="*/ 326470 w 769951"/>
              <a:gd name="connsiteY9" fmla="*/ 896 h 709840"/>
              <a:gd name="connsiteX10" fmla="*/ 331219 w 769951"/>
              <a:gd name="connsiteY10" fmla="*/ 948 h 709840"/>
              <a:gd name="connsiteX11" fmla="*/ 335953 w 769951"/>
              <a:gd name="connsiteY11" fmla="*/ 944 h 709840"/>
              <a:gd name="connsiteX12" fmla="*/ 340473 w 769951"/>
              <a:gd name="connsiteY12" fmla="*/ 909 h 709840"/>
              <a:gd name="connsiteX13" fmla="*/ 344132 w 769951"/>
              <a:gd name="connsiteY13" fmla="*/ 840 h 709840"/>
              <a:gd name="connsiteX14" fmla="*/ 347675 w 769951"/>
              <a:gd name="connsiteY14" fmla="*/ 891 h 709840"/>
              <a:gd name="connsiteX15" fmla="*/ 351183 w 769951"/>
              <a:gd name="connsiteY15" fmla="*/ 922 h 709840"/>
              <a:gd name="connsiteX16" fmla="*/ 354747 w 769951"/>
              <a:gd name="connsiteY16" fmla="*/ 938 h 709840"/>
              <a:gd name="connsiteX17" fmla="*/ 358180 w 769951"/>
              <a:gd name="connsiteY17" fmla="*/ 1018 h 709840"/>
              <a:gd name="connsiteX18" fmla="*/ 361743 w 769951"/>
              <a:gd name="connsiteY18" fmla="*/ 1034 h 709840"/>
              <a:gd name="connsiteX19" fmla="*/ 365321 w 769951"/>
              <a:gd name="connsiteY19" fmla="*/ 1104 h 709840"/>
              <a:gd name="connsiteX20" fmla="*/ 368959 w 769951"/>
              <a:gd name="connsiteY20" fmla="*/ 1071 h 709840"/>
              <a:gd name="connsiteX21" fmla="*/ 375484 w 769951"/>
              <a:gd name="connsiteY21" fmla="*/ 940 h 709840"/>
              <a:gd name="connsiteX22" fmla="*/ 383069 w 769951"/>
              <a:gd name="connsiteY22" fmla="*/ 820 h 709840"/>
              <a:gd name="connsiteX23" fmla="*/ 391517 w 769951"/>
              <a:gd name="connsiteY23" fmla="*/ 733 h 709840"/>
              <a:gd name="connsiteX24" fmla="*/ 400598 w 769951"/>
              <a:gd name="connsiteY24" fmla="*/ 594 h 709840"/>
              <a:gd name="connsiteX25" fmla="*/ 410251 w 769951"/>
              <a:gd name="connsiteY25" fmla="*/ 507 h 709840"/>
              <a:gd name="connsiteX26" fmla="*/ 420319 w 769951"/>
              <a:gd name="connsiteY26" fmla="*/ 428 h 709840"/>
              <a:gd name="connsiteX27" fmla="*/ 430620 w 769951"/>
              <a:gd name="connsiteY27" fmla="*/ 344 h 709840"/>
              <a:gd name="connsiteX28" fmla="*/ 441011 w 769951"/>
              <a:gd name="connsiteY28" fmla="*/ 265 h 709840"/>
              <a:gd name="connsiteX29" fmla="*/ 451363 w 769951"/>
              <a:gd name="connsiteY29" fmla="*/ 257 h 709840"/>
              <a:gd name="connsiteX30" fmla="*/ 461479 w 769951"/>
              <a:gd name="connsiteY30" fmla="*/ 252 h 709840"/>
              <a:gd name="connsiteX31" fmla="*/ 471217 w 769951"/>
              <a:gd name="connsiteY31" fmla="*/ 260 h 709840"/>
              <a:gd name="connsiteX32" fmla="*/ 480467 w 769951"/>
              <a:gd name="connsiteY32" fmla="*/ 311 h 709840"/>
              <a:gd name="connsiteX33" fmla="*/ 489028 w 769951"/>
              <a:gd name="connsiteY33" fmla="*/ 430 h 709840"/>
              <a:gd name="connsiteX34" fmla="*/ 496757 w 769951"/>
              <a:gd name="connsiteY34" fmla="*/ 623 h 709840"/>
              <a:gd name="connsiteX35" fmla="*/ 500245 w 769951"/>
              <a:gd name="connsiteY35" fmla="*/ 688 h 709840"/>
              <a:gd name="connsiteX36" fmla="*/ 503479 w 769951"/>
              <a:gd name="connsiteY36" fmla="*/ 793 h 709840"/>
              <a:gd name="connsiteX37" fmla="*/ 506479 w 769951"/>
              <a:gd name="connsiteY37" fmla="*/ 901 h 709840"/>
              <a:gd name="connsiteX38" fmla="*/ 509134 w 769951"/>
              <a:gd name="connsiteY38" fmla="*/ 1042 h 709840"/>
              <a:gd name="connsiteX39" fmla="*/ 513723 w 769951"/>
              <a:gd name="connsiteY39" fmla="*/ 1372 h 709840"/>
              <a:gd name="connsiteX40" fmla="*/ 518286 w 769951"/>
              <a:gd name="connsiteY40" fmla="*/ 1826 h 709840"/>
              <a:gd name="connsiteX41" fmla="*/ 522803 w 769951"/>
              <a:gd name="connsiteY41" fmla="*/ 2439 h 709840"/>
              <a:gd name="connsiteX42" fmla="*/ 527275 w 769951"/>
              <a:gd name="connsiteY42" fmla="*/ 3211 h 709840"/>
              <a:gd name="connsiteX43" fmla="*/ 531797 w 769951"/>
              <a:gd name="connsiteY43" fmla="*/ 4059 h 709840"/>
              <a:gd name="connsiteX44" fmla="*/ 536148 w 769951"/>
              <a:gd name="connsiteY44" fmla="*/ 5040 h 709840"/>
              <a:gd name="connsiteX45" fmla="*/ 540544 w 769951"/>
              <a:gd name="connsiteY45" fmla="*/ 6186 h 709840"/>
              <a:gd name="connsiteX46" fmla="*/ 544898 w 769951"/>
              <a:gd name="connsiteY46" fmla="*/ 7401 h 709840"/>
              <a:gd name="connsiteX47" fmla="*/ 549174 w 769951"/>
              <a:gd name="connsiteY47" fmla="*/ 8756 h 709840"/>
              <a:gd name="connsiteX48" fmla="*/ 553438 w 769951"/>
              <a:gd name="connsiteY48" fmla="*/ 10290 h 709840"/>
              <a:gd name="connsiteX49" fmla="*/ 557607 w 769951"/>
              <a:gd name="connsiteY49" fmla="*/ 11908 h 709840"/>
              <a:gd name="connsiteX50" fmla="*/ 561716 w 769951"/>
              <a:gd name="connsiteY50" fmla="*/ 13631 h 709840"/>
              <a:gd name="connsiteX51" fmla="*/ 565799 w 769951"/>
              <a:gd name="connsiteY51" fmla="*/ 15478 h 709840"/>
              <a:gd name="connsiteX52" fmla="*/ 569837 w 769951"/>
              <a:gd name="connsiteY52" fmla="*/ 17484 h 709840"/>
              <a:gd name="connsiteX53" fmla="*/ 573799 w 769951"/>
              <a:gd name="connsiteY53" fmla="*/ 19540 h 709840"/>
              <a:gd name="connsiteX54" fmla="*/ 577717 w 769951"/>
              <a:gd name="connsiteY54" fmla="*/ 21755 h 709840"/>
              <a:gd name="connsiteX55" fmla="*/ 581539 w 769951"/>
              <a:gd name="connsiteY55" fmla="*/ 24055 h 709840"/>
              <a:gd name="connsiteX56" fmla="*/ 585336 w 769951"/>
              <a:gd name="connsiteY56" fmla="*/ 26479 h 709840"/>
              <a:gd name="connsiteX57" fmla="*/ 589017 w 769951"/>
              <a:gd name="connsiteY57" fmla="*/ 29022 h 709840"/>
              <a:gd name="connsiteX58" fmla="*/ 592604 w 769951"/>
              <a:gd name="connsiteY58" fmla="*/ 31649 h 709840"/>
              <a:gd name="connsiteX59" fmla="*/ 596200 w 769951"/>
              <a:gd name="connsiteY59" fmla="*/ 34422 h 709840"/>
              <a:gd name="connsiteX60" fmla="*/ 599666 w 769951"/>
              <a:gd name="connsiteY60" fmla="*/ 37257 h 709840"/>
              <a:gd name="connsiteX61" fmla="*/ 603016 w 769951"/>
              <a:gd name="connsiteY61" fmla="*/ 40213 h 709840"/>
              <a:gd name="connsiteX62" fmla="*/ 606362 w 769951"/>
              <a:gd name="connsiteY62" fmla="*/ 43258 h 709840"/>
              <a:gd name="connsiteX63" fmla="*/ 609612 w 769951"/>
              <a:gd name="connsiteY63" fmla="*/ 46387 h 709840"/>
              <a:gd name="connsiteX64" fmla="*/ 612747 w 769951"/>
              <a:gd name="connsiteY64" fmla="*/ 49635 h 709840"/>
              <a:gd name="connsiteX65" fmla="*/ 615802 w 769951"/>
              <a:gd name="connsiteY65" fmla="*/ 53023 h 709840"/>
              <a:gd name="connsiteX66" fmla="*/ 618782 w 769951"/>
              <a:gd name="connsiteY66" fmla="*/ 56460 h 709840"/>
              <a:gd name="connsiteX67" fmla="*/ 621612 w 769951"/>
              <a:gd name="connsiteY67" fmla="*/ 59996 h 709840"/>
              <a:gd name="connsiteX68" fmla="*/ 624402 w 769951"/>
              <a:gd name="connsiteY68" fmla="*/ 63602 h 709840"/>
              <a:gd name="connsiteX69" fmla="*/ 627111 w 769951"/>
              <a:gd name="connsiteY69" fmla="*/ 67346 h 709840"/>
              <a:gd name="connsiteX70" fmla="*/ 629655 w 769951"/>
              <a:gd name="connsiteY70" fmla="*/ 71135 h 709840"/>
              <a:gd name="connsiteX71" fmla="*/ 714032 w 769951"/>
              <a:gd name="connsiteY71" fmla="*/ 217093 h 709840"/>
              <a:gd name="connsiteX72" fmla="*/ 714927 w 769951"/>
              <a:gd name="connsiteY72" fmla="*/ 218676 h 709840"/>
              <a:gd name="connsiteX73" fmla="*/ 715842 w 769951"/>
              <a:gd name="connsiteY73" fmla="*/ 220226 h 709840"/>
              <a:gd name="connsiteX74" fmla="*/ 716737 w 769951"/>
              <a:gd name="connsiteY74" fmla="*/ 221809 h 709840"/>
              <a:gd name="connsiteX75" fmla="*/ 717707 w 769951"/>
              <a:gd name="connsiteY75" fmla="*/ 223344 h 709840"/>
              <a:gd name="connsiteX76" fmla="*/ 718587 w 769951"/>
              <a:gd name="connsiteY76" fmla="*/ 224873 h 709840"/>
              <a:gd name="connsiteX77" fmla="*/ 719577 w 769951"/>
              <a:gd name="connsiteY77" fmla="*/ 226372 h 709840"/>
              <a:gd name="connsiteX78" fmla="*/ 720423 w 769951"/>
              <a:gd name="connsiteY78" fmla="*/ 227881 h 709840"/>
              <a:gd name="connsiteX79" fmla="*/ 721308 w 769951"/>
              <a:gd name="connsiteY79" fmla="*/ 229321 h 709840"/>
              <a:gd name="connsiteX80" fmla="*/ 756204 w 769951"/>
              <a:gd name="connsiteY80" fmla="*/ 290944 h 709840"/>
              <a:gd name="connsiteX81" fmla="*/ 757068 w 769951"/>
              <a:gd name="connsiteY81" fmla="*/ 292742 h 709840"/>
              <a:gd name="connsiteX82" fmla="*/ 757778 w 769951"/>
              <a:gd name="connsiteY82" fmla="*/ 294405 h 709840"/>
              <a:gd name="connsiteX83" fmla="*/ 758369 w 769951"/>
              <a:gd name="connsiteY83" fmla="*/ 295952 h 709840"/>
              <a:gd name="connsiteX84" fmla="*/ 758931 w 769951"/>
              <a:gd name="connsiteY84" fmla="*/ 297390 h 709840"/>
              <a:gd name="connsiteX85" fmla="*/ 759876 w 769951"/>
              <a:gd name="connsiteY85" fmla="*/ 299931 h 709840"/>
              <a:gd name="connsiteX86" fmla="*/ 760569 w 769951"/>
              <a:gd name="connsiteY86" fmla="*/ 302186 h 709840"/>
              <a:gd name="connsiteX87" fmla="*/ 761217 w 769951"/>
              <a:gd name="connsiteY87" fmla="*/ 304277 h 709840"/>
              <a:gd name="connsiteX88" fmla="*/ 761782 w 769951"/>
              <a:gd name="connsiteY88" fmla="*/ 306273 h 709840"/>
              <a:gd name="connsiteX89" fmla="*/ 762101 w 769951"/>
              <a:gd name="connsiteY89" fmla="*/ 307246 h 709840"/>
              <a:gd name="connsiteX90" fmla="*/ 762436 w 769951"/>
              <a:gd name="connsiteY90" fmla="*/ 308274 h 709840"/>
              <a:gd name="connsiteX91" fmla="*/ 762805 w 769951"/>
              <a:gd name="connsiteY91" fmla="*/ 309323 h 709840"/>
              <a:gd name="connsiteX92" fmla="*/ 763208 w 769951"/>
              <a:gd name="connsiteY92" fmla="*/ 310391 h 709840"/>
              <a:gd name="connsiteX93" fmla="*/ 763959 w 769951"/>
              <a:gd name="connsiteY93" fmla="*/ 311984 h 709840"/>
              <a:gd name="connsiteX94" fmla="*/ 764452 w 769951"/>
              <a:gd name="connsiteY94" fmla="*/ 313058 h 709840"/>
              <a:gd name="connsiteX95" fmla="*/ 764670 w 769951"/>
              <a:gd name="connsiteY95" fmla="*/ 313647 h 709840"/>
              <a:gd name="connsiteX96" fmla="*/ 764886 w 769951"/>
              <a:gd name="connsiteY96" fmla="*/ 314236 h 709840"/>
              <a:gd name="connsiteX97" fmla="*/ 765147 w 769951"/>
              <a:gd name="connsiteY97" fmla="*/ 314989 h 709840"/>
              <a:gd name="connsiteX98" fmla="*/ 765371 w 769951"/>
              <a:gd name="connsiteY98" fmla="*/ 316047 h 709840"/>
              <a:gd name="connsiteX99" fmla="*/ 766143 w 769951"/>
              <a:gd name="connsiteY99" fmla="*/ 319693 h 709840"/>
              <a:gd name="connsiteX100" fmla="*/ 766839 w 769951"/>
              <a:gd name="connsiteY100" fmla="*/ 323389 h 709840"/>
              <a:gd name="connsiteX101" fmla="*/ 767486 w 769951"/>
              <a:gd name="connsiteY101" fmla="*/ 327011 h 709840"/>
              <a:gd name="connsiteX102" fmla="*/ 768057 w 769951"/>
              <a:gd name="connsiteY102" fmla="*/ 330681 h 709840"/>
              <a:gd name="connsiteX103" fmla="*/ 768574 w 769951"/>
              <a:gd name="connsiteY103" fmla="*/ 334366 h 709840"/>
              <a:gd name="connsiteX104" fmla="*/ 769001 w 769951"/>
              <a:gd name="connsiteY104" fmla="*/ 338046 h 709840"/>
              <a:gd name="connsiteX105" fmla="*/ 769338 w 769951"/>
              <a:gd name="connsiteY105" fmla="*/ 341721 h 709840"/>
              <a:gd name="connsiteX106" fmla="*/ 769586 w 769951"/>
              <a:gd name="connsiteY106" fmla="*/ 345390 h 709840"/>
              <a:gd name="connsiteX107" fmla="*/ 769779 w 769951"/>
              <a:gd name="connsiteY107" fmla="*/ 349074 h 709840"/>
              <a:gd name="connsiteX108" fmla="*/ 769903 w 769951"/>
              <a:gd name="connsiteY108" fmla="*/ 352717 h 709840"/>
              <a:gd name="connsiteX109" fmla="*/ 769951 w 769951"/>
              <a:gd name="connsiteY109" fmla="*/ 356410 h 709840"/>
              <a:gd name="connsiteX110" fmla="*/ 769895 w 769951"/>
              <a:gd name="connsiteY110" fmla="*/ 360043 h 709840"/>
              <a:gd name="connsiteX111" fmla="*/ 769799 w 769951"/>
              <a:gd name="connsiteY111" fmla="*/ 363745 h 709840"/>
              <a:gd name="connsiteX112" fmla="*/ 769543 w 769951"/>
              <a:gd name="connsiteY112" fmla="*/ 367402 h 709840"/>
              <a:gd name="connsiteX113" fmla="*/ 769288 w 769951"/>
              <a:gd name="connsiteY113" fmla="*/ 371059 h 709840"/>
              <a:gd name="connsiteX114" fmla="*/ 768908 w 769951"/>
              <a:gd name="connsiteY114" fmla="*/ 374690 h 709840"/>
              <a:gd name="connsiteX115" fmla="*/ 768418 w 769951"/>
              <a:gd name="connsiteY115" fmla="*/ 378351 h 709840"/>
              <a:gd name="connsiteX116" fmla="*/ 767859 w 769951"/>
              <a:gd name="connsiteY116" fmla="*/ 381972 h 709840"/>
              <a:gd name="connsiteX117" fmla="*/ 767245 w 769951"/>
              <a:gd name="connsiteY117" fmla="*/ 385607 h 709840"/>
              <a:gd name="connsiteX118" fmla="*/ 766471 w 769951"/>
              <a:gd name="connsiteY118" fmla="*/ 389197 h 709840"/>
              <a:gd name="connsiteX119" fmla="*/ 765657 w 769951"/>
              <a:gd name="connsiteY119" fmla="*/ 392856 h 709840"/>
              <a:gd name="connsiteX120" fmla="*/ 764684 w 769951"/>
              <a:gd name="connsiteY120" fmla="*/ 396470 h 709840"/>
              <a:gd name="connsiteX121" fmla="*/ 763676 w 769951"/>
              <a:gd name="connsiteY121" fmla="*/ 400064 h 709840"/>
              <a:gd name="connsiteX122" fmla="*/ 762544 w 769951"/>
              <a:gd name="connsiteY122" fmla="*/ 403632 h 709840"/>
              <a:gd name="connsiteX123" fmla="*/ 761302 w 769951"/>
              <a:gd name="connsiteY123" fmla="*/ 407229 h 709840"/>
              <a:gd name="connsiteX124" fmla="*/ 760025 w 769951"/>
              <a:gd name="connsiteY124" fmla="*/ 410807 h 709840"/>
              <a:gd name="connsiteX125" fmla="*/ 758570 w 769951"/>
              <a:gd name="connsiteY125" fmla="*/ 414374 h 709840"/>
              <a:gd name="connsiteX126" fmla="*/ 757044 w 769951"/>
              <a:gd name="connsiteY126" fmla="*/ 417900 h 709840"/>
              <a:gd name="connsiteX127" fmla="*/ 755408 w 769951"/>
              <a:gd name="connsiteY127" fmla="*/ 421457 h 709840"/>
              <a:gd name="connsiteX128" fmla="*/ 753668 w 769951"/>
              <a:gd name="connsiteY128" fmla="*/ 424953 h 709840"/>
              <a:gd name="connsiteX129" fmla="*/ 751819 w 769951"/>
              <a:gd name="connsiteY129" fmla="*/ 428477 h 709840"/>
              <a:gd name="connsiteX130" fmla="*/ 749864 w 769951"/>
              <a:gd name="connsiteY130" fmla="*/ 431942 h 709840"/>
              <a:gd name="connsiteX131" fmla="*/ 634149 w 769951"/>
              <a:gd name="connsiteY131" fmla="*/ 632367 h 709840"/>
              <a:gd name="connsiteX132" fmla="*/ 632527 w 769951"/>
              <a:gd name="connsiteY132" fmla="*/ 635095 h 709840"/>
              <a:gd name="connsiteX133" fmla="*/ 630781 w 769951"/>
              <a:gd name="connsiteY133" fmla="*/ 637799 h 709840"/>
              <a:gd name="connsiteX134" fmla="*/ 628980 w 769951"/>
              <a:gd name="connsiteY134" fmla="*/ 640517 h 709840"/>
              <a:gd name="connsiteX135" fmla="*/ 627088 w 769951"/>
              <a:gd name="connsiteY135" fmla="*/ 643229 h 709840"/>
              <a:gd name="connsiteX136" fmla="*/ 625088 w 769951"/>
              <a:gd name="connsiteY136" fmla="*/ 645972 h 709840"/>
              <a:gd name="connsiteX137" fmla="*/ 623023 w 769951"/>
              <a:gd name="connsiteY137" fmla="*/ 648584 h 709840"/>
              <a:gd name="connsiteX138" fmla="*/ 620828 w 769951"/>
              <a:gd name="connsiteY138" fmla="*/ 651260 h 709840"/>
              <a:gd name="connsiteX139" fmla="*/ 618619 w 769951"/>
              <a:gd name="connsiteY139" fmla="*/ 653882 h 709840"/>
              <a:gd name="connsiteX140" fmla="*/ 616285 w 769951"/>
              <a:gd name="connsiteY140" fmla="*/ 656478 h 709840"/>
              <a:gd name="connsiteX141" fmla="*/ 613916 w 769951"/>
              <a:gd name="connsiteY141" fmla="*/ 659054 h 709840"/>
              <a:gd name="connsiteX142" fmla="*/ 611478 w 769951"/>
              <a:gd name="connsiteY142" fmla="*/ 661590 h 709840"/>
              <a:gd name="connsiteX143" fmla="*/ 609005 w 769951"/>
              <a:gd name="connsiteY143" fmla="*/ 664106 h 709840"/>
              <a:gd name="connsiteX144" fmla="*/ 606392 w 769951"/>
              <a:gd name="connsiteY144" fmla="*/ 666541 h 709840"/>
              <a:gd name="connsiteX145" fmla="*/ 603800 w 769951"/>
              <a:gd name="connsiteY145" fmla="*/ 668941 h 709840"/>
              <a:gd name="connsiteX146" fmla="*/ 601173 w 769951"/>
              <a:gd name="connsiteY146" fmla="*/ 671321 h 709840"/>
              <a:gd name="connsiteX147" fmla="*/ 598517 w 769951"/>
              <a:gd name="connsiteY147" fmla="*/ 673592 h 709840"/>
              <a:gd name="connsiteX148" fmla="*/ 595770 w 769951"/>
              <a:gd name="connsiteY148" fmla="*/ 675857 h 709840"/>
              <a:gd name="connsiteX149" fmla="*/ 592995 w 769951"/>
              <a:gd name="connsiteY149" fmla="*/ 678013 h 709840"/>
              <a:gd name="connsiteX150" fmla="*/ 590185 w 769951"/>
              <a:gd name="connsiteY150" fmla="*/ 680149 h 709840"/>
              <a:gd name="connsiteX151" fmla="*/ 587380 w 769951"/>
              <a:gd name="connsiteY151" fmla="*/ 682195 h 709840"/>
              <a:gd name="connsiteX152" fmla="*/ 584546 w 769951"/>
              <a:gd name="connsiteY152" fmla="*/ 684130 h 709840"/>
              <a:gd name="connsiteX153" fmla="*/ 581642 w 769951"/>
              <a:gd name="connsiteY153" fmla="*/ 686026 h 709840"/>
              <a:gd name="connsiteX154" fmla="*/ 578798 w 769951"/>
              <a:gd name="connsiteY154" fmla="*/ 687818 h 709840"/>
              <a:gd name="connsiteX155" fmla="*/ 575905 w 769951"/>
              <a:gd name="connsiteY155" fmla="*/ 689534 h 709840"/>
              <a:gd name="connsiteX156" fmla="*/ 572997 w 769951"/>
              <a:gd name="connsiteY156" fmla="*/ 691196 h 709840"/>
              <a:gd name="connsiteX157" fmla="*/ 570094 w 769951"/>
              <a:gd name="connsiteY157" fmla="*/ 692767 h 709840"/>
              <a:gd name="connsiteX158" fmla="*/ 567148 w 769951"/>
              <a:gd name="connsiteY158" fmla="*/ 694175 h 709840"/>
              <a:gd name="connsiteX159" fmla="*/ 564296 w 769951"/>
              <a:gd name="connsiteY159" fmla="*/ 695497 h 709840"/>
              <a:gd name="connsiteX160" fmla="*/ 561395 w 769951"/>
              <a:gd name="connsiteY160" fmla="*/ 696745 h 709840"/>
              <a:gd name="connsiteX161" fmla="*/ 558554 w 769951"/>
              <a:gd name="connsiteY161" fmla="*/ 697889 h 709840"/>
              <a:gd name="connsiteX162" fmla="*/ 555704 w 769951"/>
              <a:gd name="connsiteY162" fmla="*/ 698888 h 709840"/>
              <a:gd name="connsiteX163" fmla="*/ 552860 w 769951"/>
              <a:gd name="connsiteY163" fmla="*/ 699797 h 709840"/>
              <a:gd name="connsiteX164" fmla="*/ 551103 w 769951"/>
              <a:gd name="connsiteY164" fmla="*/ 700268 h 709840"/>
              <a:gd name="connsiteX165" fmla="*/ 549566 w 769951"/>
              <a:gd name="connsiteY165" fmla="*/ 700680 h 709840"/>
              <a:gd name="connsiteX166" fmla="*/ 548798 w 769951"/>
              <a:gd name="connsiteY166" fmla="*/ 700886 h 709840"/>
              <a:gd name="connsiteX167" fmla="*/ 548010 w 769951"/>
              <a:gd name="connsiteY167" fmla="*/ 701126 h 709840"/>
              <a:gd name="connsiteX168" fmla="*/ 547221 w 769951"/>
              <a:gd name="connsiteY168" fmla="*/ 701367 h 709840"/>
              <a:gd name="connsiteX169" fmla="*/ 546317 w 769951"/>
              <a:gd name="connsiteY169" fmla="*/ 701727 h 709840"/>
              <a:gd name="connsiteX170" fmla="*/ 543092 w 769951"/>
              <a:gd name="connsiteY170" fmla="*/ 702973 h 709840"/>
              <a:gd name="connsiteX171" fmla="*/ 541031 w 769951"/>
              <a:gd name="connsiteY171" fmla="*/ 703731 h 709840"/>
              <a:gd name="connsiteX172" fmla="*/ 540297 w 769951"/>
              <a:gd name="connsiteY172" fmla="*/ 703957 h 709840"/>
              <a:gd name="connsiteX173" fmla="*/ 539768 w 769951"/>
              <a:gd name="connsiteY173" fmla="*/ 704070 h 709840"/>
              <a:gd name="connsiteX174" fmla="*/ 539350 w 769951"/>
              <a:gd name="connsiteY174" fmla="*/ 704152 h 709840"/>
              <a:gd name="connsiteX175" fmla="*/ 539006 w 769951"/>
              <a:gd name="connsiteY175" fmla="*/ 704186 h 709840"/>
              <a:gd name="connsiteX176" fmla="*/ 538357 w 769951"/>
              <a:gd name="connsiteY176" fmla="*/ 704183 h 709840"/>
              <a:gd name="connsiteX177" fmla="*/ 537511 w 769951"/>
              <a:gd name="connsiteY177" fmla="*/ 704204 h 709840"/>
              <a:gd name="connsiteX178" fmla="*/ 536892 w 769951"/>
              <a:gd name="connsiteY178" fmla="*/ 704311 h 709840"/>
              <a:gd name="connsiteX179" fmla="*/ 536129 w 769951"/>
              <a:gd name="connsiteY179" fmla="*/ 704427 h 709840"/>
              <a:gd name="connsiteX180" fmla="*/ 535056 w 769951"/>
              <a:gd name="connsiteY180" fmla="*/ 704597 h 709840"/>
              <a:gd name="connsiteX181" fmla="*/ 533799 w 769951"/>
              <a:gd name="connsiteY181" fmla="*/ 704846 h 709840"/>
              <a:gd name="connsiteX182" fmla="*/ 531390 w 769951"/>
              <a:gd name="connsiteY182" fmla="*/ 705403 h 709840"/>
              <a:gd name="connsiteX183" fmla="*/ 528966 w 769951"/>
              <a:gd name="connsiteY183" fmla="*/ 705906 h 709840"/>
              <a:gd name="connsiteX184" fmla="*/ 526617 w 769951"/>
              <a:gd name="connsiteY184" fmla="*/ 706358 h 709840"/>
              <a:gd name="connsiteX185" fmla="*/ 524177 w 769951"/>
              <a:gd name="connsiteY185" fmla="*/ 706806 h 709840"/>
              <a:gd name="connsiteX186" fmla="*/ 521778 w 769951"/>
              <a:gd name="connsiteY186" fmla="*/ 707184 h 709840"/>
              <a:gd name="connsiteX187" fmla="*/ 519435 w 769951"/>
              <a:gd name="connsiteY187" fmla="*/ 707547 h 709840"/>
              <a:gd name="connsiteX188" fmla="*/ 517056 w 769951"/>
              <a:gd name="connsiteY188" fmla="*/ 707891 h 709840"/>
              <a:gd name="connsiteX189" fmla="*/ 514663 w 769951"/>
              <a:gd name="connsiteY189" fmla="*/ 708179 h 709840"/>
              <a:gd name="connsiteX190" fmla="*/ 512289 w 769951"/>
              <a:gd name="connsiteY190" fmla="*/ 708432 h 709840"/>
              <a:gd name="connsiteX191" fmla="*/ 509916 w 769951"/>
              <a:gd name="connsiteY191" fmla="*/ 708686 h 709840"/>
              <a:gd name="connsiteX192" fmla="*/ 507562 w 769951"/>
              <a:gd name="connsiteY192" fmla="*/ 708905 h 709840"/>
              <a:gd name="connsiteX193" fmla="*/ 505209 w 769951"/>
              <a:gd name="connsiteY193" fmla="*/ 709124 h 709840"/>
              <a:gd name="connsiteX194" fmla="*/ 500473 w 769951"/>
              <a:gd name="connsiteY194" fmla="*/ 709452 h 709840"/>
              <a:gd name="connsiteX195" fmla="*/ 495763 w 769951"/>
              <a:gd name="connsiteY195" fmla="*/ 709655 h 709840"/>
              <a:gd name="connsiteX196" fmla="*/ 490983 w 769951"/>
              <a:gd name="connsiteY196" fmla="*/ 709818 h 709840"/>
              <a:gd name="connsiteX197" fmla="*/ 486248 w 769951"/>
              <a:gd name="connsiteY197" fmla="*/ 709822 h 709840"/>
              <a:gd name="connsiteX198" fmla="*/ 481459 w 769951"/>
              <a:gd name="connsiteY198" fmla="*/ 709840 h 709840"/>
              <a:gd name="connsiteX199" fmla="*/ 476620 w 769951"/>
              <a:gd name="connsiteY199" fmla="*/ 709784 h 709840"/>
              <a:gd name="connsiteX200" fmla="*/ 471752 w 769951"/>
              <a:gd name="connsiteY200" fmla="*/ 709618 h 709840"/>
              <a:gd name="connsiteX201" fmla="*/ 466829 w 769951"/>
              <a:gd name="connsiteY201" fmla="*/ 709466 h 709840"/>
              <a:gd name="connsiteX202" fmla="*/ 461891 w 769951"/>
              <a:gd name="connsiteY202" fmla="*/ 709260 h 709840"/>
              <a:gd name="connsiteX203" fmla="*/ 456863 w 769951"/>
              <a:gd name="connsiteY203" fmla="*/ 709048 h 709840"/>
              <a:gd name="connsiteX204" fmla="*/ 372477 w 769951"/>
              <a:gd name="connsiteY204" fmla="*/ 708717 h 709840"/>
              <a:gd name="connsiteX205" fmla="*/ 368928 w 769951"/>
              <a:gd name="connsiteY205" fmla="*/ 708756 h 709840"/>
              <a:gd name="connsiteX206" fmla="*/ 365345 w 769951"/>
              <a:gd name="connsiteY206" fmla="*/ 708775 h 709840"/>
              <a:gd name="connsiteX207" fmla="*/ 361816 w 769951"/>
              <a:gd name="connsiteY207" fmla="*/ 708779 h 709840"/>
              <a:gd name="connsiteX208" fmla="*/ 358343 w 769951"/>
              <a:gd name="connsiteY208" fmla="*/ 708769 h 709840"/>
              <a:gd name="connsiteX209" fmla="*/ 354834 w 769951"/>
              <a:gd name="connsiteY209" fmla="*/ 708738 h 709840"/>
              <a:gd name="connsiteX210" fmla="*/ 351396 w 769951"/>
              <a:gd name="connsiteY210" fmla="*/ 708748 h 709840"/>
              <a:gd name="connsiteX211" fmla="*/ 347957 w 769951"/>
              <a:gd name="connsiteY211" fmla="*/ 708757 h 709840"/>
              <a:gd name="connsiteX212" fmla="*/ 344518 w 769951"/>
              <a:gd name="connsiteY212" fmla="*/ 708767 h 709840"/>
              <a:gd name="connsiteX213" fmla="*/ 341045 w 769951"/>
              <a:gd name="connsiteY213" fmla="*/ 708756 h 709840"/>
              <a:gd name="connsiteX214" fmla="*/ 337586 w 769951"/>
              <a:gd name="connsiteY214" fmla="*/ 708801 h 709840"/>
              <a:gd name="connsiteX215" fmla="*/ 334147 w 769951"/>
              <a:gd name="connsiteY215" fmla="*/ 708810 h 709840"/>
              <a:gd name="connsiteX216" fmla="*/ 330674 w 769951"/>
              <a:gd name="connsiteY216" fmla="*/ 708800 h 709840"/>
              <a:gd name="connsiteX217" fmla="*/ 327215 w 769951"/>
              <a:gd name="connsiteY217" fmla="*/ 708845 h 709840"/>
              <a:gd name="connsiteX218" fmla="*/ 323721 w 769951"/>
              <a:gd name="connsiteY218" fmla="*/ 708869 h 709840"/>
              <a:gd name="connsiteX219" fmla="*/ 320207 w 769951"/>
              <a:gd name="connsiteY219" fmla="*/ 708928 h 709840"/>
              <a:gd name="connsiteX220" fmla="*/ 316693 w 769951"/>
              <a:gd name="connsiteY220" fmla="*/ 708987 h 709840"/>
              <a:gd name="connsiteX221" fmla="*/ 313070 w 769951"/>
              <a:gd name="connsiteY221" fmla="*/ 709075 h 709840"/>
              <a:gd name="connsiteX222" fmla="*/ 309556 w 769951"/>
              <a:gd name="connsiteY222" fmla="*/ 709135 h 709840"/>
              <a:gd name="connsiteX223" fmla="*/ 306043 w 769951"/>
              <a:gd name="connsiteY223" fmla="*/ 709194 h 709840"/>
              <a:gd name="connsiteX224" fmla="*/ 302584 w 769951"/>
              <a:gd name="connsiteY224" fmla="*/ 709238 h 709840"/>
              <a:gd name="connsiteX225" fmla="*/ 299160 w 769951"/>
              <a:gd name="connsiteY225" fmla="*/ 709302 h 709840"/>
              <a:gd name="connsiteX226" fmla="*/ 295755 w 769951"/>
              <a:gd name="connsiteY226" fmla="*/ 709333 h 709840"/>
              <a:gd name="connsiteX227" fmla="*/ 292331 w 769951"/>
              <a:gd name="connsiteY227" fmla="*/ 709397 h 709840"/>
              <a:gd name="connsiteX228" fmla="*/ 288858 w 769951"/>
              <a:gd name="connsiteY228" fmla="*/ 709386 h 709840"/>
              <a:gd name="connsiteX229" fmla="*/ 285475 w 769951"/>
              <a:gd name="connsiteY229" fmla="*/ 709381 h 709840"/>
              <a:gd name="connsiteX230" fmla="*/ 282075 w 769951"/>
              <a:gd name="connsiteY230" fmla="*/ 709321 h 709840"/>
              <a:gd name="connsiteX231" fmla="*/ 278582 w 769951"/>
              <a:gd name="connsiteY231" fmla="*/ 709346 h 709840"/>
              <a:gd name="connsiteX232" fmla="*/ 275099 w 769951"/>
              <a:gd name="connsiteY232" fmla="*/ 709191 h 709840"/>
              <a:gd name="connsiteX233" fmla="*/ 271576 w 769951"/>
              <a:gd name="connsiteY233" fmla="*/ 709105 h 709840"/>
              <a:gd name="connsiteX234" fmla="*/ 267984 w 769951"/>
              <a:gd name="connsiteY234" fmla="*/ 708979 h 709840"/>
              <a:gd name="connsiteX235" fmla="*/ 264356 w 769951"/>
              <a:gd name="connsiteY235" fmla="*/ 708834 h 709840"/>
              <a:gd name="connsiteX236" fmla="*/ 260659 w 769951"/>
              <a:gd name="connsiteY236" fmla="*/ 708648 h 709840"/>
              <a:gd name="connsiteX237" fmla="*/ 256070 w 769951"/>
              <a:gd name="connsiteY237" fmla="*/ 708318 h 709840"/>
              <a:gd name="connsiteX238" fmla="*/ 251508 w 769951"/>
              <a:gd name="connsiteY238" fmla="*/ 707865 h 709840"/>
              <a:gd name="connsiteX239" fmla="*/ 246990 w 769951"/>
              <a:gd name="connsiteY239" fmla="*/ 707251 h 709840"/>
              <a:gd name="connsiteX240" fmla="*/ 242518 w 769951"/>
              <a:gd name="connsiteY240" fmla="*/ 706479 h 709840"/>
              <a:gd name="connsiteX241" fmla="*/ 237997 w 769951"/>
              <a:gd name="connsiteY241" fmla="*/ 705632 h 709840"/>
              <a:gd name="connsiteX242" fmla="*/ 233646 w 769951"/>
              <a:gd name="connsiteY242" fmla="*/ 704650 h 709840"/>
              <a:gd name="connsiteX243" fmla="*/ 229250 w 769951"/>
              <a:gd name="connsiteY243" fmla="*/ 703504 h 709840"/>
              <a:gd name="connsiteX244" fmla="*/ 224895 w 769951"/>
              <a:gd name="connsiteY244" fmla="*/ 702289 h 709840"/>
              <a:gd name="connsiteX245" fmla="*/ 220620 w 769951"/>
              <a:gd name="connsiteY245" fmla="*/ 700934 h 709840"/>
              <a:gd name="connsiteX246" fmla="*/ 216356 w 769951"/>
              <a:gd name="connsiteY246" fmla="*/ 699400 h 709840"/>
              <a:gd name="connsiteX247" fmla="*/ 212187 w 769951"/>
              <a:gd name="connsiteY247" fmla="*/ 697782 h 709840"/>
              <a:gd name="connsiteX248" fmla="*/ 208078 w 769951"/>
              <a:gd name="connsiteY248" fmla="*/ 696059 h 709840"/>
              <a:gd name="connsiteX249" fmla="*/ 203994 w 769951"/>
              <a:gd name="connsiteY249" fmla="*/ 694212 h 709840"/>
              <a:gd name="connsiteX250" fmla="*/ 199957 w 769951"/>
              <a:gd name="connsiteY250" fmla="*/ 692205 h 709840"/>
              <a:gd name="connsiteX251" fmla="*/ 195994 w 769951"/>
              <a:gd name="connsiteY251" fmla="*/ 690150 h 709840"/>
              <a:gd name="connsiteX252" fmla="*/ 192077 w 769951"/>
              <a:gd name="connsiteY252" fmla="*/ 687934 h 709840"/>
              <a:gd name="connsiteX253" fmla="*/ 188254 w 769951"/>
              <a:gd name="connsiteY253" fmla="*/ 685635 h 709840"/>
              <a:gd name="connsiteX254" fmla="*/ 184458 w 769951"/>
              <a:gd name="connsiteY254" fmla="*/ 683211 h 709840"/>
              <a:gd name="connsiteX255" fmla="*/ 180776 w 769951"/>
              <a:gd name="connsiteY255" fmla="*/ 680668 h 709840"/>
              <a:gd name="connsiteX256" fmla="*/ 177189 w 769951"/>
              <a:gd name="connsiteY256" fmla="*/ 678040 h 709840"/>
              <a:gd name="connsiteX257" fmla="*/ 173593 w 769951"/>
              <a:gd name="connsiteY257" fmla="*/ 675269 h 709840"/>
              <a:gd name="connsiteX258" fmla="*/ 170128 w 769951"/>
              <a:gd name="connsiteY258" fmla="*/ 672432 h 709840"/>
              <a:gd name="connsiteX259" fmla="*/ 166777 w 769951"/>
              <a:gd name="connsiteY259" fmla="*/ 669477 h 709840"/>
              <a:gd name="connsiteX260" fmla="*/ 163432 w 769951"/>
              <a:gd name="connsiteY260" fmla="*/ 666432 h 709840"/>
              <a:gd name="connsiteX261" fmla="*/ 160182 w 769951"/>
              <a:gd name="connsiteY261" fmla="*/ 663303 h 709840"/>
              <a:gd name="connsiteX262" fmla="*/ 157046 w 769951"/>
              <a:gd name="connsiteY262" fmla="*/ 660054 h 709840"/>
              <a:gd name="connsiteX263" fmla="*/ 153991 w 769951"/>
              <a:gd name="connsiteY263" fmla="*/ 656667 h 709840"/>
              <a:gd name="connsiteX264" fmla="*/ 151012 w 769951"/>
              <a:gd name="connsiteY264" fmla="*/ 653230 h 709840"/>
              <a:gd name="connsiteX265" fmla="*/ 148182 w 769951"/>
              <a:gd name="connsiteY265" fmla="*/ 649694 h 709840"/>
              <a:gd name="connsiteX266" fmla="*/ 145392 w 769951"/>
              <a:gd name="connsiteY266" fmla="*/ 646088 h 709840"/>
              <a:gd name="connsiteX267" fmla="*/ 142682 w 769951"/>
              <a:gd name="connsiteY267" fmla="*/ 642344 h 709840"/>
              <a:gd name="connsiteX268" fmla="*/ 140138 w 769951"/>
              <a:gd name="connsiteY268" fmla="*/ 638555 h 709840"/>
              <a:gd name="connsiteX269" fmla="*/ 137519 w 769951"/>
              <a:gd name="connsiteY269" fmla="*/ 634491 h 709840"/>
              <a:gd name="connsiteX270" fmla="*/ 134516 w 769951"/>
              <a:gd name="connsiteY270" fmla="*/ 629649 h 709840"/>
              <a:gd name="connsiteX271" fmla="*/ 131192 w 769951"/>
              <a:gd name="connsiteY271" fmla="*/ 624157 h 709840"/>
              <a:gd name="connsiteX272" fmla="*/ 127605 w 769951"/>
              <a:gd name="connsiteY272" fmla="*/ 618235 h 709840"/>
              <a:gd name="connsiteX273" fmla="*/ 123871 w 769951"/>
              <a:gd name="connsiteY273" fmla="*/ 611765 h 709840"/>
              <a:gd name="connsiteX274" fmla="*/ 119899 w 769951"/>
              <a:gd name="connsiteY274" fmla="*/ 605064 h 709840"/>
              <a:gd name="connsiteX275" fmla="*/ 115908 w 769951"/>
              <a:gd name="connsiteY275" fmla="*/ 598074 h 709840"/>
              <a:gd name="connsiteX276" fmla="*/ 111818 w 769951"/>
              <a:gd name="connsiteY276" fmla="*/ 590934 h 709840"/>
              <a:gd name="connsiteX277" fmla="*/ 107784 w 769951"/>
              <a:gd name="connsiteY277" fmla="*/ 583780 h 709840"/>
              <a:gd name="connsiteX278" fmla="*/ 103763 w 769951"/>
              <a:gd name="connsiteY278" fmla="*/ 576680 h 709840"/>
              <a:gd name="connsiteX279" fmla="*/ 99877 w 769951"/>
              <a:gd name="connsiteY279" fmla="*/ 569751 h 709840"/>
              <a:gd name="connsiteX280" fmla="*/ 96119 w 769951"/>
              <a:gd name="connsiteY280" fmla="*/ 563081 h 709840"/>
              <a:gd name="connsiteX281" fmla="*/ 92574 w 769951"/>
              <a:gd name="connsiteY281" fmla="*/ 556765 h 709840"/>
              <a:gd name="connsiteX282" fmla="*/ 89361 w 769951"/>
              <a:gd name="connsiteY282" fmla="*/ 550921 h 709840"/>
              <a:gd name="connsiteX283" fmla="*/ 86384 w 769951"/>
              <a:gd name="connsiteY283" fmla="*/ 545630 h 709840"/>
              <a:gd name="connsiteX284" fmla="*/ 83818 w 769951"/>
              <a:gd name="connsiteY284" fmla="*/ 540993 h 709840"/>
              <a:gd name="connsiteX285" fmla="*/ 41154 w 769951"/>
              <a:gd name="connsiteY285" fmla="*/ 468157 h 709840"/>
              <a:gd name="connsiteX286" fmla="*/ 40085 w 769951"/>
              <a:gd name="connsiteY286" fmla="*/ 466473 h 709840"/>
              <a:gd name="connsiteX287" fmla="*/ 39165 w 769951"/>
              <a:gd name="connsiteY287" fmla="*/ 465014 h 709840"/>
              <a:gd name="connsiteX288" fmla="*/ 38298 w 769951"/>
              <a:gd name="connsiteY288" fmla="*/ 463539 h 709840"/>
              <a:gd name="connsiteX289" fmla="*/ 37448 w 769951"/>
              <a:gd name="connsiteY289" fmla="*/ 462120 h 709840"/>
              <a:gd name="connsiteX290" fmla="*/ 36582 w 769951"/>
              <a:gd name="connsiteY290" fmla="*/ 460646 h 709840"/>
              <a:gd name="connsiteX291" fmla="*/ 35717 w 769951"/>
              <a:gd name="connsiteY291" fmla="*/ 459172 h 709840"/>
              <a:gd name="connsiteX292" fmla="*/ 34767 w 769951"/>
              <a:gd name="connsiteY292" fmla="*/ 457603 h 709840"/>
              <a:gd name="connsiteX293" fmla="*/ 33753 w 769951"/>
              <a:gd name="connsiteY293" fmla="*/ 455904 h 709840"/>
              <a:gd name="connsiteX294" fmla="*/ 13590 w 769951"/>
              <a:gd name="connsiteY294" fmla="*/ 418746 h 709840"/>
              <a:gd name="connsiteX295" fmla="*/ 12726 w 769951"/>
              <a:gd name="connsiteY295" fmla="*/ 416948 h 709840"/>
              <a:gd name="connsiteX296" fmla="*/ 12015 w 769951"/>
              <a:gd name="connsiteY296" fmla="*/ 415286 h 709840"/>
              <a:gd name="connsiteX297" fmla="*/ 11424 w 769951"/>
              <a:gd name="connsiteY297" fmla="*/ 413738 h 709840"/>
              <a:gd name="connsiteX298" fmla="*/ 10862 w 769951"/>
              <a:gd name="connsiteY298" fmla="*/ 412300 h 709840"/>
              <a:gd name="connsiteX299" fmla="*/ 9917 w 769951"/>
              <a:gd name="connsiteY299" fmla="*/ 409759 h 709840"/>
              <a:gd name="connsiteX300" fmla="*/ 9224 w 769951"/>
              <a:gd name="connsiteY300" fmla="*/ 407503 h 709840"/>
              <a:gd name="connsiteX301" fmla="*/ 8576 w 769951"/>
              <a:gd name="connsiteY301" fmla="*/ 405412 h 709840"/>
              <a:gd name="connsiteX302" fmla="*/ 8012 w 769951"/>
              <a:gd name="connsiteY302" fmla="*/ 403417 h 709840"/>
              <a:gd name="connsiteX303" fmla="*/ 7692 w 769951"/>
              <a:gd name="connsiteY303" fmla="*/ 402443 h 709840"/>
              <a:gd name="connsiteX304" fmla="*/ 7358 w 769951"/>
              <a:gd name="connsiteY304" fmla="*/ 401415 h 709840"/>
              <a:gd name="connsiteX305" fmla="*/ 6988 w 769951"/>
              <a:gd name="connsiteY305" fmla="*/ 400367 h 709840"/>
              <a:gd name="connsiteX306" fmla="*/ 6585 w 769951"/>
              <a:gd name="connsiteY306" fmla="*/ 399298 h 709840"/>
              <a:gd name="connsiteX307" fmla="*/ 5953 w 769951"/>
              <a:gd name="connsiteY307" fmla="*/ 397821 h 709840"/>
              <a:gd name="connsiteX308" fmla="*/ 5397 w 769951"/>
              <a:gd name="connsiteY308" fmla="*/ 396294 h 709840"/>
              <a:gd name="connsiteX309" fmla="*/ 4901 w 769951"/>
              <a:gd name="connsiteY309" fmla="*/ 394662 h 709840"/>
              <a:gd name="connsiteX310" fmla="*/ 4425 w 769951"/>
              <a:gd name="connsiteY310" fmla="*/ 392995 h 709840"/>
              <a:gd name="connsiteX311" fmla="*/ 3955 w 769951"/>
              <a:gd name="connsiteY311" fmla="*/ 391238 h 709840"/>
              <a:gd name="connsiteX312" fmla="*/ 3504 w 769951"/>
              <a:gd name="connsiteY312" fmla="*/ 389447 h 709840"/>
              <a:gd name="connsiteX313" fmla="*/ 3113 w 769951"/>
              <a:gd name="connsiteY313" fmla="*/ 387552 h 709840"/>
              <a:gd name="connsiteX314" fmla="*/ 2738 w 769951"/>
              <a:gd name="connsiteY314" fmla="*/ 385711 h 709840"/>
              <a:gd name="connsiteX315" fmla="*/ 2388 w 769951"/>
              <a:gd name="connsiteY315" fmla="*/ 383746 h 709840"/>
              <a:gd name="connsiteX316" fmla="*/ 2038 w 769951"/>
              <a:gd name="connsiteY316" fmla="*/ 381781 h 709840"/>
              <a:gd name="connsiteX317" fmla="*/ 1743 w 769951"/>
              <a:gd name="connsiteY317" fmla="*/ 379801 h 709840"/>
              <a:gd name="connsiteX318" fmla="*/ 1488 w 769951"/>
              <a:gd name="connsiteY318" fmla="*/ 377751 h 709840"/>
              <a:gd name="connsiteX319" fmla="*/ 1233 w 769951"/>
              <a:gd name="connsiteY319" fmla="*/ 375703 h 709840"/>
              <a:gd name="connsiteX320" fmla="*/ 998 w 769951"/>
              <a:gd name="connsiteY320" fmla="*/ 373618 h 709840"/>
              <a:gd name="connsiteX321" fmla="*/ 798 w 769951"/>
              <a:gd name="connsiteY321" fmla="*/ 371554 h 709840"/>
              <a:gd name="connsiteX322" fmla="*/ 618 w 769951"/>
              <a:gd name="connsiteY322" fmla="*/ 369455 h 709840"/>
              <a:gd name="connsiteX323" fmla="*/ 312 w 769951"/>
              <a:gd name="connsiteY323" fmla="*/ 365243 h 709840"/>
              <a:gd name="connsiteX324" fmla="*/ 166 w 769951"/>
              <a:gd name="connsiteY324" fmla="*/ 361076 h 709840"/>
              <a:gd name="connsiteX325" fmla="*/ 15 w 769951"/>
              <a:gd name="connsiteY325" fmla="*/ 356999 h 709840"/>
              <a:gd name="connsiteX326" fmla="*/ 3 w 769951"/>
              <a:gd name="connsiteY326" fmla="*/ 353001 h 709840"/>
              <a:gd name="connsiteX327" fmla="*/ 0 w 769951"/>
              <a:gd name="connsiteY327" fmla="*/ 349149 h 709840"/>
              <a:gd name="connsiteX328" fmla="*/ 131 w 769951"/>
              <a:gd name="connsiteY328" fmla="*/ 345466 h 709840"/>
              <a:gd name="connsiteX329" fmla="*/ 286 w 769951"/>
              <a:gd name="connsiteY329" fmla="*/ 341984 h 709840"/>
              <a:gd name="connsiteX330" fmla="*/ 515 w 769951"/>
              <a:gd name="connsiteY330" fmla="*/ 338776 h 709840"/>
              <a:gd name="connsiteX331" fmla="*/ 662 w 769951"/>
              <a:gd name="connsiteY331" fmla="*/ 337236 h 709840"/>
              <a:gd name="connsiteX332" fmla="*/ 888 w 769951"/>
              <a:gd name="connsiteY332" fmla="*/ 335558 h 709840"/>
              <a:gd name="connsiteX333" fmla="*/ 1060 w 769951"/>
              <a:gd name="connsiteY333" fmla="*/ 333893 h 709840"/>
              <a:gd name="connsiteX334" fmla="*/ 1362 w 769951"/>
              <a:gd name="connsiteY334" fmla="*/ 332166 h 709840"/>
              <a:gd name="connsiteX335" fmla="*/ 1614 w 769951"/>
              <a:gd name="connsiteY335" fmla="*/ 330363 h 709840"/>
              <a:gd name="connsiteX336" fmla="*/ 1921 w 769951"/>
              <a:gd name="connsiteY336" fmla="*/ 328545 h 709840"/>
              <a:gd name="connsiteX337" fmla="*/ 2283 w 769951"/>
              <a:gd name="connsiteY337" fmla="*/ 326713 h 709840"/>
              <a:gd name="connsiteX338" fmla="*/ 2611 w 769951"/>
              <a:gd name="connsiteY338" fmla="*/ 324860 h 709840"/>
              <a:gd name="connsiteX339" fmla="*/ 3525 w 769951"/>
              <a:gd name="connsiteY339" fmla="*/ 321027 h 709840"/>
              <a:gd name="connsiteX340" fmla="*/ 4444 w 769951"/>
              <a:gd name="connsiteY340" fmla="*/ 317104 h 709840"/>
              <a:gd name="connsiteX341" fmla="*/ 4996 w 769951"/>
              <a:gd name="connsiteY341" fmla="*/ 315103 h 709840"/>
              <a:gd name="connsiteX342" fmla="*/ 5494 w 769951"/>
              <a:gd name="connsiteY342" fmla="*/ 313117 h 709840"/>
              <a:gd name="connsiteX343" fmla="*/ 6065 w 769951"/>
              <a:gd name="connsiteY343" fmla="*/ 311081 h 709840"/>
              <a:gd name="connsiteX344" fmla="*/ 6673 w 769951"/>
              <a:gd name="connsiteY344" fmla="*/ 309066 h 709840"/>
              <a:gd name="connsiteX345" fmla="*/ 7315 w 769951"/>
              <a:gd name="connsiteY345" fmla="*/ 307070 h 709840"/>
              <a:gd name="connsiteX346" fmla="*/ 7962 w 769951"/>
              <a:gd name="connsiteY346" fmla="*/ 304985 h 709840"/>
              <a:gd name="connsiteX347" fmla="*/ 8713 w 769951"/>
              <a:gd name="connsiteY347" fmla="*/ 302960 h 709840"/>
              <a:gd name="connsiteX348" fmla="*/ 9375 w 769951"/>
              <a:gd name="connsiteY348" fmla="*/ 300929 h 709840"/>
              <a:gd name="connsiteX349" fmla="*/ 10162 w 769951"/>
              <a:gd name="connsiteY349" fmla="*/ 298925 h 709840"/>
              <a:gd name="connsiteX350" fmla="*/ 10878 w 769951"/>
              <a:gd name="connsiteY350" fmla="*/ 296880 h 709840"/>
              <a:gd name="connsiteX351" fmla="*/ 11719 w 769951"/>
              <a:gd name="connsiteY351" fmla="*/ 294860 h 709840"/>
              <a:gd name="connsiteX352" fmla="*/ 12521 w 769951"/>
              <a:gd name="connsiteY352" fmla="*/ 292910 h 709840"/>
              <a:gd name="connsiteX353" fmla="*/ 13341 w 769951"/>
              <a:gd name="connsiteY353" fmla="*/ 290925 h 709840"/>
              <a:gd name="connsiteX354" fmla="*/ 14253 w 769951"/>
              <a:gd name="connsiteY354" fmla="*/ 288946 h 709840"/>
              <a:gd name="connsiteX355" fmla="*/ 15123 w 769951"/>
              <a:gd name="connsiteY355" fmla="*/ 287036 h 709840"/>
              <a:gd name="connsiteX356" fmla="*/ 16015 w 769951"/>
              <a:gd name="connsiteY356" fmla="*/ 285091 h 709840"/>
              <a:gd name="connsiteX357" fmla="*/ 17009 w 769951"/>
              <a:gd name="connsiteY357" fmla="*/ 283207 h 709840"/>
              <a:gd name="connsiteX358" fmla="*/ 17929 w 769951"/>
              <a:gd name="connsiteY358" fmla="*/ 281372 h 709840"/>
              <a:gd name="connsiteX359" fmla="*/ 18904 w 769951"/>
              <a:gd name="connsiteY359" fmla="*/ 279522 h 709840"/>
              <a:gd name="connsiteX360" fmla="*/ 19929 w 769951"/>
              <a:gd name="connsiteY360" fmla="*/ 277748 h 709840"/>
              <a:gd name="connsiteX361" fmla="*/ 135644 w 769951"/>
              <a:gd name="connsiteY361" fmla="*/ 77323 h 709840"/>
              <a:gd name="connsiteX362" fmla="*/ 136669 w 769951"/>
              <a:gd name="connsiteY362" fmla="*/ 75548 h 709840"/>
              <a:gd name="connsiteX363" fmla="*/ 137804 w 769951"/>
              <a:gd name="connsiteY363" fmla="*/ 73745 h 709840"/>
              <a:gd name="connsiteX364" fmla="*/ 138972 w 769951"/>
              <a:gd name="connsiteY364" fmla="*/ 71960 h 709840"/>
              <a:gd name="connsiteX365" fmla="*/ 140087 w 769951"/>
              <a:gd name="connsiteY365" fmla="*/ 70191 h 709840"/>
              <a:gd name="connsiteX366" fmla="*/ 141345 w 769951"/>
              <a:gd name="connsiteY366" fmla="*/ 68413 h 709840"/>
              <a:gd name="connsiteX367" fmla="*/ 142584 w 769951"/>
              <a:gd name="connsiteY367" fmla="*/ 66669 h 709840"/>
              <a:gd name="connsiteX368" fmla="*/ 143878 w 769951"/>
              <a:gd name="connsiteY368" fmla="*/ 64910 h 709840"/>
              <a:gd name="connsiteX369" fmla="*/ 145171 w 769951"/>
              <a:gd name="connsiteY369" fmla="*/ 63152 h 709840"/>
              <a:gd name="connsiteX370" fmla="*/ 146555 w 769951"/>
              <a:gd name="connsiteY370" fmla="*/ 61399 h 709840"/>
              <a:gd name="connsiteX371" fmla="*/ 147883 w 769951"/>
              <a:gd name="connsiteY371" fmla="*/ 59661 h 709840"/>
              <a:gd name="connsiteX372" fmla="*/ 149296 w 769951"/>
              <a:gd name="connsiteY372" fmla="*/ 58017 h 709840"/>
              <a:gd name="connsiteX373" fmla="*/ 150729 w 769951"/>
              <a:gd name="connsiteY373" fmla="*/ 56339 h 709840"/>
              <a:gd name="connsiteX374" fmla="*/ 152107 w 769951"/>
              <a:gd name="connsiteY374" fmla="*/ 54676 h 709840"/>
              <a:gd name="connsiteX375" fmla="*/ 153575 w 769951"/>
              <a:gd name="connsiteY375" fmla="*/ 53018 h 709840"/>
              <a:gd name="connsiteX376" fmla="*/ 155057 w 769951"/>
              <a:gd name="connsiteY376" fmla="*/ 51415 h 709840"/>
              <a:gd name="connsiteX377" fmla="*/ 156519 w 769951"/>
              <a:gd name="connsiteY377" fmla="*/ 49847 h 709840"/>
              <a:gd name="connsiteX378" fmla="*/ 157981 w 769951"/>
              <a:gd name="connsiteY378" fmla="*/ 48278 h 709840"/>
              <a:gd name="connsiteX379" fmla="*/ 159458 w 769951"/>
              <a:gd name="connsiteY379" fmla="*/ 46765 h 709840"/>
              <a:gd name="connsiteX380" fmla="*/ 160955 w 769951"/>
              <a:gd name="connsiteY380" fmla="*/ 45217 h 709840"/>
              <a:gd name="connsiteX381" fmla="*/ 162481 w 769951"/>
              <a:gd name="connsiteY381" fmla="*/ 43778 h 709840"/>
              <a:gd name="connsiteX382" fmla="*/ 163953 w 769951"/>
              <a:gd name="connsiteY382" fmla="*/ 42354 h 709840"/>
              <a:gd name="connsiteX383" fmla="*/ 165404 w 769951"/>
              <a:gd name="connsiteY383" fmla="*/ 40965 h 709840"/>
              <a:gd name="connsiteX384" fmla="*/ 166890 w 769951"/>
              <a:gd name="connsiteY384" fmla="*/ 39597 h 709840"/>
              <a:gd name="connsiteX385" fmla="*/ 168356 w 769951"/>
              <a:gd name="connsiteY385" fmla="*/ 38262 h 709840"/>
              <a:gd name="connsiteX386" fmla="*/ 169818 w 769951"/>
              <a:gd name="connsiteY386" fmla="*/ 37018 h 709840"/>
              <a:gd name="connsiteX387" fmla="*/ 171293 w 769951"/>
              <a:gd name="connsiteY387" fmla="*/ 35829 h 709840"/>
              <a:gd name="connsiteX388" fmla="*/ 172679 w 769951"/>
              <a:gd name="connsiteY388" fmla="*/ 34634 h 709840"/>
              <a:gd name="connsiteX389" fmla="*/ 174154 w 769951"/>
              <a:gd name="connsiteY389" fmla="*/ 33444 h 709840"/>
              <a:gd name="connsiteX390" fmla="*/ 175529 w 769951"/>
              <a:gd name="connsiteY390" fmla="*/ 32428 h 709840"/>
              <a:gd name="connsiteX391" fmla="*/ 176924 w 769951"/>
              <a:gd name="connsiteY391" fmla="*/ 31378 h 709840"/>
              <a:gd name="connsiteX392" fmla="*/ 178244 w 769951"/>
              <a:gd name="connsiteY392" fmla="*/ 30378 h 709840"/>
              <a:gd name="connsiteX393" fmla="*/ 179559 w 769951"/>
              <a:gd name="connsiteY393" fmla="*/ 29466 h 709840"/>
              <a:gd name="connsiteX394" fmla="*/ 182613 w 769951"/>
              <a:gd name="connsiteY394" fmla="*/ 27471 h 709840"/>
              <a:gd name="connsiteX395" fmla="*/ 185617 w 769951"/>
              <a:gd name="connsiteY395" fmla="*/ 25402 h 709840"/>
              <a:gd name="connsiteX396" fmla="*/ 188631 w 769951"/>
              <a:gd name="connsiteY396" fmla="*/ 23477 h 709840"/>
              <a:gd name="connsiteX397" fmla="*/ 191714 w 769951"/>
              <a:gd name="connsiteY397" fmla="*/ 21591 h 709840"/>
              <a:gd name="connsiteX398" fmla="*/ 193244 w 769951"/>
              <a:gd name="connsiteY398" fmla="*/ 20711 h 709840"/>
              <a:gd name="connsiteX399" fmla="*/ 194737 w 769951"/>
              <a:gd name="connsiteY399" fmla="*/ 19811 h 709840"/>
              <a:gd name="connsiteX400" fmla="*/ 196281 w 769951"/>
              <a:gd name="connsiteY400" fmla="*/ 18986 h 709840"/>
              <a:gd name="connsiteX401" fmla="*/ 197845 w 769951"/>
              <a:gd name="connsiteY401" fmla="*/ 18125 h 709840"/>
              <a:gd name="connsiteX402" fmla="*/ 199423 w 769951"/>
              <a:gd name="connsiteY402" fmla="*/ 17320 h 709840"/>
              <a:gd name="connsiteX403" fmla="*/ 200982 w 769951"/>
              <a:gd name="connsiteY403" fmla="*/ 16549 h 709840"/>
              <a:gd name="connsiteX404" fmla="*/ 202574 w 769951"/>
              <a:gd name="connsiteY404" fmla="*/ 15799 h 709840"/>
              <a:gd name="connsiteX405" fmla="*/ 204107 w 769951"/>
              <a:gd name="connsiteY405" fmla="*/ 15153 h 709840"/>
              <a:gd name="connsiteX406" fmla="*/ 205770 w 769951"/>
              <a:gd name="connsiteY406" fmla="*/ 14443 h 709840"/>
              <a:gd name="connsiteX407" fmla="*/ 207343 w 769951"/>
              <a:gd name="connsiteY407" fmla="*/ 13727 h 709840"/>
              <a:gd name="connsiteX408" fmla="*/ 208937 w 769951"/>
              <a:gd name="connsiteY408" fmla="*/ 12977 h 709840"/>
              <a:gd name="connsiteX409" fmla="*/ 210524 w 769951"/>
              <a:gd name="connsiteY409" fmla="*/ 12316 h 709840"/>
              <a:gd name="connsiteX410" fmla="*/ 212097 w 769951"/>
              <a:gd name="connsiteY410" fmla="*/ 11600 h 709840"/>
              <a:gd name="connsiteX411" fmla="*/ 213720 w 769951"/>
              <a:gd name="connsiteY411" fmla="*/ 10960 h 709840"/>
              <a:gd name="connsiteX412" fmla="*/ 215302 w 769951"/>
              <a:gd name="connsiteY412" fmla="*/ 10388 h 709840"/>
              <a:gd name="connsiteX413" fmla="*/ 216934 w 769951"/>
              <a:gd name="connsiteY413" fmla="*/ 9892 h 709840"/>
              <a:gd name="connsiteX414" fmla="*/ 220896 w 769951"/>
              <a:gd name="connsiteY414" fmla="*/ 8654 h 709840"/>
              <a:gd name="connsiteX415" fmla="*/ 223432 w 769951"/>
              <a:gd name="connsiteY415" fmla="*/ 7798 h 709840"/>
              <a:gd name="connsiteX416" fmla="*/ 225075 w 769951"/>
              <a:gd name="connsiteY416" fmla="*/ 7123 h 709840"/>
              <a:gd name="connsiteX417" fmla="*/ 226267 w 769951"/>
              <a:gd name="connsiteY417" fmla="*/ 6744 h 709840"/>
              <a:gd name="connsiteX418" fmla="*/ 226891 w 769951"/>
              <a:gd name="connsiteY418" fmla="*/ 6548 h 709840"/>
              <a:gd name="connsiteX419" fmla="*/ 227530 w 769951"/>
              <a:gd name="connsiteY419" fmla="*/ 6406 h 709840"/>
              <a:gd name="connsiteX420" fmla="*/ 228283 w 769951"/>
              <a:gd name="connsiteY420" fmla="*/ 6146 h 709840"/>
              <a:gd name="connsiteX421" fmla="*/ 229211 w 769951"/>
              <a:gd name="connsiteY421" fmla="*/ 5986 h 709840"/>
              <a:gd name="connsiteX422" fmla="*/ 231870 w 769951"/>
              <a:gd name="connsiteY422" fmla="*/ 5479 h 709840"/>
              <a:gd name="connsiteX423" fmla="*/ 235910 w 769951"/>
              <a:gd name="connsiteY423" fmla="*/ 4749 h 709840"/>
              <a:gd name="connsiteX424" fmla="*/ 236877 w 769951"/>
              <a:gd name="connsiteY424" fmla="*/ 4520 h 709840"/>
              <a:gd name="connsiteX425" fmla="*/ 237750 w 769951"/>
              <a:gd name="connsiteY425" fmla="*/ 4373 h 709840"/>
              <a:gd name="connsiteX426" fmla="*/ 238539 w 769951"/>
              <a:gd name="connsiteY426" fmla="*/ 4133 h 709840"/>
              <a:gd name="connsiteX427" fmla="*/ 239272 w 769951"/>
              <a:gd name="connsiteY427" fmla="*/ 3907 h 709840"/>
              <a:gd name="connsiteX428" fmla="*/ 240829 w 769951"/>
              <a:gd name="connsiteY428" fmla="*/ 3461 h 709840"/>
              <a:gd name="connsiteX429" fmla="*/ 242566 w 769951"/>
              <a:gd name="connsiteY429" fmla="*/ 3025 h 709840"/>
              <a:gd name="connsiteX430" fmla="*/ 263219 w 769951"/>
              <a:gd name="connsiteY430" fmla="*/ 520 h 709840"/>
              <a:gd name="connsiteX431" fmla="*/ 267680 w 769951"/>
              <a:gd name="connsiteY431" fmla="*/ 266 h 709840"/>
              <a:gd name="connsiteX432" fmla="*/ 272296 w 769951"/>
              <a:gd name="connsiteY432" fmla="*/ 147 h 709840"/>
              <a:gd name="connsiteX433" fmla="*/ 277036 w 769951"/>
              <a:gd name="connsiteY433" fmla="*/ 54 h 709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</a:cxnLst>
            <a:rect l="l" t="t" r="r" b="b"/>
            <a:pathLst>
              <a:path w="769951" h="709840">
                <a:moveTo>
                  <a:pt x="281845" y="0"/>
                </a:moveTo>
                <a:lnTo>
                  <a:pt x="286773" y="62"/>
                </a:lnTo>
                <a:lnTo>
                  <a:pt x="291667" y="104"/>
                </a:lnTo>
                <a:lnTo>
                  <a:pt x="296665" y="206"/>
                </a:lnTo>
                <a:lnTo>
                  <a:pt x="301664" y="308"/>
                </a:lnTo>
                <a:lnTo>
                  <a:pt x="306732" y="449"/>
                </a:lnTo>
                <a:lnTo>
                  <a:pt x="311729" y="551"/>
                </a:lnTo>
                <a:lnTo>
                  <a:pt x="316688" y="723"/>
                </a:lnTo>
                <a:lnTo>
                  <a:pt x="321631" y="840"/>
                </a:lnTo>
                <a:lnTo>
                  <a:pt x="326470" y="896"/>
                </a:lnTo>
                <a:lnTo>
                  <a:pt x="331219" y="948"/>
                </a:lnTo>
                <a:lnTo>
                  <a:pt x="335953" y="944"/>
                </a:lnTo>
                <a:lnTo>
                  <a:pt x="340473" y="909"/>
                </a:lnTo>
                <a:lnTo>
                  <a:pt x="344132" y="840"/>
                </a:lnTo>
                <a:lnTo>
                  <a:pt x="347675" y="891"/>
                </a:lnTo>
                <a:lnTo>
                  <a:pt x="351183" y="922"/>
                </a:lnTo>
                <a:lnTo>
                  <a:pt x="354747" y="938"/>
                </a:lnTo>
                <a:lnTo>
                  <a:pt x="358180" y="1018"/>
                </a:lnTo>
                <a:lnTo>
                  <a:pt x="361743" y="1034"/>
                </a:lnTo>
                <a:lnTo>
                  <a:pt x="365321" y="1104"/>
                </a:lnTo>
                <a:lnTo>
                  <a:pt x="368959" y="1071"/>
                </a:lnTo>
                <a:lnTo>
                  <a:pt x="375484" y="940"/>
                </a:lnTo>
                <a:lnTo>
                  <a:pt x="383069" y="820"/>
                </a:lnTo>
                <a:lnTo>
                  <a:pt x="391517" y="733"/>
                </a:lnTo>
                <a:lnTo>
                  <a:pt x="400598" y="594"/>
                </a:lnTo>
                <a:lnTo>
                  <a:pt x="410251" y="507"/>
                </a:lnTo>
                <a:lnTo>
                  <a:pt x="420319" y="428"/>
                </a:lnTo>
                <a:lnTo>
                  <a:pt x="430620" y="344"/>
                </a:lnTo>
                <a:lnTo>
                  <a:pt x="441011" y="265"/>
                </a:lnTo>
                <a:lnTo>
                  <a:pt x="451363" y="257"/>
                </a:lnTo>
                <a:lnTo>
                  <a:pt x="461479" y="252"/>
                </a:lnTo>
                <a:lnTo>
                  <a:pt x="471217" y="260"/>
                </a:lnTo>
                <a:lnTo>
                  <a:pt x="480467" y="311"/>
                </a:lnTo>
                <a:lnTo>
                  <a:pt x="489028" y="430"/>
                </a:lnTo>
                <a:lnTo>
                  <a:pt x="496757" y="623"/>
                </a:lnTo>
                <a:lnTo>
                  <a:pt x="500245" y="688"/>
                </a:lnTo>
                <a:lnTo>
                  <a:pt x="503479" y="793"/>
                </a:lnTo>
                <a:lnTo>
                  <a:pt x="506479" y="901"/>
                </a:lnTo>
                <a:lnTo>
                  <a:pt x="509134" y="1042"/>
                </a:lnTo>
                <a:lnTo>
                  <a:pt x="513723" y="1372"/>
                </a:lnTo>
                <a:lnTo>
                  <a:pt x="518286" y="1826"/>
                </a:lnTo>
                <a:lnTo>
                  <a:pt x="522803" y="2439"/>
                </a:lnTo>
                <a:lnTo>
                  <a:pt x="527275" y="3211"/>
                </a:lnTo>
                <a:lnTo>
                  <a:pt x="531797" y="4059"/>
                </a:lnTo>
                <a:lnTo>
                  <a:pt x="536148" y="5040"/>
                </a:lnTo>
                <a:lnTo>
                  <a:pt x="540544" y="6186"/>
                </a:lnTo>
                <a:lnTo>
                  <a:pt x="544898" y="7401"/>
                </a:lnTo>
                <a:lnTo>
                  <a:pt x="549174" y="8756"/>
                </a:lnTo>
                <a:lnTo>
                  <a:pt x="553438" y="10290"/>
                </a:lnTo>
                <a:lnTo>
                  <a:pt x="557607" y="11908"/>
                </a:lnTo>
                <a:lnTo>
                  <a:pt x="561716" y="13631"/>
                </a:lnTo>
                <a:lnTo>
                  <a:pt x="565799" y="15478"/>
                </a:lnTo>
                <a:lnTo>
                  <a:pt x="569837" y="17484"/>
                </a:lnTo>
                <a:lnTo>
                  <a:pt x="573799" y="19540"/>
                </a:lnTo>
                <a:lnTo>
                  <a:pt x="577717" y="21755"/>
                </a:lnTo>
                <a:lnTo>
                  <a:pt x="581539" y="24055"/>
                </a:lnTo>
                <a:lnTo>
                  <a:pt x="585336" y="26479"/>
                </a:lnTo>
                <a:lnTo>
                  <a:pt x="589017" y="29022"/>
                </a:lnTo>
                <a:lnTo>
                  <a:pt x="592604" y="31649"/>
                </a:lnTo>
                <a:lnTo>
                  <a:pt x="596200" y="34422"/>
                </a:lnTo>
                <a:lnTo>
                  <a:pt x="599666" y="37257"/>
                </a:lnTo>
                <a:lnTo>
                  <a:pt x="603016" y="40213"/>
                </a:lnTo>
                <a:lnTo>
                  <a:pt x="606362" y="43258"/>
                </a:lnTo>
                <a:lnTo>
                  <a:pt x="609612" y="46387"/>
                </a:lnTo>
                <a:lnTo>
                  <a:pt x="612747" y="49635"/>
                </a:lnTo>
                <a:lnTo>
                  <a:pt x="615802" y="53023"/>
                </a:lnTo>
                <a:lnTo>
                  <a:pt x="618782" y="56460"/>
                </a:lnTo>
                <a:lnTo>
                  <a:pt x="621612" y="59996"/>
                </a:lnTo>
                <a:lnTo>
                  <a:pt x="624402" y="63602"/>
                </a:lnTo>
                <a:lnTo>
                  <a:pt x="627111" y="67346"/>
                </a:lnTo>
                <a:lnTo>
                  <a:pt x="629655" y="71135"/>
                </a:lnTo>
                <a:lnTo>
                  <a:pt x="714032" y="217093"/>
                </a:lnTo>
                <a:lnTo>
                  <a:pt x="714927" y="218676"/>
                </a:lnTo>
                <a:lnTo>
                  <a:pt x="715842" y="220226"/>
                </a:lnTo>
                <a:lnTo>
                  <a:pt x="716737" y="221809"/>
                </a:lnTo>
                <a:lnTo>
                  <a:pt x="717707" y="223344"/>
                </a:lnTo>
                <a:lnTo>
                  <a:pt x="718587" y="224873"/>
                </a:lnTo>
                <a:lnTo>
                  <a:pt x="719577" y="226372"/>
                </a:lnTo>
                <a:lnTo>
                  <a:pt x="720423" y="227881"/>
                </a:lnTo>
                <a:lnTo>
                  <a:pt x="721308" y="229321"/>
                </a:lnTo>
                <a:lnTo>
                  <a:pt x="756204" y="290944"/>
                </a:lnTo>
                <a:lnTo>
                  <a:pt x="757068" y="292742"/>
                </a:lnTo>
                <a:lnTo>
                  <a:pt x="757778" y="294405"/>
                </a:lnTo>
                <a:lnTo>
                  <a:pt x="758369" y="295952"/>
                </a:lnTo>
                <a:lnTo>
                  <a:pt x="758931" y="297390"/>
                </a:lnTo>
                <a:lnTo>
                  <a:pt x="759876" y="299931"/>
                </a:lnTo>
                <a:lnTo>
                  <a:pt x="760569" y="302186"/>
                </a:lnTo>
                <a:lnTo>
                  <a:pt x="761217" y="304277"/>
                </a:lnTo>
                <a:lnTo>
                  <a:pt x="761782" y="306273"/>
                </a:lnTo>
                <a:lnTo>
                  <a:pt x="762101" y="307246"/>
                </a:lnTo>
                <a:lnTo>
                  <a:pt x="762436" y="308274"/>
                </a:lnTo>
                <a:lnTo>
                  <a:pt x="762805" y="309323"/>
                </a:lnTo>
                <a:lnTo>
                  <a:pt x="763208" y="310391"/>
                </a:lnTo>
                <a:lnTo>
                  <a:pt x="763959" y="311984"/>
                </a:lnTo>
                <a:lnTo>
                  <a:pt x="764452" y="313058"/>
                </a:lnTo>
                <a:lnTo>
                  <a:pt x="764670" y="313647"/>
                </a:lnTo>
                <a:lnTo>
                  <a:pt x="764886" y="314236"/>
                </a:lnTo>
                <a:lnTo>
                  <a:pt x="765147" y="314989"/>
                </a:lnTo>
                <a:lnTo>
                  <a:pt x="765371" y="316047"/>
                </a:lnTo>
                <a:lnTo>
                  <a:pt x="766143" y="319693"/>
                </a:lnTo>
                <a:lnTo>
                  <a:pt x="766839" y="323389"/>
                </a:lnTo>
                <a:lnTo>
                  <a:pt x="767486" y="327011"/>
                </a:lnTo>
                <a:lnTo>
                  <a:pt x="768057" y="330681"/>
                </a:lnTo>
                <a:lnTo>
                  <a:pt x="768574" y="334366"/>
                </a:lnTo>
                <a:lnTo>
                  <a:pt x="769001" y="338046"/>
                </a:lnTo>
                <a:lnTo>
                  <a:pt x="769338" y="341721"/>
                </a:lnTo>
                <a:lnTo>
                  <a:pt x="769586" y="345390"/>
                </a:lnTo>
                <a:lnTo>
                  <a:pt x="769779" y="349074"/>
                </a:lnTo>
                <a:lnTo>
                  <a:pt x="769903" y="352717"/>
                </a:lnTo>
                <a:lnTo>
                  <a:pt x="769951" y="356410"/>
                </a:lnTo>
                <a:lnTo>
                  <a:pt x="769895" y="360043"/>
                </a:lnTo>
                <a:lnTo>
                  <a:pt x="769799" y="363745"/>
                </a:lnTo>
                <a:lnTo>
                  <a:pt x="769543" y="367402"/>
                </a:lnTo>
                <a:lnTo>
                  <a:pt x="769288" y="371059"/>
                </a:lnTo>
                <a:lnTo>
                  <a:pt x="768908" y="374690"/>
                </a:lnTo>
                <a:lnTo>
                  <a:pt x="768418" y="378351"/>
                </a:lnTo>
                <a:lnTo>
                  <a:pt x="767859" y="381972"/>
                </a:lnTo>
                <a:lnTo>
                  <a:pt x="767245" y="385607"/>
                </a:lnTo>
                <a:lnTo>
                  <a:pt x="766471" y="389197"/>
                </a:lnTo>
                <a:lnTo>
                  <a:pt x="765657" y="392856"/>
                </a:lnTo>
                <a:lnTo>
                  <a:pt x="764684" y="396470"/>
                </a:lnTo>
                <a:lnTo>
                  <a:pt x="763676" y="400064"/>
                </a:lnTo>
                <a:lnTo>
                  <a:pt x="762544" y="403632"/>
                </a:lnTo>
                <a:lnTo>
                  <a:pt x="761302" y="407229"/>
                </a:lnTo>
                <a:lnTo>
                  <a:pt x="760025" y="410807"/>
                </a:lnTo>
                <a:lnTo>
                  <a:pt x="758570" y="414374"/>
                </a:lnTo>
                <a:lnTo>
                  <a:pt x="757044" y="417900"/>
                </a:lnTo>
                <a:lnTo>
                  <a:pt x="755408" y="421457"/>
                </a:lnTo>
                <a:lnTo>
                  <a:pt x="753668" y="424953"/>
                </a:lnTo>
                <a:lnTo>
                  <a:pt x="751819" y="428477"/>
                </a:lnTo>
                <a:lnTo>
                  <a:pt x="749864" y="431942"/>
                </a:lnTo>
                <a:lnTo>
                  <a:pt x="634149" y="632367"/>
                </a:lnTo>
                <a:lnTo>
                  <a:pt x="632527" y="635095"/>
                </a:lnTo>
                <a:lnTo>
                  <a:pt x="630781" y="637799"/>
                </a:lnTo>
                <a:lnTo>
                  <a:pt x="628980" y="640517"/>
                </a:lnTo>
                <a:lnTo>
                  <a:pt x="627088" y="643229"/>
                </a:lnTo>
                <a:lnTo>
                  <a:pt x="625088" y="645972"/>
                </a:lnTo>
                <a:lnTo>
                  <a:pt x="623023" y="648584"/>
                </a:lnTo>
                <a:lnTo>
                  <a:pt x="620828" y="651260"/>
                </a:lnTo>
                <a:lnTo>
                  <a:pt x="618619" y="653882"/>
                </a:lnTo>
                <a:lnTo>
                  <a:pt x="616285" y="656478"/>
                </a:lnTo>
                <a:lnTo>
                  <a:pt x="613916" y="659054"/>
                </a:lnTo>
                <a:lnTo>
                  <a:pt x="611478" y="661590"/>
                </a:lnTo>
                <a:lnTo>
                  <a:pt x="609005" y="664106"/>
                </a:lnTo>
                <a:lnTo>
                  <a:pt x="606392" y="666541"/>
                </a:lnTo>
                <a:lnTo>
                  <a:pt x="603800" y="668941"/>
                </a:lnTo>
                <a:lnTo>
                  <a:pt x="601173" y="671321"/>
                </a:lnTo>
                <a:lnTo>
                  <a:pt x="598517" y="673592"/>
                </a:lnTo>
                <a:lnTo>
                  <a:pt x="595770" y="675857"/>
                </a:lnTo>
                <a:lnTo>
                  <a:pt x="592995" y="678013"/>
                </a:lnTo>
                <a:lnTo>
                  <a:pt x="590185" y="680149"/>
                </a:lnTo>
                <a:lnTo>
                  <a:pt x="587380" y="682195"/>
                </a:lnTo>
                <a:lnTo>
                  <a:pt x="584546" y="684130"/>
                </a:lnTo>
                <a:lnTo>
                  <a:pt x="581642" y="686026"/>
                </a:lnTo>
                <a:lnTo>
                  <a:pt x="578798" y="687818"/>
                </a:lnTo>
                <a:lnTo>
                  <a:pt x="575905" y="689534"/>
                </a:lnTo>
                <a:lnTo>
                  <a:pt x="572997" y="691196"/>
                </a:lnTo>
                <a:lnTo>
                  <a:pt x="570094" y="692767"/>
                </a:lnTo>
                <a:lnTo>
                  <a:pt x="567148" y="694175"/>
                </a:lnTo>
                <a:lnTo>
                  <a:pt x="564296" y="695497"/>
                </a:lnTo>
                <a:lnTo>
                  <a:pt x="561395" y="696745"/>
                </a:lnTo>
                <a:lnTo>
                  <a:pt x="558554" y="697889"/>
                </a:lnTo>
                <a:lnTo>
                  <a:pt x="555704" y="698888"/>
                </a:lnTo>
                <a:lnTo>
                  <a:pt x="552860" y="699797"/>
                </a:lnTo>
                <a:lnTo>
                  <a:pt x="551103" y="700268"/>
                </a:lnTo>
                <a:lnTo>
                  <a:pt x="549566" y="700680"/>
                </a:lnTo>
                <a:lnTo>
                  <a:pt x="548798" y="700886"/>
                </a:lnTo>
                <a:lnTo>
                  <a:pt x="548010" y="701126"/>
                </a:lnTo>
                <a:lnTo>
                  <a:pt x="547221" y="701367"/>
                </a:lnTo>
                <a:lnTo>
                  <a:pt x="546317" y="701727"/>
                </a:lnTo>
                <a:lnTo>
                  <a:pt x="543092" y="702973"/>
                </a:lnTo>
                <a:lnTo>
                  <a:pt x="541031" y="703731"/>
                </a:lnTo>
                <a:lnTo>
                  <a:pt x="540297" y="703957"/>
                </a:lnTo>
                <a:lnTo>
                  <a:pt x="539768" y="704070"/>
                </a:lnTo>
                <a:lnTo>
                  <a:pt x="539350" y="704152"/>
                </a:lnTo>
                <a:lnTo>
                  <a:pt x="539006" y="704186"/>
                </a:lnTo>
                <a:lnTo>
                  <a:pt x="538357" y="704183"/>
                </a:lnTo>
                <a:lnTo>
                  <a:pt x="537511" y="704204"/>
                </a:lnTo>
                <a:lnTo>
                  <a:pt x="536892" y="704311"/>
                </a:lnTo>
                <a:lnTo>
                  <a:pt x="536129" y="704427"/>
                </a:lnTo>
                <a:lnTo>
                  <a:pt x="535056" y="704597"/>
                </a:lnTo>
                <a:lnTo>
                  <a:pt x="533799" y="704846"/>
                </a:lnTo>
                <a:lnTo>
                  <a:pt x="531390" y="705403"/>
                </a:lnTo>
                <a:lnTo>
                  <a:pt x="528966" y="705906"/>
                </a:lnTo>
                <a:lnTo>
                  <a:pt x="526617" y="706358"/>
                </a:lnTo>
                <a:lnTo>
                  <a:pt x="524177" y="706806"/>
                </a:lnTo>
                <a:lnTo>
                  <a:pt x="521778" y="707184"/>
                </a:lnTo>
                <a:lnTo>
                  <a:pt x="519435" y="707547"/>
                </a:lnTo>
                <a:lnTo>
                  <a:pt x="517056" y="707891"/>
                </a:lnTo>
                <a:lnTo>
                  <a:pt x="514663" y="708179"/>
                </a:lnTo>
                <a:lnTo>
                  <a:pt x="512289" y="708432"/>
                </a:lnTo>
                <a:lnTo>
                  <a:pt x="509916" y="708686"/>
                </a:lnTo>
                <a:lnTo>
                  <a:pt x="507562" y="708905"/>
                </a:lnTo>
                <a:lnTo>
                  <a:pt x="505209" y="709124"/>
                </a:lnTo>
                <a:lnTo>
                  <a:pt x="500473" y="709452"/>
                </a:lnTo>
                <a:lnTo>
                  <a:pt x="495763" y="709655"/>
                </a:lnTo>
                <a:lnTo>
                  <a:pt x="490983" y="709818"/>
                </a:lnTo>
                <a:lnTo>
                  <a:pt x="486248" y="709822"/>
                </a:lnTo>
                <a:lnTo>
                  <a:pt x="481459" y="709840"/>
                </a:lnTo>
                <a:lnTo>
                  <a:pt x="476620" y="709784"/>
                </a:lnTo>
                <a:lnTo>
                  <a:pt x="471752" y="709618"/>
                </a:lnTo>
                <a:lnTo>
                  <a:pt x="466829" y="709466"/>
                </a:lnTo>
                <a:lnTo>
                  <a:pt x="461891" y="709260"/>
                </a:lnTo>
                <a:lnTo>
                  <a:pt x="456863" y="709048"/>
                </a:lnTo>
                <a:lnTo>
                  <a:pt x="372477" y="708717"/>
                </a:lnTo>
                <a:lnTo>
                  <a:pt x="368928" y="708756"/>
                </a:lnTo>
                <a:lnTo>
                  <a:pt x="365345" y="708775"/>
                </a:lnTo>
                <a:lnTo>
                  <a:pt x="361816" y="708779"/>
                </a:lnTo>
                <a:lnTo>
                  <a:pt x="358343" y="708769"/>
                </a:lnTo>
                <a:lnTo>
                  <a:pt x="354834" y="708738"/>
                </a:lnTo>
                <a:lnTo>
                  <a:pt x="351396" y="708748"/>
                </a:lnTo>
                <a:lnTo>
                  <a:pt x="347957" y="708757"/>
                </a:lnTo>
                <a:lnTo>
                  <a:pt x="344518" y="708767"/>
                </a:lnTo>
                <a:lnTo>
                  <a:pt x="341045" y="708756"/>
                </a:lnTo>
                <a:lnTo>
                  <a:pt x="337586" y="708801"/>
                </a:lnTo>
                <a:lnTo>
                  <a:pt x="334147" y="708810"/>
                </a:lnTo>
                <a:lnTo>
                  <a:pt x="330674" y="708800"/>
                </a:lnTo>
                <a:lnTo>
                  <a:pt x="327215" y="708845"/>
                </a:lnTo>
                <a:lnTo>
                  <a:pt x="323721" y="708869"/>
                </a:lnTo>
                <a:lnTo>
                  <a:pt x="320207" y="708928"/>
                </a:lnTo>
                <a:lnTo>
                  <a:pt x="316693" y="708987"/>
                </a:lnTo>
                <a:lnTo>
                  <a:pt x="313070" y="709075"/>
                </a:lnTo>
                <a:lnTo>
                  <a:pt x="309556" y="709135"/>
                </a:lnTo>
                <a:lnTo>
                  <a:pt x="306043" y="709194"/>
                </a:lnTo>
                <a:lnTo>
                  <a:pt x="302584" y="709238"/>
                </a:lnTo>
                <a:lnTo>
                  <a:pt x="299160" y="709302"/>
                </a:lnTo>
                <a:lnTo>
                  <a:pt x="295755" y="709333"/>
                </a:lnTo>
                <a:lnTo>
                  <a:pt x="292331" y="709397"/>
                </a:lnTo>
                <a:lnTo>
                  <a:pt x="288858" y="709386"/>
                </a:lnTo>
                <a:lnTo>
                  <a:pt x="285475" y="709381"/>
                </a:lnTo>
                <a:lnTo>
                  <a:pt x="282075" y="709321"/>
                </a:lnTo>
                <a:lnTo>
                  <a:pt x="278582" y="709346"/>
                </a:lnTo>
                <a:lnTo>
                  <a:pt x="275099" y="709191"/>
                </a:lnTo>
                <a:lnTo>
                  <a:pt x="271576" y="709105"/>
                </a:lnTo>
                <a:lnTo>
                  <a:pt x="267984" y="708979"/>
                </a:lnTo>
                <a:lnTo>
                  <a:pt x="264356" y="708834"/>
                </a:lnTo>
                <a:lnTo>
                  <a:pt x="260659" y="708648"/>
                </a:lnTo>
                <a:lnTo>
                  <a:pt x="256070" y="708318"/>
                </a:lnTo>
                <a:lnTo>
                  <a:pt x="251508" y="707865"/>
                </a:lnTo>
                <a:lnTo>
                  <a:pt x="246990" y="707251"/>
                </a:lnTo>
                <a:lnTo>
                  <a:pt x="242518" y="706479"/>
                </a:lnTo>
                <a:lnTo>
                  <a:pt x="237997" y="705632"/>
                </a:lnTo>
                <a:lnTo>
                  <a:pt x="233646" y="704650"/>
                </a:lnTo>
                <a:lnTo>
                  <a:pt x="229250" y="703504"/>
                </a:lnTo>
                <a:lnTo>
                  <a:pt x="224895" y="702289"/>
                </a:lnTo>
                <a:lnTo>
                  <a:pt x="220620" y="700934"/>
                </a:lnTo>
                <a:lnTo>
                  <a:pt x="216356" y="699400"/>
                </a:lnTo>
                <a:lnTo>
                  <a:pt x="212187" y="697782"/>
                </a:lnTo>
                <a:lnTo>
                  <a:pt x="208078" y="696059"/>
                </a:lnTo>
                <a:lnTo>
                  <a:pt x="203994" y="694212"/>
                </a:lnTo>
                <a:lnTo>
                  <a:pt x="199957" y="692205"/>
                </a:lnTo>
                <a:lnTo>
                  <a:pt x="195994" y="690150"/>
                </a:lnTo>
                <a:lnTo>
                  <a:pt x="192077" y="687934"/>
                </a:lnTo>
                <a:lnTo>
                  <a:pt x="188254" y="685635"/>
                </a:lnTo>
                <a:lnTo>
                  <a:pt x="184458" y="683211"/>
                </a:lnTo>
                <a:lnTo>
                  <a:pt x="180776" y="680668"/>
                </a:lnTo>
                <a:lnTo>
                  <a:pt x="177189" y="678040"/>
                </a:lnTo>
                <a:lnTo>
                  <a:pt x="173593" y="675269"/>
                </a:lnTo>
                <a:lnTo>
                  <a:pt x="170128" y="672432"/>
                </a:lnTo>
                <a:lnTo>
                  <a:pt x="166777" y="669477"/>
                </a:lnTo>
                <a:lnTo>
                  <a:pt x="163432" y="666432"/>
                </a:lnTo>
                <a:lnTo>
                  <a:pt x="160182" y="663303"/>
                </a:lnTo>
                <a:lnTo>
                  <a:pt x="157046" y="660054"/>
                </a:lnTo>
                <a:lnTo>
                  <a:pt x="153991" y="656667"/>
                </a:lnTo>
                <a:lnTo>
                  <a:pt x="151012" y="653230"/>
                </a:lnTo>
                <a:lnTo>
                  <a:pt x="148182" y="649694"/>
                </a:lnTo>
                <a:lnTo>
                  <a:pt x="145392" y="646088"/>
                </a:lnTo>
                <a:lnTo>
                  <a:pt x="142682" y="642344"/>
                </a:lnTo>
                <a:lnTo>
                  <a:pt x="140138" y="638555"/>
                </a:lnTo>
                <a:lnTo>
                  <a:pt x="137519" y="634491"/>
                </a:lnTo>
                <a:lnTo>
                  <a:pt x="134516" y="629649"/>
                </a:lnTo>
                <a:lnTo>
                  <a:pt x="131192" y="624157"/>
                </a:lnTo>
                <a:lnTo>
                  <a:pt x="127605" y="618235"/>
                </a:lnTo>
                <a:lnTo>
                  <a:pt x="123871" y="611765"/>
                </a:lnTo>
                <a:lnTo>
                  <a:pt x="119899" y="605064"/>
                </a:lnTo>
                <a:lnTo>
                  <a:pt x="115908" y="598074"/>
                </a:lnTo>
                <a:lnTo>
                  <a:pt x="111818" y="590934"/>
                </a:lnTo>
                <a:lnTo>
                  <a:pt x="107784" y="583780"/>
                </a:lnTo>
                <a:lnTo>
                  <a:pt x="103763" y="576680"/>
                </a:lnTo>
                <a:lnTo>
                  <a:pt x="99877" y="569751"/>
                </a:lnTo>
                <a:lnTo>
                  <a:pt x="96119" y="563081"/>
                </a:lnTo>
                <a:lnTo>
                  <a:pt x="92574" y="556765"/>
                </a:lnTo>
                <a:lnTo>
                  <a:pt x="89361" y="550921"/>
                </a:lnTo>
                <a:lnTo>
                  <a:pt x="86384" y="545630"/>
                </a:lnTo>
                <a:lnTo>
                  <a:pt x="83818" y="540993"/>
                </a:lnTo>
                <a:lnTo>
                  <a:pt x="41154" y="468157"/>
                </a:lnTo>
                <a:lnTo>
                  <a:pt x="40085" y="466473"/>
                </a:lnTo>
                <a:lnTo>
                  <a:pt x="39165" y="465014"/>
                </a:lnTo>
                <a:lnTo>
                  <a:pt x="38298" y="463539"/>
                </a:lnTo>
                <a:lnTo>
                  <a:pt x="37448" y="462120"/>
                </a:lnTo>
                <a:lnTo>
                  <a:pt x="36582" y="460646"/>
                </a:lnTo>
                <a:lnTo>
                  <a:pt x="35717" y="459172"/>
                </a:lnTo>
                <a:lnTo>
                  <a:pt x="34767" y="457603"/>
                </a:lnTo>
                <a:lnTo>
                  <a:pt x="33753" y="455904"/>
                </a:lnTo>
                <a:lnTo>
                  <a:pt x="13590" y="418746"/>
                </a:lnTo>
                <a:lnTo>
                  <a:pt x="12726" y="416948"/>
                </a:lnTo>
                <a:lnTo>
                  <a:pt x="12015" y="415286"/>
                </a:lnTo>
                <a:lnTo>
                  <a:pt x="11424" y="413738"/>
                </a:lnTo>
                <a:lnTo>
                  <a:pt x="10862" y="412300"/>
                </a:lnTo>
                <a:lnTo>
                  <a:pt x="9917" y="409759"/>
                </a:lnTo>
                <a:lnTo>
                  <a:pt x="9224" y="407503"/>
                </a:lnTo>
                <a:lnTo>
                  <a:pt x="8576" y="405412"/>
                </a:lnTo>
                <a:lnTo>
                  <a:pt x="8012" y="403417"/>
                </a:lnTo>
                <a:lnTo>
                  <a:pt x="7692" y="402443"/>
                </a:lnTo>
                <a:lnTo>
                  <a:pt x="7358" y="401415"/>
                </a:lnTo>
                <a:lnTo>
                  <a:pt x="6988" y="400367"/>
                </a:lnTo>
                <a:lnTo>
                  <a:pt x="6585" y="399298"/>
                </a:lnTo>
                <a:lnTo>
                  <a:pt x="5953" y="397821"/>
                </a:lnTo>
                <a:lnTo>
                  <a:pt x="5397" y="396294"/>
                </a:lnTo>
                <a:lnTo>
                  <a:pt x="4901" y="394662"/>
                </a:lnTo>
                <a:lnTo>
                  <a:pt x="4425" y="392995"/>
                </a:lnTo>
                <a:lnTo>
                  <a:pt x="3955" y="391238"/>
                </a:lnTo>
                <a:lnTo>
                  <a:pt x="3504" y="389447"/>
                </a:lnTo>
                <a:lnTo>
                  <a:pt x="3113" y="387552"/>
                </a:lnTo>
                <a:lnTo>
                  <a:pt x="2738" y="385711"/>
                </a:lnTo>
                <a:lnTo>
                  <a:pt x="2388" y="383746"/>
                </a:lnTo>
                <a:lnTo>
                  <a:pt x="2038" y="381781"/>
                </a:lnTo>
                <a:lnTo>
                  <a:pt x="1743" y="379801"/>
                </a:lnTo>
                <a:lnTo>
                  <a:pt x="1488" y="377751"/>
                </a:lnTo>
                <a:lnTo>
                  <a:pt x="1233" y="375703"/>
                </a:lnTo>
                <a:lnTo>
                  <a:pt x="998" y="373618"/>
                </a:lnTo>
                <a:lnTo>
                  <a:pt x="798" y="371554"/>
                </a:lnTo>
                <a:lnTo>
                  <a:pt x="618" y="369455"/>
                </a:lnTo>
                <a:lnTo>
                  <a:pt x="312" y="365243"/>
                </a:lnTo>
                <a:lnTo>
                  <a:pt x="166" y="361076"/>
                </a:lnTo>
                <a:lnTo>
                  <a:pt x="15" y="356999"/>
                </a:lnTo>
                <a:lnTo>
                  <a:pt x="3" y="353001"/>
                </a:lnTo>
                <a:lnTo>
                  <a:pt x="0" y="349149"/>
                </a:lnTo>
                <a:lnTo>
                  <a:pt x="131" y="345466"/>
                </a:lnTo>
                <a:lnTo>
                  <a:pt x="286" y="341984"/>
                </a:lnTo>
                <a:lnTo>
                  <a:pt x="515" y="338776"/>
                </a:lnTo>
                <a:lnTo>
                  <a:pt x="662" y="337236"/>
                </a:lnTo>
                <a:lnTo>
                  <a:pt x="888" y="335558"/>
                </a:lnTo>
                <a:lnTo>
                  <a:pt x="1060" y="333893"/>
                </a:lnTo>
                <a:lnTo>
                  <a:pt x="1362" y="332166"/>
                </a:lnTo>
                <a:lnTo>
                  <a:pt x="1614" y="330363"/>
                </a:lnTo>
                <a:lnTo>
                  <a:pt x="1921" y="328545"/>
                </a:lnTo>
                <a:lnTo>
                  <a:pt x="2283" y="326713"/>
                </a:lnTo>
                <a:lnTo>
                  <a:pt x="2611" y="324860"/>
                </a:lnTo>
                <a:lnTo>
                  <a:pt x="3525" y="321027"/>
                </a:lnTo>
                <a:lnTo>
                  <a:pt x="4444" y="317104"/>
                </a:lnTo>
                <a:lnTo>
                  <a:pt x="4996" y="315103"/>
                </a:lnTo>
                <a:lnTo>
                  <a:pt x="5494" y="313117"/>
                </a:lnTo>
                <a:lnTo>
                  <a:pt x="6065" y="311081"/>
                </a:lnTo>
                <a:lnTo>
                  <a:pt x="6673" y="309066"/>
                </a:lnTo>
                <a:lnTo>
                  <a:pt x="7315" y="307070"/>
                </a:lnTo>
                <a:lnTo>
                  <a:pt x="7962" y="304985"/>
                </a:lnTo>
                <a:lnTo>
                  <a:pt x="8713" y="302960"/>
                </a:lnTo>
                <a:lnTo>
                  <a:pt x="9375" y="300929"/>
                </a:lnTo>
                <a:lnTo>
                  <a:pt x="10162" y="298925"/>
                </a:lnTo>
                <a:lnTo>
                  <a:pt x="10878" y="296880"/>
                </a:lnTo>
                <a:lnTo>
                  <a:pt x="11719" y="294860"/>
                </a:lnTo>
                <a:lnTo>
                  <a:pt x="12521" y="292910"/>
                </a:lnTo>
                <a:lnTo>
                  <a:pt x="13341" y="290925"/>
                </a:lnTo>
                <a:lnTo>
                  <a:pt x="14253" y="288946"/>
                </a:lnTo>
                <a:lnTo>
                  <a:pt x="15123" y="287036"/>
                </a:lnTo>
                <a:lnTo>
                  <a:pt x="16015" y="285091"/>
                </a:lnTo>
                <a:lnTo>
                  <a:pt x="17009" y="283207"/>
                </a:lnTo>
                <a:lnTo>
                  <a:pt x="17929" y="281372"/>
                </a:lnTo>
                <a:lnTo>
                  <a:pt x="18904" y="279522"/>
                </a:lnTo>
                <a:lnTo>
                  <a:pt x="19929" y="277748"/>
                </a:lnTo>
                <a:lnTo>
                  <a:pt x="135644" y="77323"/>
                </a:lnTo>
                <a:lnTo>
                  <a:pt x="136669" y="75548"/>
                </a:lnTo>
                <a:lnTo>
                  <a:pt x="137804" y="73745"/>
                </a:lnTo>
                <a:lnTo>
                  <a:pt x="138972" y="71960"/>
                </a:lnTo>
                <a:lnTo>
                  <a:pt x="140087" y="70191"/>
                </a:lnTo>
                <a:lnTo>
                  <a:pt x="141345" y="68413"/>
                </a:lnTo>
                <a:lnTo>
                  <a:pt x="142584" y="66669"/>
                </a:lnTo>
                <a:lnTo>
                  <a:pt x="143878" y="64910"/>
                </a:lnTo>
                <a:lnTo>
                  <a:pt x="145171" y="63152"/>
                </a:lnTo>
                <a:lnTo>
                  <a:pt x="146555" y="61399"/>
                </a:lnTo>
                <a:lnTo>
                  <a:pt x="147883" y="59661"/>
                </a:lnTo>
                <a:lnTo>
                  <a:pt x="149296" y="58017"/>
                </a:lnTo>
                <a:lnTo>
                  <a:pt x="150729" y="56339"/>
                </a:lnTo>
                <a:lnTo>
                  <a:pt x="152107" y="54676"/>
                </a:lnTo>
                <a:lnTo>
                  <a:pt x="153575" y="53018"/>
                </a:lnTo>
                <a:lnTo>
                  <a:pt x="155057" y="51415"/>
                </a:lnTo>
                <a:lnTo>
                  <a:pt x="156519" y="49847"/>
                </a:lnTo>
                <a:lnTo>
                  <a:pt x="157981" y="48278"/>
                </a:lnTo>
                <a:lnTo>
                  <a:pt x="159458" y="46765"/>
                </a:lnTo>
                <a:lnTo>
                  <a:pt x="160955" y="45217"/>
                </a:lnTo>
                <a:lnTo>
                  <a:pt x="162481" y="43778"/>
                </a:lnTo>
                <a:lnTo>
                  <a:pt x="163953" y="42354"/>
                </a:lnTo>
                <a:lnTo>
                  <a:pt x="165404" y="40965"/>
                </a:lnTo>
                <a:lnTo>
                  <a:pt x="166890" y="39597"/>
                </a:lnTo>
                <a:lnTo>
                  <a:pt x="168356" y="38262"/>
                </a:lnTo>
                <a:lnTo>
                  <a:pt x="169818" y="37018"/>
                </a:lnTo>
                <a:lnTo>
                  <a:pt x="171293" y="35829"/>
                </a:lnTo>
                <a:lnTo>
                  <a:pt x="172679" y="34634"/>
                </a:lnTo>
                <a:lnTo>
                  <a:pt x="174154" y="33444"/>
                </a:lnTo>
                <a:lnTo>
                  <a:pt x="175529" y="32428"/>
                </a:lnTo>
                <a:lnTo>
                  <a:pt x="176924" y="31378"/>
                </a:lnTo>
                <a:lnTo>
                  <a:pt x="178244" y="30378"/>
                </a:lnTo>
                <a:lnTo>
                  <a:pt x="179559" y="29466"/>
                </a:lnTo>
                <a:lnTo>
                  <a:pt x="182613" y="27471"/>
                </a:lnTo>
                <a:lnTo>
                  <a:pt x="185617" y="25402"/>
                </a:lnTo>
                <a:lnTo>
                  <a:pt x="188631" y="23477"/>
                </a:lnTo>
                <a:lnTo>
                  <a:pt x="191714" y="21591"/>
                </a:lnTo>
                <a:lnTo>
                  <a:pt x="193244" y="20711"/>
                </a:lnTo>
                <a:lnTo>
                  <a:pt x="194737" y="19811"/>
                </a:lnTo>
                <a:lnTo>
                  <a:pt x="196281" y="18986"/>
                </a:lnTo>
                <a:lnTo>
                  <a:pt x="197845" y="18125"/>
                </a:lnTo>
                <a:lnTo>
                  <a:pt x="199423" y="17320"/>
                </a:lnTo>
                <a:lnTo>
                  <a:pt x="200982" y="16549"/>
                </a:lnTo>
                <a:lnTo>
                  <a:pt x="202574" y="15799"/>
                </a:lnTo>
                <a:lnTo>
                  <a:pt x="204107" y="15153"/>
                </a:lnTo>
                <a:lnTo>
                  <a:pt x="205770" y="14443"/>
                </a:lnTo>
                <a:lnTo>
                  <a:pt x="207343" y="13727"/>
                </a:lnTo>
                <a:lnTo>
                  <a:pt x="208937" y="12977"/>
                </a:lnTo>
                <a:lnTo>
                  <a:pt x="210524" y="12316"/>
                </a:lnTo>
                <a:lnTo>
                  <a:pt x="212097" y="11600"/>
                </a:lnTo>
                <a:lnTo>
                  <a:pt x="213720" y="10960"/>
                </a:lnTo>
                <a:lnTo>
                  <a:pt x="215302" y="10388"/>
                </a:lnTo>
                <a:lnTo>
                  <a:pt x="216934" y="9892"/>
                </a:lnTo>
                <a:lnTo>
                  <a:pt x="220896" y="8654"/>
                </a:lnTo>
                <a:lnTo>
                  <a:pt x="223432" y="7798"/>
                </a:lnTo>
                <a:lnTo>
                  <a:pt x="225075" y="7123"/>
                </a:lnTo>
                <a:lnTo>
                  <a:pt x="226267" y="6744"/>
                </a:lnTo>
                <a:lnTo>
                  <a:pt x="226891" y="6548"/>
                </a:lnTo>
                <a:lnTo>
                  <a:pt x="227530" y="6406"/>
                </a:lnTo>
                <a:lnTo>
                  <a:pt x="228283" y="6146"/>
                </a:lnTo>
                <a:lnTo>
                  <a:pt x="229211" y="5986"/>
                </a:lnTo>
                <a:lnTo>
                  <a:pt x="231870" y="5479"/>
                </a:lnTo>
                <a:lnTo>
                  <a:pt x="235910" y="4749"/>
                </a:lnTo>
                <a:lnTo>
                  <a:pt x="236877" y="4520"/>
                </a:lnTo>
                <a:lnTo>
                  <a:pt x="237750" y="4373"/>
                </a:lnTo>
                <a:lnTo>
                  <a:pt x="238539" y="4133"/>
                </a:lnTo>
                <a:lnTo>
                  <a:pt x="239272" y="3907"/>
                </a:lnTo>
                <a:lnTo>
                  <a:pt x="240829" y="3461"/>
                </a:lnTo>
                <a:lnTo>
                  <a:pt x="242566" y="3025"/>
                </a:lnTo>
                <a:lnTo>
                  <a:pt x="263219" y="520"/>
                </a:lnTo>
                <a:lnTo>
                  <a:pt x="267680" y="266"/>
                </a:lnTo>
                <a:lnTo>
                  <a:pt x="272296" y="147"/>
                </a:lnTo>
                <a:lnTo>
                  <a:pt x="277036" y="54"/>
                </a:lnTo>
                <a:close/>
              </a:path>
            </a:pathLst>
          </a:custGeom>
          <a:solidFill>
            <a:schemeClr val="bg1">
              <a:lumMod val="75000"/>
              <a:alpha val="16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FDC1D9E-6D58-9984-012B-518669DE3E0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876636" y="4847424"/>
            <a:ext cx="769951" cy="709840"/>
          </a:xfrm>
          <a:custGeom>
            <a:avLst/>
            <a:gdLst>
              <a:gd name="connsiteX0" fmla="*/ 281845 w 769951"/>
              <a:gd name="connsiteY0" fmla="*/ 0 h 709840"/>
              <a:gd name="connsiteX1" fmla="*/ 286773 w 769951"/>
              <a:gd name="connsiteY1" fmla="*/ 62 h 709840"/>
              <a:gd name="connsiteX2" fmla="*/ 291667 w 769951"/>
              <a:gd name="connsiteY2" fmla="*/ 104 h 709840"/>
              <a:gd name="connsiteX3" fmla="*/ 296665 w 769951"/>
              <a:gd name="connsiteY3" fmla="*/ 206 h 709840"/>
              <a:gd name="connsiteX4" fmla="*/ 301664 w 769951"/>
              <a:gd name="connsiteY4" fmla="*/ 308 h 709840"/>
              <a:gd name="connsiteX5" fmla="*/ 306732 w 769951"/>
              <a:gd name="connsiteY5" fmla="*/ 449 h 709840"/>
              <a:gd name="connsiteX6" fmla="*/ 311729 w 769951"/>
              <a:gd name="connsiteY6" fmla="*/ 551 h 709840"/>
              <a:gd name="connsiteX7" fmla="*/ 316688 w 769951"/>
              <a:gd name="connsiteY7" fmla="*/ 723 h 709840"/>
              <a:gd name="connsiteX8" fmla="*/ 321631 w 769951"/>
              <a:gd name="connsiteY8" fmla="*/ 840 h 709840"/>
              <a:gd name="connsiteX9" fmla="*/ 326470 w 769951"/>
              <a:gd name="connsiteY9" fmla="*/ 896 h 709840"/>
              <a:gd name="connsiteX10" fmla="*/ 331219 w 769951"/>
              <a:gd name="connsiteY10" fmla="*/ 948 h 709840"/>
              <a:gd name="connsiteX11" fmla="*/ 335953 w 769951"/>
              <a:gd name="connsiteY11" fmla="*/ 944 h 709840"/>
              <a:gd name="connsiteX12" fmla="*/ 340473 w 769951"/>
              <a:gd name="connsiteY12" fmla="*/ 909 h 709840"/>
              <a:gd name="connsiteX13" fmla="*/ 344132 w 769951"/>
              <a:gd name="connsiteY13" fmla="*/ 840 h 709840"/>
              <a:gd name="connsiteX14" fmla="*/ 347675 w 769951"/>
              <a:gd name="connsiteY14" fmla="*/ 891 h 709840"/>
              <a:gd name="connsiteX15" fmla="*/ 351183 w 769951"/>
              <a:gd name="connsiteY15" fmla="*/ 922 h 709840"/>
              <a:gd name="connsiteX16" fmla="*/ 354747 w 769951"/>
              <a:gd name="connsiteY16" fmla="*/ 938 h 709840"/>
              <a:gd name="connsiteX17" fmla="*/ 358180 w 769951"/>
              <a:gd name="connsiteY17" fmla="*/ 1018 h 709840"/>
              <a:gd name="connsiteX18" fmla="*/ 361743 w 769951"/>
              <a:gd name="connsiteY18" fmla="*/ 1034 h 709840"/>
              <a:gd name="connsiteX19" fmla="*/ 365321 w 769951"/>
              <a:gd name="connsiteY19" fmla="*/ 1104 h 709840"/>
              <a:gd name="connsiteX20" fmla="*/ 368959 w 769951"/>
              <a:gd name="connsiteY20" fmla="*/ 1071 h 709840"/>
              <a:gd name="connsiteX21" fmla="*/ 375484 w 769951"/>
              <a:gd name="connsiteY21" fmla="*/ 940 h 709840"/>
              <a:gd name="connsiteX22" fmla="*/ 383069 w 769951"/>
              <a:gd name="connsiteY22" fmla="*/ 820 h 709840"/>
              <a:gd name="connsiteX23" fmla="*/ 391517 w 769951"/>
              <a:gd name="connsiteY23" fmla="*/ 733 h 709840"/>
              <a:gd name="connsiteX24" fmla="*/ 400598 w 769951"/>
              <a:gd name="connsiteY24" fmla="*/ 594 h 709840"/>
              <a:gd name="connsiteX25" fmla="*/ 410251 w 769951"/>
              <a:gd name="connsiteY25" fmla="*/ 507 h 709840"/>
              <a:gd name="connsiteX26" fmla="*/ 420319 w 769951"/>
              <a:gd name="connsiteY26" fmla="*/ 428 h 709840"/>
              <a:gd name="connsiteX27" fmla="*/ 430620 w 769951"/>
              <a:gd name="connsiteY27" fmla="*/ 344 h 709840"/>
              <a:gd name="connsiteX28" fmla="*/ 441011 w 769951"/>
              <a:gd name="connsiteY28" fmla="*/ 265 h 709840"/>
              <a:gd name="connsiteX29" fmla="*/ 451363 w 769951"/>
              <a:gd name="connsiteY29" fmla="*/ 257 h 709840"/>
              <a:gd name="connsiteX30" fmla="*/ 461479 w 769951"/>
              <a:gd name="connsiteY30" fmla="*/ 252 h 709840"/>
              <a:gd name="connsiteX31" fmla="*/ 471217 w 769951"/>
              <a:gd name="connsiteY31" fmla="*/ 260 h 709840"/>
              <a:gd name="connsiteX32" fmla="*/ 480467 w 769951"/>
              <a:gd name="connsiteY32" fmla="*/ 311 h 709840"/>
              <a:gd name="connsiteX33" fmla="*/ 489028 w 769951"/>
              <a:gd name="connsiteY33" fmla="*/ 430 h 709840"/>
              <a:gd name="connsiteX34" fmla="*/ 496757 w 769951"/>
              <a:gd name="connsiteY34" fmla="*/ 623 h 709840"/>
              <a:gd name="connsiteX35" fmla="*/ 500245 w 769951"/>
              <a:gd name="connsiteY35" fmla="*/ 688 h 709840"/>
              <a:gd name="connsiteX36" fmla="*/ 503479 w 769951"/>
              <a:gd name="connsiteY36" fmla="*/ 793 h 709840"/>
              <a:gd name="connsiteX37" fmla="*/ 506479 w 769951"/>
              <a:gd name="connsiteY37" fmla="*/ 901 h 709840"/>
              <a:gd name="connsiteX38" fmla="*/ 509134 w 769951"/>
              <a:gd name="connsiteY38" fmla="*/ 1042 h 709840"/>
              <a:gd name="connsiteX39" fmla="*/ 513723 w 769951"/>
              <a:gd name="connsiteY39" fmla="*/ 1372 h 709840"/>
              <a:gd name="connsiteX40" fmla="*/ 518286 w 769951"/>
              <a:gd name="connsiteY40" fmla="*/ 1826 h 709840"/>
              <a:gd name="connsiteX41" fmla="*/ 522803 w 769951"/>
              <a:gd name="connsiteY41" fmla="*/ 2439 h 709840"/>
              <a:gd name="connsiteX42" fmla="*/ 527275 w 769951"/>
              <a:gd name="connsiteY42" fmla="*/ 3211 h 709840"/>
              <a:gd name="connsiteX43" fmla="*/ 531797 w 769951"/>
              <a:gd name="connsiteY43" fmla="*/ 4059 h 709840"/>
              <a:gd name="connsiteX44" fmla="*/ 536148 w 769951"/>
              <a:gd name="connsiteY44" fmla="*/ 5040 h 709840"/>
              <a:gd name="connsiteX45" fmla="*/ 540544 w 769951"/>
              <a:gd name="connsiteY45" fmla="*/ 6186 h 709840"/>
              <a:gd name="connsiteX46" fmla="*/ 544898 w 769951"/>
              <a:gd name="connsiteY46" fmla="*/ 7401 h 709840"/>
              <a:gd name="connsiteX47" fmla="*/ 549174 w 769951"/>
              <a:gd name="connsiteY47" fmla="*/ 8756 h 709840"/>
              <a:gd name="connsiteX48" fmla="*/ 553438 w 769951"/>
              <a:gd name="connsiteY48" fmla="*/ 10290 h 709840"/>
              <a:gd name="connsiteX49" fmla="*/ 557607 w 769951"/>
              <a:gd name="connsiteY49" fmla="*/ 11908 h 709840"/>
              <a:gd name="connsiteX50" fmla="*/ 561716 w 769951"/>
              <a:gd name="connsiteY50" fmla="*/ 13631 h 709840"/>
              <a:gd name="connsiteX51" fmla="*/ 565799 w 769951"/>
              <a:gd name="connsiteY51" fmla="*/ 15478 h 709840"/>
              <a:gd name="connsiteX52" fmla="*/ 569837 w 769951"/>
              <a:gd name="connsiteY52" fmla="*/ 17484 h 709840"/>
              <a:gd name="connsiteX53" fmla="*/ 573799 w 769951"/>
              <a:gd name="connsiteY53" fmla="*/ 19540 h 709840"/>
              <a:gd name="connsiteX54" fmla="*/ 577717 w 769951"/>
              <a:gd name="connsiteY54" fmla="*/ 21755 h 709840"/>
              <a:gd name="connsiteX55" fmla="*/ 581539 w 769951"/>
              <a:gd name="connsiteY55" fmla="*/ 24055 h 709840"/>
              <a:gd name="connsiteX56" fmla="*/ 585336 w 769951"/>
              <a:gd name="connsiteY56" fmla="*/ 26479 h 709840"/>
              <a:gd name="connsiteX57" fmla="*/ 589017 w 769951"/>
              <a:gd name="connsiteY57" fmla="*/ 29022 h 709840"/>
              <a:gd name="connsiteX58" fmla="*/ 592604 w 769951"/>
              <a:gd name="connsiteY58" fmla="*/ 31649 h 709840"/>
              <a:gd name="connsiteX59" fmla="*/ 596200 w 769951"/>
              <a:gd name="connsiteY59" fmla="*/ 34422 h 709840"/>
              <a:gd name="connsiteX60" fmla="*/ 599666 w 769951"/>
              <a:gd name="connsiteY60" fmla="*/ 37257 h 709840"/>
              <a:gd name="connsiteX61" fmla="*/ 603016 w 769951"/>
              <a:gd name="connsiteY61" fmla="*/ 40213 h 709840"/>
              <a:gd name="connsiteX62" fmla="*/ 606362 w 769951"/>
              <a:gd name="connsiteY62" fmla="*/ 43258 h 709840"/>
              <a:gd name="connsiteX63" fmla="*/ 609612 w 769951"/>
              <a:gd name="connsiteY63" fmla="*/ 46387 h 709840"/>
              <a:gd name="connsiteX64" fmla="*/ 612747 w 769951"/>
              <a:gd name="connsiteY64" fmla="*/ 49635 h 709840"/>
              <a:gd name="connsiteX65" fmla="*/ 615802 w 769951"/>
              <a:gd name="connsiteY65" fmla="*/ 53023 h 709840"/>
              <a:gd name="connsiteX66" fmla="*/ 618782 w 769951"/>
              <a:gd name="connsiteY66" fmla="*/ 56460 h 709840"/>
              <a:gd name="connsiteX67" fmla="*/ 621612 w 769951"/>
              <a:gd name="connsiteY67" fmla="*/ 59996 h 709840"/>
              <a:gd name="connsiteX68" fmla="*/ 624402 w 769951"/>
              <a:gd name="connsiteY68" fmla="*/ 63602 h 709840"/>
              <a:gd name="connsiteX69" fmla="*/ 627111 w 769951"/>
              <a:gd name="connsiteY69" fmla="*/ 67346 h 709840"/>
              <a:gd name="connsiteX70" fmla="*/ 629655 w 769951"/>
              <a:gd name="connsiteY70" fmla="*/ 71135 h 709840"/>
              <a:gd name="connsiteX71" fmla="*/ 714032 w 769951"/>
              <a:gd name="connsiteY71" fmla="*/ 217093 h 709840"/>
              <a:gd name="connsiteX72" fmla="*/ 714927 w 769951"/>
              <a:gd name="connsiteY72" fmla="*/ 218676 h 709840"/>
              <a:gd name="connsiteX73" fmla="*/ 715842 w 769951"/>
              <a:gd name="connsiteY73" fmla="*/ 220226 h 709840"/>
              <a:gd name="connsiteX74" fmla="*/ 716737 w 769951"/>
              <a:gd name="connsiteY74" fmla="*/ 221809 h 709840"/>
              <a:gd name="connsiteX75" fmla="*/ 717707 w 769951"/>
              <a:gd name="connsiteY75" fmla="*/ 223344 h 709840"/>
              <a:gd name="connsiteX76" fmla="*/ 718587 w 769951"/>
              <a:gd name="connsiteY76" fmla="*/ 224873 h 709840"/>
              <a:gd name="connsiteX77" fmla="*/ 719577 w 769951"/>
              <a:gd name="connsiteY77" fmla="*/ 226372 h 709840"/>
              <a:gd name="connsiteX78" fmla="*/ 720423 w 769951"/>
              <a:gd name="connsiteY78" fmla="*/ 227881 h 709840"/>
              <a:gd name="connsiteX79" fmla="*/ 721308 w 769951"/>
              <a:gd name="connsiteY79" fmla="*/ 229321 h 709840"/>
              <a:gd name="connsiteX80" fmla="*/ 756204 w 769951"/>
              <a:gd name="connsiteY80" fmla="*/ 290944 h 709840"/>
              <a:gd name="connsiteX81" fmla="*/ 757068 w 769951"/>
              <a:gd name="connsiteY81" fmla="*/ 292742 h 709840"/>
              <a:gd name="connsiteX82" fmla="*/ 757778 w 769951"/>
              <a:gd name="connsiteY82" fmla="*/ 294405 h 709840"/>
              <a:gd name="connsiteX83" fmla="*/ 758369 w 769951"/>
              <a:gd name="connsiteY83" fmla="*/ 295952 h 709840"/>
              <a:gd name="connsiteX84" fmla="*/ 758931 w 769951"/>
              <a:gd name="connsiteY84" fmla="*/ 297390 h 709840"/>
              <a:gd name="connsiteX85" fmla="*/ 759876 w 769951"/>
              <a:gd name="connsiteY85" fmla="*/ 299931 h 709840"/>
              <a:gd name="connsiteX86" fmla="*/ 760569 w 769951"/>
              <a:gd name="connsiteY86" fmla="*/ 302186 h 709840"/>
              <a:gd name="connsiteX87" fmla="*/ 761217 w 769951"/>
              <a:gd name="connsiteY87" fmla="*/ 304277 h 709840"/>
              <a:gd name="connsiteX88" fmla="*/ 761782 w 769951"/>
              <a:gd name="connsiteY88" fmla="*/ 306273 h 709840"/>
              <a:gd name="connsiteX89" fmla="*/ 762101 w 769951"/>
              <a:gd name="connsiteY89" fmla="*/ 307246 h 709840"/>
              <a:gd name="connsiteX90" fmla="*/ 762436 w 769951"/>
              <a:gd name="connsiteY90" fmla="*/ 308274 h 709840"/>
              <a:gd name="connsiteX91" fmla="*/ 762805 w 769951"/>
              <a:gd name="connsiteY91" fmla="*/ 309323 h 709840"/>
              <a:gd name="connsiteX92" fmla="*/ 763208 w 769951"/>
              <a:gd name="connsiteY92" fmla="*/ 310391 h 709840"/>
              <a:gd name="connsiteX93" fmla="*/ 763959 w 769951"/>
              <a:gd name="connsiteY93" fmla="*/ 311984 h 709840"/>
              <a:gd name="connsiteX94" fmla="*/ 764452 w 769951"/>
              <a:gd name="connsiteY94" fmla="*/ 313058 h 709840"/>
              <a:gd name="connsiteX95" fmla="*/ 764670 w 769951"/>
              <a:gd name="connsiteY95" fmla="*/ 313647 h 709840"/>
              <a:gd name="connsiteX96" fmla="*/ 764886 w 769951"/>
              <a:gd name="connsiteY96" fmla="*/ 314236 h 709840"/>
              <a:gd name="connsiteX97" fmla="*/ 765147 w 769951"/>
              <a:gd name="connsiteY97" fmla="*/ 314989 h 709840"/>
              <a:gd name="connsiteX98" fmla="*/ 765371 w 769951"/>
              <a:gd name="connsiteY98" fmla="*/ 316047 h 709840"/>
              <a:gd name="connsiteX99" fmla="*/ 766143 w 769951"/>
              <a:gd name="connsiteY99" fmla="*/ 319693 h 709840"/>
              <a:gd name="connsiteX100" fmla="*/ 766839 w 769951"/>
              <a:gd name="connsiteY100" fmla="*/ 323389 h 709840"/>
              <a:gd name="connsiteX101" fmla="*/ 767486 w 769951"/>
              <a:gd name="connsiteY101" fmla="*/ 327011 h 709840"/>
              <a:gd name="connsiteX102" fmla="*/ 768057 w 769951"/>
              <a:gd name="connsiteY102" fmla="*/ 330681 h 709840"/>
              <a:gd name="connsiteX103" fmla="*/ 768574 w 769951"/>
              <a:gd name="connsiteY103" fmla="*/ 334366 h 709840"/>
              <a:gd name="connsiteX104" fmla="*/ 769001 w 769951"/>
              <a:gd name="connsiteY104" fmla="*/ 338046 h 709840"/>
              <a:gd name="connsiteX105" fmla="*/ 769338 w 769951"/>
              <a:gd name="connsiteY105" fmla="*/ 341721 h 709840"/>
              <a:gd name="connsiteX106" fmla="*/ 769586 w 769951"/>
              <a:gd name="connsiteY106" fmla="*/ 345390 h 709840"/>
              <a:gd name="connsiteX107" fmla="*/ 769779 w 769951"/>
              <a:gd name="connsiteY107" fmla="*/ 349074 h 709840"/>
              <a:gd name="connsiteX108" fmla="*/ 769903 w 769951"/>
              <a:gd name="connsiteY108" fmla="*/ 352717 h 709840"/>
              <a:gd name="connsiteX109" fmla="*/ 769951 w 769951"/>
              <a:gd name="connsiteY109" fmla="*/ 356410 h 709840"/>
              <a:gd name="connsiteX110" fmla="*/ 769895 w 769951"/>
              <a:gd name="connsiteY110" fmla="*/ 360043 h 709840"/>
              <a:gd name="connsiteX111" fmla="*/ 769799 w 769951"/>
              <a:gd name="connsiteY111" fmla="*/ 363745 h 709840"/>
              <a:gd name="connsiteX112" fmla="*/ 769543 w 769951"/>
              <a:gd name="connsiteY112" fmla="*/ 367402 h 709840"/>
              <a:gd name="connsiteX113" fmla="*/ 769288 w 769951"/>
              <a:gd name="connsiteY113" fmla="*/ 371059 h 709840"/>
              <a:gd name="connsiteX114" fmla="*/ 768908 w 769951"/>
              <a:gd name="connsiteY114" fmla="*/ 374690 h 709840"/>
              <a:gd name="connsiteX115" fmla="*/ 768418 w 769951"/>
              <a:gd name="connsiteY115" fmla="*/ 378351 h 709840"/>
              <a:gd name="connsiteX116" fmla="*/ 767859 w 769951"/>
              <a:gd name="connsiteY116" fmla="*/ 381972 h 709840"/>
              <a:gd name="connsiteX117" fmla="*/ 767245 w 769951"/>
              <a:gd name="connsiteY117" fmla="*/ 385607 h 709840"/>
              <a:gd name="connsiteX118" fmla="*/ 766471 w 769951"/>
              <a:gd name="connsiteY118" fmla="*/ 389197 h 709840"/>
              <a:gd name="connsiteX119" fmla="*/ 765657 w 769951"/>
              <a:gd name="connsiteY119" fmla="*/ 392856 h 709840"/>
              <a:gd name="connsiteX120" fmla="*/ 764684 w 769951"/>
              <a:gd name="connsiteY120" fmla="*/ 396470 h 709840"/>
              <a:gd name="connsiteX121" fmla="*/ 763676 w 769951"/>
              <a:gd name="connsiteY121" fmla="*/ 400064 h 709840"/>
              <a:gd name="connsiteX122" fmla="*/ 762544 w 769951"/>
              <a:gd name="connsiteY122" fmla="*/ 403632 h 709840"/>
              <a:gd name="connsiteX123" fmla="*/ 761302 w 769951"/>
              <a:gd name="connsiteY123" fmla="*/ 407229 h 709840"/>
              <a:gd name="connsiteX124" fmla="*/ 760025 w 769951"/>
              <a:gd name="connsiteY124" fmla="*/ 410807 h 709840"/>
              <a:gd name="connsiteX125" fmla="*/ 758570 w 769951"/>
              <a:gd name="connsiteY125" fmla="*/ 414374 h 709840"/>
              <a:gd name="connsiteX126" fmla="*/ 757044 w 769951"/>
              <a:gd name="connsiteY126" fmla="*/ 417900 h 709840"/>
              <a:gd name="connsiteX127" fmla="*/ 755408 w 769951"/>
              <a:gd name="connsiteY127" fmla="*/ 421457 h 709840"/>
              <a:gd name="connsiteX128" fmla="*/ 753668 w 769951"/>
              <a:gd name="connsiteY128" fmla="*/ 424953 h 709840"/>
              <a:gd name="connsiteX129" fmla="*/ 751819 w 769951"/>
              <a:gd name="connsiteY129" fmla="*/ 428477 h 709840"/>
              <a:gd name="connsiteX130" fmla="*/ 749864 w 769951"/>
              <a:gd name="connsiteY130" fmla="*/ 431942 h 709840"/>
              <a:gd name="connsiteX131" fmla="*/ 634149 w 769951"/>
              <a:gd name="connsiteY131" fmla="*/ 632367 h 709840"/>
              <a:gd name="connsiteX132" fmla="*/ 632527 w 769951"/>
              <a:gd name="connsiteY132" fmla="*/ 635095 h 709840"/>
              <a:gd name="connsiteX133" fmla="*/ 630781 w 769951"/>
              <a:gd name="connsiteY133" fmla="*/ 637799 h 709840"/>
              <a:gd name="connsiteX134" fmla="*/ 628980 w 769951"/>
              <a:gd name="connsiteY134" fmla="*/ 640517 h 709840"/>
              <a:gd name="connsiteX135" fmla="*/ 627088 w 769951"/>
              <a:gd name="connsiteY135" fmla="*/ 643229 h 709840"/>
              <a:gd name="connsiteX136" fmla="*/ 625088 w 769951"/>
              <a:gd name="connsiteY136" fmla="*/ 645972 h 709840"/>
              <a:gd name="connsiteX137" fmla="*/ 623023 w 769951"/>
              <a:gd name="connsiteY137" fmla="*/ 648584 h 709840"/>
              <a:gd name="connsiteX138" fmla="*/ 620828 w 769951"/>
              <a:gd name="connsiteY138" fmla="*/ 651260 h 709840"/>
              <a:gd name="connsiteX139" fmla="*/ 618619 w 769951"/>
              <a:gd name="connsiteY139" fmla="*/ 653882 h 709840"/>
              <a:gd name="connsiteX140" fmla="*/ 616285 w 769951"/>
              <a:gd name="connsiteY140" fmla="*/ 656478 h 709840"/>
              <a:gd name="connsiteX141" fmla="*/ 613916 w 769951"/>
              <a:gd name="connsiteY141" fmla="*/ 659054 h 709840"/>
              <a:gd name="connsiteX142" fmla="*/ 611478 w 769951"/>
              <a:gd name="connsiteY142" fmla="*/ 661590 h 709840"/>
              <a:gd name="connsiteX143" fmla="*/ 609005 w 769951"/>
              <a:gd name="connsiteY143" fmla="*/ 664106 h 709840"/>
              <a:gd name="connsiteX144" fmla="*/ 606392 w 769951"/>
              <a:gd name="connsiteY144" fmla="*/ 666541 h 709840"/>
              <a:gd name="connsiteX145" fmla="*/ 603800 w 769951"/>
              <a:gd name="connsiteY145" fmla="*/ 668941 h 709840"/>
              <a:gd name="connsiteX146" fmla="*/ 601173 w 769951"/>
              <a:gd name="connsiteY146" fmla="*/ 671321 h 709840"/>
              <a:gd name="connsiteX147" fmla="*/ 598517 w 769951"/>
              <a:gd name="connsiteY147" fmla="*/ 673592 h 709840"/>
              <a:gd name="connsiteX148" fmla="*/ 595770 w 769951"/>
              <a:gd name="connsiteY148" fmla="*/ 675857 h 709840"/>
              <a:gd name="connsiteX149" fmla="*/ 592995 w 769951"/>
              <a:gd name="connsiteY149" fmla="*/ 678013 h 709840"/>
              <a:gd name="connsiteX150" fmla="*/ 590185 w 769951"/>
              <a:gd name="connsiteY150" fmla="*/ 680149 h 709840"/>
              <a:gd name="connsiteX151" fmla="*/ 587380 w 769951"/>
              <a:gd name="connsiteY151" fmla="*/ 682195 h 709840"/>
              <a:gd name="connsiteX152" fmla="*/ 584546 w 769951"/>
              <a:gd name="connsiteY152" fmla="*/ 684130 h 709840"/>
              <a:gd name="connsiteX153" fmla="*/ 581642 w 769951"/>
              <a:gd name="connsiteY153" fmla="*/ 686026 h 709840"/>
              <a:gd name="connsiteX154" fmla="*/ 578798 w 769951"/>
              <a:gd name="connsiteY154" fmla="*/ 687818 h 709840"/>
              <a:gd name="connsiteX155" fmla="*/ 575905 w 769951"/>
              <a:gd name="connsiteY155" fmla="*/ 689534 h 709840"/>
              <a:gd name="connsiteX156" fmla="*/ 572997 w 769951"/>
              <a:gd name="connsiteY156" fmla="*/ 691196 h 709840"/>
              <a:gd name="connsiteX157" fmla="*/ 570094 w 769951"/>
              <a:gd name="connsiteY157" fmla="*/ 692767 h 709840"/>
              <a:gd name="connsiteX158" fmla="*/ 567148 w 769951"/>
              <a:gd name="connsiteY158" fmla="*/ 694175 h 709840"/>
              <a:gd name="connsiteX159" fmla="*/ 564296 w 769951"/>
              <a:gd name="connsiteY159" fmla="*/ 695497 h 709840"/>
              <a:gd name="connsiteX160" fmla="*/ 561395 w 769951"/>
              <a:gd name="connsiteY160" fmla="*/ 696745 h 709840"/>
              <a:gd name="connsiteX161" fmla="*/ 558554 w 769951"/>
              <a:gd name="connsiteY161" fmla="*/ 697889 h 709840"/>
              <a:gd name="connsiteX162" fmla="*/ 555704 w 769951"/>
              <a:gd name="connsiteY162" fmla="*/ 698888 h 709840"/>
              <a:gd name="connsiteX163" fmla="*/ 552860 w 769951"/>
              <a:gd name="connsiteY163" fmla="*/ 699797 h 709840"/>
              <a:gd name="connsiteX164" fmla="*/ 551103 w 769951"/>
              <a:gd name="connsiteY164" fmla="*/ 700268 h 709840"/>
              <a:gd name="connsiteX165" fmla="*/ 549566 w 769951"/>
              <a:gd name="connsiteY165" fmla="*/ 700680 h 709840"/>
              <a:gd name="connsiteX166" fmla="*/ 548798 w 769951"/>
              <a:gd name="connsiteY166" fmla="*/ 700886 h 709840"/>
              <a:gd name="connsiteX167" fmla="*/ 548010 w 769951"/>
              <a:gd name="connsiteY167" fmla="*/ 701126 h 709840"/>
              <a:gd name="connsiteX168" fmla="*/ 547221 w 769951"/>
              <a:gd name="connsiteY168" fmla="*/ 701367 h 709840"/>
              <a:gd name="connsiteX169" fmla="*/ 546317 w 769951"/>
              <a:gd name="connsiteY169" fmla="*/ 701727 h 709840"/>
              <a:gd name="connsiteX170" fmla="*/ 543092 w 769951"/>
              <a:gd name="connsiteY170" fmla="*/ 702973 h 709840"/>
              <a:gd name="connsiteX171" fmla="*/ 541031 w 769951"/>
              <a:gd name="connsiteY171" fmla="*/ 703731 h 709840"/>
              <a:gd name="connsiteX172" fmla="*/ 540297 w 769951"/>
              <a:gd name="connsiteY172" fmla="*/ 703957 h 709840"/>
              <a:gd name="connsiteX173" fmla="*/ 539768 w 769951"/>
              <a:gd name="connsiteY173" fmla="*/ 704070 h 709840"/>
              <a:gd name="connsiteX174" fmla="*/ 539350 w 769951"/>
              <a:gd name="connsiteY174" fmla="*/ 704152 h 709840"/>
              <a:gd name="connsiteX175" fmla="*/ 539006 w 769951"/>
              <a:gd name="connsiteY175" fmla="*/ 704186 h 709840"/>
              <a:gd name="connsiteX176" fmla="*/ 538357 w 769951"/>
              <a:gd name="connsiteY176" fmla="*/ 704183 h 709840"/>
              <a:gd name="connsiteX177" fmla="*/ 537511 w 769951"/>
              <a:gd name="connsiteY177" fmla="*/ 704204 h 709840"/>
              <a:gd name="connsiteX178" fmla="*/ 536892 w 769951"/>
              <a:gd name="connsiteY178" fmla="*/ 704311 h 709840"/>
              <a:gd name="connsiteX179" fmla="*/ 536129 w 769951"/>
              <a:gd name="connsiteY179" fmla="*/ 704427 h 709840"/>
              <a:gd name="connsiteX180" fmla="*/ 535056 w 769951"/>
              <a:gd name="connsiteY180" fmla="*/ 704597 h 709840"/>
              <a:gd name="connsiteX181" fmla="*/ 533799 w 769951"/>
              <a:gd name="connsiteY181" fmla="*/ 704846 h 709840"/>
              <a:gd name="connsiteX182" fmla="*/ 531390 w 769951"/>
              <a:gd name="connsiteY182" fmla="*/ 705403 h 709840"/>
              <a:gd name="connsiteX183" fmla="*/ 528966 w 769951"/>
              <a:gd name="connsiteY183" fmla="*/ 705906 h 709840"/>
              <a:gd name="connsiteX184" fmla="*/ 526617 w 769951"/>
              <a:gd name="connsiteY184" fmla="*/ 706358 h 709840"/>
              <a:gd name="connsiteX185" fmla="*/ 524177 w 769951"/>
              <a:gd name="connsiteY185" fmla="*/ 706806 h 709840"/>
              <a:gd name="connsiteX186" fmla="*/ 521778 w 769951"/>
              <a:gd name="connsiteY186" fmla="*/ 707184 h 709840"/>
              <a:gd name="connsiteX187" fmla="*/ 519435 w 769951"/>
              <a:gd name="connsiteY187" fmla="*/ 707547 h 709840"/>
              <a:gd name="connsiteX188" fmla="*/ 517056 w 769951"/>
              <a:gd name="connsiteY188" fmla="*/ 707891 h 709840"/>
              <a:gd name="connsiteX189" fmla="*/ 514663 w 769951"/>
              <a:gd name="connsiteY189" fmla="*/ 708179 h 709840"/>
              <a:gd name="connsiteX190" fmla="*/ 512289 w 769951"/>
              <a:gd name="connsiteY190" fmla="*/ 708432 h 709840"/>
              <a:gd name="connsiteX191" fmla="*/ 509916 w 769951"/>
              <a:gd name="connsiteY191" fmla="*/ 708686 h 709840"/>
              <a:gd name="connsiteX192" fmla="*/ 507562 w 769951"/>
              <a:gd name="connsiteY192" fmla="*/ 708905 h 709840"/>
              <a:gd name="connsiteX193" fmla="*/ 505209 w 769951"/>
              <a:gd name="connsiteY193" fmla="*/ 709124 h 709840"/>
              <a:gd name="connsiteX194" fmla="*/ 500473 w 769951"/>
              <a:gd name="connsiteY194" fmla="*/ 709452 h 709840"/>
              <a:gd name="connsiteX195" fmla="*/ 495763 w 769951"/>
              <a:gd name="connsiteY195" fmla="*/ 709655 h 709840"/>
              <a:gd name="connsiteX196" fmla="*/ 490983 w 769951"/>
              <a:gd name="connsiteY196" fmla="*/ 709818 h 709840"/>
              <a:gd name="connsiteX197" fmla="*/ 486248 w 769951"/>
              <a:gd name="connsiteY197" fmla="*/ 709822 h 709840"/>
              <a:gd name="connsiteX198" fmla="*/ 481459 w 769951"/>
              <a:gd name="connsiteY198" fmla="*/ 709840 h 709840"/>
              <a:gd name="connsiteX199" fmla="*/ 476620 w 769951"/>
              <a:gd name="connsiteY199" fmla="*/ 709784 h 709840"/>
              <a:gd name="connsiteX200" fmla="*/ 471752 w 769951"/>
              <a:gd name="connsiteY200" fmla="*/ 709618 h 709840"/>
              <a:gd name="connsiteX201" fmla="*/ 466829 w 769951"/>
              <a:gd name="connsiteY201" fmla="*/ 709466 h 709840"/>
              <a:gd name="connsiteX202" fmla="*/ 461891 w 769951"/>
              <a:gd name="connsiteY202" fmla="*/ 709260 h 709840"/>
              <a:gd name="connsiteX203" fmla="*/ 456863 w 769951"/>
              <a:gd name="connsiteY203" fmla="*/ 709048 h 709840"/>
              <a:gd name="connsiteX204" fmla="*/ 372477 w 769951"/>
              <a:gd name="connsiteY204" fmla="*/ 708717 h 709840"/>
              <a:gd name="connsiteX205" fmla="*/ 368928 w 769951"/>
              <a:gd name="connsiteY205" fmla="*/ 708756 h 709840"/>
              <a:gd name="connsiteX206" fmla="*/ 365345 w 769951"/>
              <a:gd name="connsiteY206" fmla="*/ 708775 h 709840"/>
              <a:gd name="connsiteX207" fmla="*/ 361816 w 769951"/>
              <a:gd name="connsiteY207" fmla="*/ 708779 h 709840"/>
              <a:gd name="connsiteX208" fmla="*/ 358343 w 769951"/>
              <a:gd name="connsiteY208" fmla="*/ 708769 h 709840"/>
              <a:gd name="connsiteX209" fmla="*/ 354834 w 769951"/>
              <a:gd name="connsiteY209" fmla="*/ 708738 h 709840"/>
              <a:gd name="connsiteX210" fmla="*/ 351396 w 769951"/>
              <a:gd name="connsiteY210" fmla="*/ 708748 h 709840"/>
              <a:gd name="connsiteX211" fmla="*/ 347957 w 769951"/>
              <a:gd name="connsiteY211" fmla="*/ 708757 h 709840"/>
              <a:gd name="connsiteX212" fmla="*/ 344518 w 769951"/>
              <a:gd name="connsiteY212" fmla="*/ 708767 h 709840"/>
              <a:gd name="connsiteX213" fmla="*/ 341045 w 769951"/>
              <a:gd name="connsiteY213" fmla="*/ 708756 h 709840"/>
              <a:gd name="connsiteX214" fmla="*/ 337586 w 769951"/>
              <a:gd name="connsiteY214" fmla="*/ 708801 h 709840"/>
              <a:gd name="connsiteX215" fmla="*/ 334147 w 769951"/>
              <a:gd name="connsiteY215" fmla="*/ 708810 h 709840"/>
              <a:gd name="connsiteX216" fmla="*/ 330674 w 769951"/>
              <a:gd name="connsiteY216" fmla="*/ 708800 h 709840"/>
              <a:gd name="connsiteX217" fmla="*/ 327215 w 769951"/>
              <a:gd name="connsiteY217" fmla="*/ 708845 h 709840"/>
              <a:gd name="connsiteX218" fmla="*/ 323721 w 769951"/>
              <a:gd name="connsiteY218" fmla="*/ 708869 h 709840"/>
              <a:gd name="connsiteX219" fmla="*/ 320207 w 769951"/>
              <a:gd name="connsiteY219" fmla="*/ 708928 h 709840"/>
              <a:gd name="connsiteX220" fmla="*/ 316693 w 769951"/>
              <a:gd name="connsiteY220" fmla="*/ 708987 h 709840"/>
              <a:gd name="connsiteX221" fmla="*/ 313070 w 769951"/>
              <a:gd name="connsiteY221" fmla="*/ 709075 h 709840"/>
              <a:gd name="connsiteX222" fmla="*/ 309556 w 769951"/>
              <a:gd name="connsiteY222" fmla="*/ 709135 h 709840"/>
              <a:gd name="connsiteX223" fmla="*/ 306043 w 769951"/>
              <a:gd name="connsiteY223" fmla="*/ 709194 h 709840"/>
              <a:gd name="connsiteX224" fmla="*/ 302584 w 769951"/>
              <a:gd name="connsiteY224" fmla="*/ 709238 h 709840"/>
              <a:gd name="connsiteX225" fmla="*/ 299160 w 769951"/>
              <a:gd name="connsiteY225" fmla="*/ 709302 h 709840"/>
              <a:gd name="connsiteX226" fmla="*/ 295755 w 769951"/>
              <a:gd name="connsiteY226" fmla="*/ 709333 h 709840"/>
              <a:gd name="connsiteX227" fmla="*/ 292331 w 769951"/>
              <a:gd name="connsiteY227" fmla="*/ 709397 h 709840"/>
              <a:gd name="connsiteX228" fmla="*/ 288858 w 769951"/>
              <a:gd name="connsiteY228" fmla="*/ 709386 h 709840"/>
              <a:gd name="connsiteX229" fmla="*/ 285475 w 769951"/>
              <a:gd name="connsiteY229" fmla="*/ 709381 h 709840"/>
              <a:gd name="connsiteX230" fmla="*/ 282075 w 769951"/>
              <a:gd name="connsiteY230" fmla="*/ 709321 h 709840"/>
              <a:gd name="connsiteX231" fmla="*/ 278582 w 769951"/>
              <a:gd name="connsiteY231" fmla="*/ 709346 h 709840"/>
              <a:gd name="connsiteX232" fmla="*/ 275099 w 769951"/>
              <a:gd name="connsiteY232" fmla="*/ 709191 h 709840"/>
              <a:gd name="connsiteX233" fmla="*/ 271576 w 769951"/>
              <a:gd name="connsiteY233" fmla="*/ 709105 h 709840"/>
              <a:gd name="connsiteX234" fmla="*/ 267984 w 769951"/>
              <a:gd name="connsiteY234" fmla="*/ 708979 h 709840"/>
              <a:gd name="connsiteX235" fmla="*/ 264356 w 769951"/>
              <a:gd name="connsiteY235" fmla="*/ 708834 h 709840"/>
              <a:gd name="connsiteX236" fmla="*/ 260659 w 769951"/>
              <a:gd name="connsiteY236" fmla="*/ 708648 h 709840"/>
              <a:gd name="connsiteX237" fmla="*/ 256070 w 769951"/>
              <a:gd name="connsiteY237" fmla="*/ 708318 h 709840"/>
              <a:gd name="connsiteX238" fmla="*/ 251508 w 769951"/>
              <a:gd name="connsiteY238" fmla="*/ 707865 h 709840"/>
              <a:gd name="connsiteX239" fmla="*/ 246990 w 769951"/>
              <a:gd name="connsiteY239" fmla="*/ 707251 h 709840"/>
              <a:gd name="connsiteX240" fmla="*/ 242518 w 769951"/>
              <a:gd name="connsiteY240" fmla="*/ 706479 h 709840"/>
              <a:gd name="connsiteX241" fmla="*/ 237997 w 769951"/>
              <a:gd name="connsiteY241" fmla="*/ 705632 h 709840"/>
              <a:gd name="connsiteX242" fmla="*/ 233646 w 769951"/>
              <a:gd name="connsiteY242" fmla="*/ 704650 h 709840"/>
              <a:gd name="connsiteX243" fmla="*/ 229250 w 769951"/>
              <a:gd name="connsiteY243" fmla="*/ 703504 h 709840"/>
              <a:gd name="connsiteX244" fmla="*/ 224895 w 769951"/>
              <a:gd name="connsiteY244" fmla="*/ 702289 h 709840"/>
              <a:gd name="connsiteX245" fmla="*/ 220620 w 769951"/>
              <a:gd name="connsiteY245" fmla="*/ 700934 h 709840"/>
              <a:gd name="connsiteX246" fmla="*/ 216356 w 769951"/>
              <a:gd name="connsiteY246" fmla="*/ 699400 h 709840"/>
              <a:gd name="connsiteX247" fmla="*/ 212187 w 769951"/>
              <a:gd name="connsiteY247" fmla="*/ 697782 h 709840"/>
              <a:gd name="connsiteX248" fmla="*/ 208078 w 769951"/>
              <a:gd name="connsiteY248" fmla="*/ 696059 h 709840"/>
              <a:gd name="connsiteX249" fmla="*/ 203994 w 769951"/>
              <a:gd name="connsiteY249" fmla="*/ 694212 h 709840"/>
              <a:gd name="connsiteX250" fmla="*/ 199957 w 769951"/>
              <a:gd name="connsiteY250" fmla="*/ 692205 h 709840"/>
              <a:gd name="connsiteX251" fmla="*/ 195994 w 769951"/>
              <a:gd name="connsiteY251" fmla="*/ 690150 h 709840"/>
              <a:gd name="connsiteX252" fmla="*/ 192077 w 769951"/>
              <a:gd name="connsiteY252" fmla="*/ 687934 h 709840"/>
              <a:gd name="connsiteX253" fmla="*/ 188254 w 769951"/>
              <a:gd name="connsiteY253" fmla="*/ 685635 h 709840"/>
              <a:gd name="connsiteX254" fmla="*/ 184458 w 769951"/>
              <a:gd name="connsiteY254" fmla="*/ 683211 h 709840"/>
              <a:gd name="connsiteX255" fmla="*/ 180776 w 769951"/>
              <a:gd name="connsiteY255" fmla="*/ 680668 h 709840"/>
              <a:gd name="connsiteX256" fmla="*/ 177189 w 769951"/>
              <a:gd name="connsiteY256" fmla="*/ 678040 h 709840"/>
              <a:gd name="connsiteX257" fmla="*/ 173593 w 769951"/>
              <a:gd name="connsiteY257" fmla="*/ 675269 h 709840"/>
              <a:gd name="connsiteX258" fmla="*/ 170128 w 769951"/>
              <a:gd name="connsiteY258" fmla="*/ 672432 h 709840"/>
              <a:gd name="connsiteX259" fmla="*/ 166777 w 769951"/>
              <a:gd name="connsiteY259" fmla="*/ 669477 h 709840"/>
              <a:gd name="connsiteX260" fmla="*/ 163432 w 769951"/>
              <a:gd name="connsiteY260" fmla="*/ 666432 h 709840"/>
              <a:gd name="connsiteX261" fmla="*/ 160182 w 769951"/>
              <a:gd name="connsiteY261" fmla="*/ 663303 h 709840"/>
              <a:gd name="connsiteX262" fmla="*/ 157046 w 769951"/>
              <a:gd name="connsiteY262" fmla="*/ 660054 h 709840"/>
              <a:gd name="connsiteX263" fmla="*/ 153991 w 769951"/>
              <a:gd name="connsiteY263" fmla="*/ 656667 h 709840"/>
              <a:gd name="connsiteX264" fmla="*/ 151012 w 769951"/>
              <a:gd name="connsiteY264" fmla="*/ 653230 h 709840"/>
              <a:gd name="connsiteX265" fmla="*/ 148182 w 769951"/>
              <a:gd name="connsiteY265" fmla="*/ 649694 h 709840"/>
              <a:gd name="connsiteX266" fmla="*/ 145392 w 769951"/>
              <a:gd name="connsiteY266" fmla="*/ 646088 h 709840"/>
              <a:gd name="connsiteX267" fmla="*/ 142682 w 769951"/>
              <a:gd name="connsiteY267" fmla="*/ 642344 h 709840"/>
              <a:gd name="connsiteX268" fmla="*/ 140138 w 769951"/>
              <a:gd name="connsiteY268" fmla="*/ 638555 h 709840"/>
              <a:gd name="connsiteX269" fmla="*/ 137519 w 769951"/>
              <a:gd name="connsiteY269" fmla="*/ 634491 h 709840"/>
              <a:gd name="connsiteX270" fmla="*/ 134516 w 769951"/>
              <a:gd name="connsiteY270" fmla="*/ 629649 h 709840"/>
              <a:gd name="connsiteX271" fmla="*/ 131192 w 769951"/>
              <a:gd name="connsiteY271" fmla="*/ 624157 h 709840"/>
              <a:gd name="connsiteX272" fmla="*/ 127605 w 769951"/>
              <a:gd name="connsiteY272" fmla="*/ 618235 h 709840"/>
              <a:gd name="connsiteX273" fmla="*/ 123871 w 769951"/>
              <a:gd name="connsiteY273" fmla="*/ 611765 h 709840"/>
              <a:gd name="connsiteX274" fmla="*/ 119899 w 769951"/>
              <a:gd name="connsiteY274" fmla="*/ 605064 h 709840"/>
              <a:gd name="connsiteX275" fmla="*/ 115908 w 769951"/>
              <a:gd name="connsiteY275" fmla="*/ 598074 h 709840"/>
              <a:gd name="connsiteX276" fmla="*/ 111818 w 769951"/>
              <a:gd name="connsiteY276" fmla="*/ 590934 h 709840"/>
              <a:gd name="connsiteX277" fmla="*/ 107784 w 769951"/>
              <a:gd name="connsiteY277" fmla="*/ 583780 h 709840"/>
              <a:gd name="connsiteX278" fmla="*/ 103763 w 769951"/>
              <a:gd name="connsiteY278" fmla="*/ 576680 h 709840"/>
              <a:gd name="connsiteX279" fmla="*/ 99877 w 769951"/>
              <a:gd name="connsiteY279" fmla="*/ 569751 h 709840"/>
              <a:gd name="connsiteX280" fmla="*/ 96119 w 769951"/>
              <a:gd name="connsiteY280" fmla="*/ 563081 h 709840"/>
              <a:gd name="connsiteX281" fmla="*/ 92574 w 769951"/>
              <a:gd name="connsiteY281" fmla="*/ 556765 h 709840"/>
              <a:gd name="connsiteX282" fmla="*/ 89361 w 769951"/>
              <a:gd name="connsiteY282" fmla="*/ 550921 h 709840"/>
              <a:gd name="connsiteX283" fmla="*/ 86384 w 769951"/>
              <a:gd name="connsiteY283" fmla="*/ 545630 h 709840"/>
              <a:gd name="connsiteX284" fmla="*/ 83818 w 769951"/>
              <a:gd name="connsiteY284" fmla="*/ 540993 h 709840"/>
              <a:gd name="connsiteX285" fmla="*/ 41154 w 769951"/>
              <a:gd name="connsiteY285" fmla="*/ 468157 h 709840"/>
              <a:gd name="connsiteX286" fmla="*/ 40085 w 769951"/>
              <a:gd name="connsiteY286" fmla="*/ 466473 h 709840"/>
              <a:gd name="connsiteX287" fmla="*/ 39165 w 769951"/>
              <a:gd name="connsiteY287" fmla="*/ 465014 h 709840"/>
              <a:gd name="connsiteX288" fmla="*/ 38298 w 769951"/>
              <a:gd name="connsiteY288" fmla="*/ 463539 h 709840"/>
              <a:gd name="connsiteX289" fmla="*/ 37448 w 769951"/>
              <a:gd name="connsiteY289" fmla="*/ 462120 h 709840"/>
              <a:gd name="connsiteX290" fmla="*/ 36582 w 769951"/>
              <a:gd name="connsiteY290" fmla="*/ 460646 h 709840"/>
              <a:gd name="connsiteX291" fmla="*/ 35717 w 769951"/>
              <a:gd name="connsiteY291" fmla="*/ 459172 h 709840"/>
              <a:gd name="connsiteX292" fmla="*/ 34767 w 769951"/>
              <a:gd name="connsiteY292" fmla="*/ 457603 h 709840"/>
              <a:gd name="connsiteX293" fmla="*/ 33753 w 769951"/>
              <a:gd name="connsiteY293" fmla="*/ 455904 h 709840"/>
              <a:gd name="connsiteX294" fmla="*/ 13590 w 769951"/>
              <a:gd name="connsiteY294" fmla="*/ 418746 h 709840"/>
              <a:gd name="connsiteX295" fmla="*/ 12726 w 769951"/>
              <a:gd name="connsiteY295" fmla="*/ 416948 h 709840"/>
              <a:gd name="connsiteX296" fmla="*/ 12015 w 769951"/>
              <a:gd name="connsiteY296" fmla="*/ 415286 h 709840"/>
              <a:gd name="connsiteX297" fmla="*/ 11424 w 769951"/>
              <a:gd name="connsiteY297" fmla="*/ 413738 h 709840"/>
              <a:gd name="connsiteX298" fmla="*/ 10862 w 769951"/>
              <a:gd name="connsiteY298" fmla="*/ 412300 h 709840"/>
              <a:gd name="connsiteX299" fmla="*/ 9917 w 769951"/>
              <a:gd name="connsiteY299" fmla="*/ 409759 h 709840"/>
              <a:gd name="connsiteX300" fmla="*/ 9224 w 769951"/>
              <a:gd name="connsiteY300" fmla="*/ 407503 h 709840"/>
              <a:gd name="connsiteX301" fmla="*/ 8576 w 769951"/>
              <a:gd name="connsiteY301" fmla="*/ 405412 h 709840"/>
              <a:gd name="connsiteX302" fmla="*/ 8012 w 769951"/>
              <a:gd name="connsiteY302" fmla="*/ 403417 h 709840"/>
              <a:gd name="connsiteX303" fmla="*/ 7692 w 769951"/>
              <a:gd name="connsiteY303" fmla="*/ 402443 h 709840"/>
              <a:gd name="connsiteX304" fmla="*/ 7358 w 769951"/>
              <a:gd name="connsiteY304" fmla="*/ 401415 h 709840"/>
              <a:gd name="connsiteX305" fmla="*/ 6988 w 769951"/>
              <a:gd name="connsiteY305" fmla="*/ 400367 h 709840"/>
              <a:gd name="connsiteX306" fmla="*/ 6585 w 769951"/>
              <a:gd name="connsiteY306" fmla="*/ 399298 h 709840"/>
              <a:gd name="connsiteX307" fmla="*/ 5953 w 769951"/>
              <a:gd name="connsiteY307" fmla="*/ 397821 h 709840"/>
              <a:gd name="connsiteX308" fmla="*/ 5397 w 769951"/>
              <a:gd name="connsiteY308" fmla="*/ 396294 h 709840"/>
              <a:gd name="connsiteX309" fmla="*/ 4901 w 769951"/>
              <a:gd name="connsiteY309" fmla="*/ 394662 h 709840"/>
              <a:gd name="connsiteX310" fmla="*/ 4425 w 769951"/>
              <a:gd name="connsiteY310" fmla="*/ 392995 h 709840"/>
              <a:gd name="connsiteX311" fmla="*/ 3955 w 769951"/>
              <a:gd name="connsiteY311" fmla="*/ 391238 h 709840"/>
              <a:gd name="connsiteX312" fmla="*/ 3504 w 769951"/>
              <a:gd name="connsiteY312" fmla="*/ 389447 h 709840"/>
              <a:gd name="connsiteX313" fmla="*/ 3113 w 769951"/>
              <a:gd name="connsiteY313" fmla="*/ 387552 h 709840"/>
              <a:gd name="connsiteX314" fmla="*/ 2738 w 769951"/>
              <a:gd name="connsiteY314" fmla="*/ 385711 h 709840"/>
              <a:gd name="connsiteX315" fmla="*/ 2388 w 769951"/>
              <a:gd name="connsiteY315" fmla="*/ 383746 h 709840"/>
              <a:gd name="connsiteX316" fmla="*/ 2038 w 769951"/>
              <a:gd name="connsiteY316" fmla="*/ 381781 h 709840"/>
              <a:gd name="connsiteX317" fmla="*/ 1743 w 769951"/>
              <a:gd name="connsiteY317" fmla="*/ 379801 h 709840"/>
              <a:gd name="connsiteX318" fmla="*/ 1488 w 769951"/>
              <a:gd name="connsiteY318" fmla="*/ 377751 h 709840"/>
              <a:gd name="connsiteX319" fmla="*/ 1233 w 769951"/>
              <a:gd name="connsiteY319" fmla="*/ 375703 h 709840"/>
              <a:gd name="connsiteX320" fmla="*/ 998 w 769951"/>
              <a:gd name="connsiteY320" fmla="*/ 373618 h 709840"/>
              <a:gd name="connsiteX321" fmla="*/ 798 w 769951"/>
              <a:gd name="connsiteY321" fmla="*/ 371554 h 709840"/>
              <a:gd name="connsiteX322" fmla="*/ 618 w 769951"/>
              <a:gd name="connsiteY322" fmla="*/ 369455 h 709840"/>
              <a:gd name="connsiteX323" fmla="*/ 312 w 769951"/>
              <a:gd name="connsiteY323" fmla="*/ 365243 h 709840"/>
              <a:gd name="connsiteX324" fmla="*/ 166 w 769951"/>
              <a:gd name="connsiteY324" fmla="*/ 361076 h 709840"/>
              <a:gd name="connsiteX325" fmla="*/ 15 w 769951"/>
              <a:gd name="connsiteY325" fmla="*/ 356999 h 709840"/>
              <a:gd name="connsiteX326" fmla="*/ 3 w 769951"/>
              <a:gd name="connsiteY326" fmla="*/ 353001 h 709840"/>
              <a:gd name="connsiteX327" fmla="*/ 0 w 769951"/>
              <a:gd name="connsiteY327" fmla="*/ 349149 h 709840"/>
              <a:gd name="connsiteX328" fmla="*/ 131 w 769951"/>
              <a:gd name="connsiteY328" fmla="*/ 345466 h 709840"/>
              <a:gd name="connsiteX329" fmla="*/ 286 w 769951"/>
              <a:gd name="connsiteY329" fmla="*/ 341984 h 709840"/>
              <a:gd name="connsiteX330" fmla="*/ 515 w 769951"/>
              <a:gd name="connsiteY330" fmla="*/ 338776 h 709840"/>
              <a:gd name="connsiteX331" fmla="*/ 662 w 769951"/>
              <a:gd name="connsiteY331" fmla="*/ 337236 h 709840"/>
              <a:gd name="connsiteX332" fmla="*/ 888 w 769951"/>
              <a:gd name="connsiteY332" fmla="*/ 335558 h 709840"/>
              <a:gd name="connsiteX333" fmla="*/ 1060 w 769951"/>
              <a:gd name="connsiteY333" fmla="*/ 333893 h 709840"/>
              <a:gd name="connsiteX334" fmla="*/ 1362 w 769951"/>
              <a:gd name="connsiteY334" fmla="*/ 332166 h 709840"/>
              <a:gd name="connsiteX335" fmla="*/ 1614 w 769951"/>
              <a:gd name="connsiteY335" fmla="*/ 330363 h 709840"/>
              <a:gd name="connsiteX336" fmla="*/ 1921 w 769951"/>
              <a:gd name="connsiteY336" fmla="*/ 328545 h 709840"/>
              <a:gd name="connsiteX337" fmla="*/ 2283 w 769951"/>
              <a:gd name="connsiteY337" fmla="*/ 326713 h 709840"/>
              <a:gd name="connsiteX338" fmla="*/ 2611 w 769951"/>
              <a:gd name="connsiteY338" fmla="*/ 324860 h 709840"/>
              <a:gd name="connsiteX339" fmla="*/ 3525 w 769951"/>
              <a:gd name="connsiteY339" fmla="*/ 321027 h 709840"/>
              <a:gd name="connsiteX340" fmla="*/ 4444 w 769951"/>
              <a:gd name="connsiteY340" fmla="*/ 317104 h 709840"/>
              <a:gd name="connsiteX341" fmla="*/ 4996 w 769951"/>
              <a:gd name="connsiteY341" fmla="*/ 315103 h 709840"/>
              <a:gd name="connsiteX342" fmla="*/ 5494 w 769951"/>
              <a:gd name="connsiteY342" fmla="*/ 313117 h 709840"/>
              <a:gd name="connsiteX343" fmla="*/ 6065 w 769951"/>
              <a:gd name="connsiteY343" fmla="*/ 311081 h 709840"/>
              <a:gd name="connsiteX344" fmla="*/ 6673 w 769951"/>
              <a:gd name="connsiteY344" fmla="*/ 309066 h 709840"/>
              <a:gd name="connsiteX345" fmla="*/ 7315 w 769951"/>
              <a:gd name="connsiteY345" fmla="*/ 307070 h 709840"/>
              <a:gd name="connsiteX346" fmla="*/ 7962 w 769951"/>
              <a:gd name="connsiteY346" fmla="*/ 304985 h 709840"/>
              <a:gd name="connsiteX347" fmla="*/ 8713 w 769951"/>
              <a:gd name="connsiteY347" fmla="*/ 302960 h 709840"/>
              <a:gd name="connsiteX348" fmla="*/ 9375 w 769951"/>
              <a:gd name="connsiteY348" fmla="*/ 300929 h 709840"/>
              <a:gd name="connsiteX349" fmla="*/ 10162 w 769951"/>
              <a:gd name="connsiteY349" fmla="*/ 298925 h 709840"/>
              <a:gd name="connsiteX350" fmla="*/ 10878 w 769951"/>
              <a:gd name="connsiteY350" fmla="*/ 296880 h 709840"/>
              <a:gd name="connsiteX351" fmla="*/ 11719 w 769951"/>
              <a:gd name="connsiteY351" fmla="*/ 294860 h 709840"/>
              <a:gd name="connsiteX352" fmla="*/ 12521 w 769951"/>
              <a:gd name="connsiteY352" fmla="*/ 292910 h 709840"/>
              <a:gd name="connsiteX353" fmla="*/ 13341 w 769951"/>
              <a:gd name="connsiteY353" fmla="*/ 290925 h 709840"/>
              <a:gd name="connsiteX354" fmla="*/ 14253 w 769951"/>
              <a:gd name="connsiteY354" fmla="*/ 288946 h 709840"/>
              <a:gd name="connsiteX355" fmla="*/ 15123 w 769951"/>
              <a:gd name="connsiteY355" fmla="*/ 287036 h 709840"/>
              <a:gd name="connsiteX356" fmla="*/ 16015 w 769951"/>
              <a:gd name="connsiteY356" fmla="*/ 285091 h 709840"/>
              <a:gd name="connsiteX357" fmla="*/ 17009 w 769951"/>
              <a:gd name="connsiteY357" fmla="*/ 283207 h 709840"/>
              <a:gd name="connsiteX358" fmla="*/ 17929 w 769951"/>
              <a:gd name="connsiteY358" fmla="*/ 281372 h 709840"/>
              <a:gd name="connsiteX359" fmla="*/ 18904 w 769951"/>
              <a:gd name="connsiteY359" fmla="*/ 279522 h 709840"/>
              <a:gd name="connsiteX360" fmla="*/ 19929 w 769951"/>
              <a:gd name="connsiteY360" fmla="*/ 277748 h 709840"/>
              <a:gd name="connsiteX361" fmla="*/ 135644 w 769951"/>
              <a:gd name="connsiteY361" fmla="*/ 77323 h 709840"/>
              <a:gd name="connsiteX362" fmla="*/ 136669 w 769951"/>
              <a:gd name="connsiteY362" fmla="*/ 75548 h 709840"/>
              <a:gd name="connsiteX363" fmla="*/ 137804 w 769951"/>
              <a:gd name="connsiteY363" fmla="*/ 73745 h 709840"/>
              <a:gd name="connsiteX364" fmla="*/ 138972 w 769951"/>
              <a:gd name="connsiteY364" fmla="*/ 71960 h 709840"/>
              <a:gd name="connsiteX365" fmla="*/ 140087 w 769951"/>
              <a:gd name="connsiteY365" fmla="*/ 70191 h 709840"/>
              <a:gd name="connsiteX366" fmla="*/ 141345 w 769951"/>
              <a:gd name="connsiteY366" fmla="*/ 68413 h 709840"/>
              <a:gd name="connsiteX367" fmla="*/ 142584 w 769951"/>
              <a:gd name="connsiteY367" fmla="*/ 66669 h 709840"/>
              <a:gd name="connsiteX368" fmla="*/ 143878 w 769951"/>
              <a:gd name="connsiteY368" fmla="*/ 64910 h 709840"/>
              <a:gd name="connsiteX369" fmla="*/ 145171 w 769951"/>
              <a:gd name="connsiteY369" fmla="*/ 63152 h 709840"/>
              <a:gd name="connsiteX370" fmla="*/ 146555 w 769951"/>
              <a:gd name="connsiteY370" fmla="*/ 61399 h 709840"/>
              <a:gd name="connsiteX371" fmla="*/ 147883 w 769951"/>
              <a:gd name="connsiteY371" fmla="*/ 59661 h 709840"/>
              <a:gd name="connsiteX372" fmla="*/ 149296 w 769951"/>
              <a:gd name="connsiteY372" fmla="*/ 58017 h 709840"/>
              <a:gd name="connsiteX373" fmla="*/ 150729 w 769951"/>
              <a:gd name="connsiteY373" fmla="*/ 56339 h 709840"/>
              <a:gd name="connsiteX374" fmla="*/ 152107 w 769951"/>
              <a:gd name="connsiteY374" fmla="*/ 54676 h 709840"/>
              <a:gd name="connsiteX375" fmla="*/ 153575 w 769951"/>
              <a:gd name="connsiteY375" fmla="*/ 53018 h 709840"/>
              <a:gd name="connsiteX376" fmla="*/ 155057 w 769951"/>
              <a:gd name="connsiteY376" fmla="*/ 51415 h 709840"/>
              <a:gd name="connsiteX377" fmla="*/ 156519 w 769951"/>
              <a:gd name="connsiteY377" fmla="*/ 49847 h 709840"/>
              <a:gd name="connsiteX378" fmla="*/ 157981 w 769951"/>
              <a:gd name="connsiteY378" fmla="*/ 48278 h 709840"/>
              <a:gd name="connsiteX379" fmla="*/ 159458 w 769951"/>
              <a:gd name="connsiteY379" fmla="*/ 46765 h 709840"/>
              <a:gd name="connsiteX380" fmla="*/ 160955 w 769951"/>
              <a:gd name="connsiteY380" fmla="*/ 45217 h 709840"/>
              <a:gd name="connsiteX381" fmla="*/ 162481 w 769951"/>
              <a:gd name="connsiteY381" fmla="*/ 43778 h 709840"/>
              <a:gd name="connsiteX382" fmla="*/ 163953 w 769951"/>
              <a:gd name="connsiteY382" fmla="*/ 42354 h 709840"/>
              <a:gd name="connsiteX383" fmla="*/ 165404 w 769951"/>
              <a:gd name="connsiteY383" fmla="*/ 40965 h 709840"/>
              <a:gd name="connsiteX384" fmla="*/ 166890 w 769951"/>
              <a:gd name="connsiteY384" fmla="*/ 39597 h 709840"/>
              <a:gd name="connsiteX385" fmla="*/ 168356 w 769951"/>
              <a:gd name="connsiteY385" fmla="*/ 38262 h 709840"/>
              <a:gd name="connsiteX386" fmla="*/ 169818 w 769951"/>
              <a:gd name="connsiteY386" fmla="*/ 37018 h 709840"/>
              <a:gd name="connsiteX387" fmla="*/ 171293 w 769951"/>
              <a:gd name="connsiteY387" fmla="*/ 35829 h 709840"/>
              <a:gd name="connsiteX388" fmla="*/ 172679 w 769951"/>
              <a:gd name="connsiteY388" fmla="*/ 34634 h 709840"/>
              <a:gd name="connsiteX389" fmla="*/ 174154 w 769951"/>
              <a:gd name="connsiteY389" fmla="*/ 33444 h 709840"/>
              <a:gd name="connsiteX390" fmla="*/ 175529 w 769951"/>
              <a:gd name="connsiteY390" fmla="*/ 32428 h 709840"/>
              <a:gd name="connsiteX391" fmla="*/ 176924 w 769951"/>
              <a:gd name="connsiteY391" fmla="*/ 31378 h 709840"/>
              <a:gd name="connsiteX392" fmla="*/ 178244 w 769951"/>
              <a:gd name="connsiteY392" fmla="*/ 30378 h 709840"/>
              <a:gd name="connsiteX393" fmla="*/ 179559 w 769951"/>
              <a:gd name="connsiteY393" fmla="*/ 29466 h 709840"/>
              <a:gd name="connsiteX394" fmla="*/ 182613 w 769951"/>
              <a:gd name="connsiteY394" fmla="*/ 27471 h 709840"/>
              <a:gd name="connsiteX395" fmla="*/ 185617 w 769951"/>
              <a:gd name="connsiteY395" fmla="*/ 25402 h 709840"/>
              <a:gd name="connsiteX396" fmla="*/ 188631 w 769951"/>
              <a:gd name="connsiteY396" fmla="*/ 23477 h 709840"/>
              <a:gd name="connsiteX397" fmla="*/ 191714 w 769951"/>
              <a:gd name="connsiteY397" fmla="*/ 21591 h 709840"/>
              <a:gd name="connsiteX398" fmla="*/ 193244 w 769951"/>
              <a:gd name="connsiteY398" fmla="*/ 20711 h 709840"/>
              <a:gd name="connsiteX399" fmla="*/ 194737 w 769951"/>
              <a:gd name="connsiteY399" fmla="*/ 19811 h 709840"/>
              <a:gd name="connsiteX400" fmla="*/ 196281 w 769951"/>
              <a:gd name="connsiteY400" fmla="*/ 18986 h 709840"/>
              <a:gd name="connsiteX401" fmla="*/ 197845 w 769951"/>
              <a:gd name="connsiteY401" fmla="*/ 18125 h 709840"/>
              <a:gd name="connsiteX402" fmla="*/ 199423 w 769951"/>
              <a:gd name="connsiteY402" fmla="*/ 17320 h 709840"/>
              <a:gd name="connsiteX403" fmla="*/ 200982 w 769951"/>
              <a:gd name="connsiteY403" fmla="*/ 16549 h 709840"/>
              <a:gd name="connsiteX404" fmla="*/ 202574 w 769951"/>
              <a:gd name="connsiteY404" fmla="*/ 15799 h 709840"/>
              <a:gd name="connsiteX405" fmla="*/ 204107 w 769951"/>
              <a:gd name="connsiteY405" fmla="*/ 15153 h 709840"/>
              <a:gd name="connsiteX406" fmla="*/ 205770 w 769951"/>
              <a:gd name="connsiteY406" fmla="*/ 14443 h 709840"/>
              <a:gd name="connsiteX407" fmla="*/ 207343 w 769951"/>
              <a:gd name="connsiteY407" fmla="*/ 13727 h 709840"/>
              <a:gd name="connsiteX408" fmla="*/ 208937 w 769951"/>
              <a:gd name="connsiteY408" fmla="*/ 12977 h 709840"/>
              <a:gd name="connsiteX409" fmla="*/ 210524 w 769951"/>
              <a:gd name="connsiteY409" fmla="*/ 12316 h 709840"/>
              <a:gd name="connsiteX410" fmla="*/ 212097 w 769951"/>
              <a:gd name="connsiteY410" fmla="*/ 11600 h 709840"/>
              <a:gd name="connsiteX411" fmla="*/ 213720 w 769951"/>
              <a:gd name="connsiteY411" fmla="*/ 10960 h 709840"/>
              <a:gd name="connsiteX412" fmla="*/ 215302 w 769951"/>
              <a:gd name="connsiteY412" fmla="*/ 10388 h 709840"/>
              <a:gd name="connsiteX413" fmla="*/ 216934 w 769951"/>
              <a:gd name="connsiteY413" fmla="*/ 9892 h 709840"/>
              <a:gd name="connsiteX414" fmla="*/ 220896 w 769951"/>
              <a:gd name="connsiteY414" fmla="*/ 8654 h 709840"/>
              <a:gd name="connsiteX415" fmla="*/ 223432 w 769951"/>
              <a:gd name="connsiteY415" fmla="*/ 7798 h 709840"/>
              <a:gd name="connsiteX416" fmla="*/ 225075 w 769951"/>
              <a:gd name="connsiteY416" fmla="*/ 7123 h 709840"/>
              <a:gd name="connsiteX417" fmla="*/ 226267 w 769951"/>
              <a:gd name="connsiteY417" fmla="*/ 6744 h 709840"/>
              <a:gd name="connsiteX418" fmla="*/ 226891 w 769951"/>
              <a:gd name="connsiteY418" fmla="*/ 6548 h 709840"/>
              <a:gd name="connsiteX419" fmla="*/ 227530 w 769951"/>
              <a:gd name="connsiteY419" fmla="*/ 6406 h 709840"/>
              <a:gd name="connsiteX420" fmla="*/ 228283 w 769951"/>
              <a:gd name="connsiteY420" fmla="*/ 6146 h 709840"/>
              <a:gd name="connsiteX421" fmla="*/ 229211 w 769951"/>
              <a:gd name="connsiteY421" fmla="*/ 5986 h 709840"/>
              <a:gd name="connsiteX422" fmla="*/ 231870 w 769951"/>
              <a:gd name="connsiteY422" fmla="*/ 5479 h 709840"/>
              <a:gd name="connsiteX423" fmla="*/ 235910 w 769951"/>
              <a:gd name="connsiteY423" fmla="*/ 4749 h 709840"/>
              <a:gd name="connsiteX424" fmla="*/ 236877 w 769951"/>
              <a:gd name="connsiteY424" fmla="*/ 4520 h 709840"/>
              <a:gd name="connsiteX425" fmla="*/ 237750 w 769951"/>
              <a:gd name="connsiteY425" fmla="*/ 4373 h 709840"/>
              <a:gd name="connsiteX426" fmla="*/ 238539 w 769951"/>
              <a:gd name="connsiteY426" fmla="*/ 4133 h 709840"/>
              <a:gd name="connsiteX427" fmla="*/ 239272 w 769951"/>
              <a:gd name="connsiteY427" fmla="*/ 3907 h 709840"/>
              <a:gd name="connsiteX428" fmla="*/ 240829 w 769951"/>
              <a:gd name="connsiteY428" fmla="*/ 3461 h 709840"/>
              <a:gd name="connsiteX429" fmla="*/ 242566 w 769951"/>
              <a:gd name="connsiteY429" fmla="*/ 3025 h 709840"/>
              <a:gd name="connsiteX430" fmla="*/ 263219 w 769951"/>
              <a:gd name="connsiteY430" fmla="*/ 520 h 709840"/>
              <a:gd name="connsiteX431" fmla="*/ 267680 w 769951"/>
              <a:gd name="connsiteY431" fmla="*/ 266 h 709840"/>
              <a:gd name="connsiteX432" fmla="*/ 272296 w 769951"/>
              <a:gd name="connsiteY432" fmla="*/ 147 h 709840"/>
              <a:gd name="connsiteX433" fmla="*/ 277036 w 769951"/>
              <a:gd name="connsiteY433" fmla="*/ 54 h 709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</a:cxnLst>
            <a:rect l="l" t="t" r="r" b="b"/>
            <a:pathLst>
              <a:path w="769951" h="709840">
                <a:moveTo>
                  <a:pt x="281845" y="0"/>
                </a:moveTo>
                <a:lnTo>
                  <a:pt x="286773" y="62"/>
                </a:lnTo>
                <a:lnTo>
                  <a:pt x="291667" y="104"/>
                </a:lnTo>
                <a:lnTo>
                  <a:pt x="296665" y="206"/>
                </a:lnTo>
                <a:lnTo>
                  <a:pt x="301664" y="308"/>
                </a:lnTo>
                <a:lnTo>
                  <a:pt x="306732" y="449"/>
                </a:lnTo>
                <a:lnTo>
                  <a:pt x="311729" y="551"/>
                </a:lnTo>
                <a:lnTo>
                  <a:pt x="316688" y="723"/>
                </a:lnTo>
                <a:lnTo>
                  <a:pt x="321631" y="840"/>
                </a:lnTo>
                <a:lnTo>
                  <a:pt x="326470" y="896"/>
                </a:lnTo>
                <a:lnTo>
                  <a:pt x="331219" y="948"/>
                </a:lnTo>
                <a:lnTo>
                  <a:pt x="335953" y="944"/>
                </a:lnTo>
                <a:lnTo>
                  <a:pt x="340473" y="909"/>
                </a:lnTo>
                <a:lnTo>
                  <a:pt x="344132" y="840"/>
                </a:lnTo>
                <a:lnTo>
                  <a:pt x="347675" y="891"/>
                </a:lnTo>
                <a:lnTo>
                  <a:pt x="351183" y="922"/>
                </a:lnTo>
                <a:lnTo>
                  <a:pt x="354747" y="938"/>
                </a:lnTo>
                <a:lnTo>
                  <a:pt x="358180" y="1018"/>
                </a:lnTo>
                <a:lnTo>
                  <a:pt x="361743" y="1034"/>
                </a:lnTo>
                <a:lnTo>
                  <a:pt x="365321" y="1104"/>
                </a:lnTo>
                <a:lnTo>
                  <a:pt x="368959" y="1071"/>
                </a:lnTo>
                <a:lnTo>
                  <a:pt x="375484" y="940"/>
                </a:lnTo>
                <a:lnTo>
                  <a:pt x="383069" y="820"/>
                </a:lnTo>
                <a:lnTo>
                  <a:pt x="391517" y="733"/>
                </a:lnTo>
                <a:lnTo>
                  <a:pt x="400598" y="594"/>
                </a:lnTo>
                <a:lnTo>
                  <a:pt x="410251" y="507"/>
                </a:lnTo>
                <a:lnTo>
                  <a:pt x="420319" y="428"/>
                </a:lnTo>
                <a:lnTo>
                  <a:pt x="430620" y="344"/>
                </a:lnTo>
                <a:lnTo>
                  <a:pt x="441011" y="265"/>
                </a:lnTo>
                <a:lnTo>
                  <a:pt x="451363" y="257"/>
                </a:lnTo>
                <a:lnTo>
                  <a:pt x="461479" y="252"/>
                </a:lnTo>
                <a:lnTo>
                  <a:pt x="471217" y="260"/>
                </a:lnTo>
                <a:lnTo>
                  <a:pt x="480467" y="311"/>
                </a:lnTo>
                <a:lnTo>
                  <a:pt x="489028" y="430"/>
                </a:lnTo>
                <a:lnTo>
                  <a:pt x="496757" y="623"/>
                </a:lnTo>
                <a:lnTo>
                  <a:pt x="500245" y="688"/>
                </a:lnTo>
                <a:lnTo>
                  <a:pt x="503479" y="793"/>
                </a:lnTo>
                <a:lnTo>
                  <a:pt x="506479" y="901"/>
                </a:lnTo>
                <a:lnTo>
                  <a:pt x="509134" y="1042"/>
                </a:lnTo>
                <a:lnTo>
                  <a:pt x="513723" y="1372"/>
                </a:lnTo>
                <a:lnTo>
                  <a:pt x="518286" y="1826"/>
                </a:lnTo>
                <a:lnTo>
                  <a:pt x="522803" y="2439"/>
                </a:lnTo>
                <a:lnTo>
                  <a:pt x="527275" y="3211"/>
                </a:lnTo>
                <a:lnTo>
                  <a:pt x="531797" y="4059"/>
                </a:lnTo>
                <a:lnTo>
                  <a:pt x="536148" y="5040"/>
                </a:lnTo>
                <a:lnTo>
                  <a:pt x="540544" y="6186"/>
                </a:lnTo>
                <a:lnTo>
                  <a:pt x="544898" y="7401"/>
                </a:lnTo>
                <a:lnTo>
                  <a:pt x="549174" y="8756"/>
                </a:lnTo>
                <a:lnTo>
                  <a:pt x="553438" y="10290"/>
                </a:lnTo>
                <a:lnTo>
                  <a:pt x="557607" y="11908"/>
                </a:lnTo>
                <a:lnTo>
                  <a:pt x="561716" y="13631"/>
                </a:lnTo>
                <a:lnTo>
                  <a:pt x="565799" y="15478"/>
                </a:lnTo>
                <a:lnTo>
                  <a:pt x="569837" y="17484"/>
                </a:lnTo>
                <a:lnTo>
                  <a:pt x="573799" y="19540"/>
                </a:lnTo>
                <a:lnTo>
                  <a:pt x="577717" y="21755"/>
                </a:lnTo>
                <a:lnTo>
                  <a:pt x="581539" y="24055"/>
                </a:lnTo>
                <a:lnTo>
                  <a:pt x="585336" y="26479"/>
                </a:lnTo>
                <a:lnTo>
                  <a:pt x="589017" y="29022"/>
                </a:lnTo>
                <a:lnTo>
                  <a:pt x="592604" y="31649"/>
                </a:lnTo>
                <a:lnTo>
                  <a:pt x="596200" y="34422"/>
                </a:lnTo>
                <a:lnTo>
                  <a:pt x="599666" y="37257"/>
                </a:lnTo>
                <a:lnTo>
                  <a:pt x="603016" y="40213"/>
                </a:lnTo>
                <a:lnTo>
                  <a:pt x="606362" y="43258"/>
                </a:lnTo>
                <a:lnTo>
                  <a:pt x="609612" y="46387"/>
                </a:lnTo>
                <a:lnTo>
                  <a:pt x="612747" y="49635"/>
                </a:lnTo>
                <a:lnTo>
                  <a:pt x="615802" y="53023"/>
                </a:lnTo>
                <a:lnTo>
                  <a:pt x="618782" y="56460"/>
                </a:lnTo>
                <a:lnTo>
                  <a:pt x="621612" y="59996"/>
                </a:lnTo>
                <a:lnTo>
                  <a:pt x="624402" y="63602"/>
                </a:lnTo>
                <a:lnTo>
                  <a:pt x="627111" y="67346"/>
                </a:lnTo>
                <a:lnTo>
                  <a:pt x="629655" y="71135"/>
                </a:lnTo>
                <a:lnTo>
                  <a:pt x="714032" y="217093"/>
                </a:lnTo>
                <a:lnTo>
                  <a:pt x="714927" y="218676"/>
                </a:lnTo>
                <a:lnTo>
                  <a:pt x="715842" y="220226"/>
                </a:lnTo>
                <a:lnTo>
                  <a:pt x="716737" y="221809"/>
                </a:lnTo>
                <a:lnTo>
                  <a:pt x="717707" y="223344"/>
                </a:lnTo>
                <a:lnTo>
                  <a:pt x="718587" y="224873"/>
                </a:lnTo>
                <a:lnTo>
                  <a:pt x="719577" y="226372"/>
                </a:lnTo>
                <a:lnTo>
                  <a:pt x="720423" y="227881"/>
                </a:lnTo>
                <a:lnTo>
                  <a:pt x="721308" y="229321"/>
                </a:lnTo>
                <a:lnTo>
                  <a:pt x="756204" y="290944"/>
                </a:lnTo>
                <a:lnTo>
                  <a:pt x="757068" y="292742"/>
                </a:lnTo>
                <a:lnTo>
                  <a:pt x="757778" y="294405"/>
                </a:lnTo>
                <a:lnTo>
                  <a:pt x="758369" y="295952"/>
                </a:lnTo>
                <a:lnTo>
                  <a:pt x="758931" y="297390"/>
                </a:lnTo>
                <a:lnTo>
                  <a:pt x="759876" y="299931"/>
                </a:lnTo>
                <a:lnTo>
                  <a:pt x="760569" y="302186"/>
                </a:lnTo>
                <a:lnTo>
                  <a:pt x="761217" y="304277"/>
                </a:lnTo>
                <a:lnTo>
                  <a:pt x="761782" y="306273"/>
                </a:lnTo>
                <a:lnTo>
                  <a:pt x="762101" y="307246"/>
                </a:lnTo>
                <a:lnTo>
                  <a:pt x="762436" y="308274"/>
                </a:lnTo>
                <a:lnTo>
                  <a:pt x="762805" y="309323"/>
                </a:lnTo>
                <a:lnTo>
                  <a:pt x="763208" y="310391"/>
                </a:lnTo>
                <a:lnTo>
                  <a:pt x="763959" y="311984"/>
                </a:lnTo>
                <a:lnTo>
                  <a:pt x="764452" y="313058"/>
                </a:lnTo>
                <a:lnTo>
                  <a:pt x="764670" y="313647"/>
                </a:lnTo>
                <a:lnTo>
                  <a:pt x="764886" y="314236"/>
                </a:lnTo>
                <a:lnTo>
                  <a:pt x="765147" y="314989"/>
                </a:lnTo>
                <a:lnTo>
                  <a:pt x="765371" y="316047"/>
                </a:lnTo>
                <a:lnTo>
                  <a:pt x="766143" y="319693"/>
                </a:lnTo>
                <a:lnTo>
                  <a:pt x="766839" y="323389"/>
                </a:lnTo>
                <a:lnTo>
                  <a:pt x="767486" y="327011"/>
                </a:lnTo>
                <a:lnTo>
                  <a:pt x="768057" y="330681"/>
                </a:lnTo>
                <a:lnTo>
                  <a:pt x="768574" y="334366"/>
                </a:lnTo>
                <a:lnTo>
                  <a:pt x="769001" y="338046"/>
                </a:lnTo>
                <a:lnTo>
                  <a:pt x="769338" y="341721"/>
                </a:lnTo>
                <a:lnTo>
                  <a:pt x="769586" y="345390"/>
                </a:lnTo>
                <a:lnTo>
                  <a:pt x="769779" y="349074"/>
                </a:lnTo>
                <a:lnTo>
                  <a:pt x="769903" y="352717"/>
                </a:lnTo>
                <a:lnTo>
                  <a:pt x="769951" y="356410"/>
                </a:lnTo>
                <a:lnTo>
                  <a:pt x="769895" y="360043"/>
                </a:lnTo>
                <a:lnTo>
                  <a:pt x="769799" y="363745"/>
                </a:lnTo>
                <a:lnTo>
                  <a:pt x="769543" y="367402"/>
                </a:lnTo>
                <a:lnTo>
                  <a:pt x="769288" y="371059"/>
                </a:lnTo>
                <a:lnTo>
                  <a:pt x="768908" y="374690"/>
                </a:lnTo>
                <a:lnTo>
                  <a:pt x="768418" y="378351"/>
                </a:lnTo>
                <a:lnTo>
                  <a:pt x="767859" y="381972"/>
                </a:lnTo>
                <a:lnTo>
                  <a:pt x="767245" y="385607"/>
                </a:lnTo>
                <a:lnTo>
                  <a:pt x="766471" y="389197"/>
                </a:lnTo>
                <a:lnTo>
                  <a:pt x="765657" y="392856"/>
                </a:lnTo>
                <a:lnTo>
                  <a:pt x="764684" y="396470"/>
                </a:lnTo>
                <a:lnTo>
                  <a:pt x="763676" y="400064"/>
                </a:lnTo>
                <a:lnTo>
                  <a:pt x="762544" y="403632"/>
                </a:lnTo>
                <a:lnTo>
                  <a:pt x="761302" y="407229"/>
                </a:lnTo>
                <a:lnTo>
                  <a:pt x="760025" y="410807"/>
                </a:lnTo>
                <a:lnTo>
                  <a:pt x="758570" y="414374"/>
                </a:lnTo>
                <a:lnTo>
                  <a:pt x="757044" y="417900"/>
                </a:lnTo>
                <a:lnTo>
                  <a:pt x="755408" y="421457"/>
                </a:lnTo>
                <a:lnTo>
                  <a:pt x="753668" y="424953"/>
                </a:lnTo>
                <a:lnTo>
                  <a:pt x="751819" y="428477"/>
                </a:lnTo>
                <a:lnTo>
                  <a:pt x="749864" y="431942"/>
                </a:lnTo>
                <a:lnTo>
                  <a:pt x="634149" y="632367"/>
                </a:lnTo>
                <a:lnTo>
                  <a:pt x="632527" y="635095"/>
                </a:lnTo>
                <a:lnTo>
                  <a:pt x="630781" y="637799"/>
                </a:lnTo>
                <a:lnTo>
                  <a:pt x="628980" y="640517"/>
                </a:lnTo>
                <a:lnTo>
                  <a:pt x="627088" y="643229"/>
                </a:lnTo>
                <a:lnTo>
                  <a:pt x="625088" y="645972"/>
                </a:lnTo>
                <a:lnTo>
                  <a:pt x="623023" y="648584"/>
                </a:lnTo>
                <a:lnTo>
                  <a:pt x="620828" y="651260"/>
                </a:lnTo>
                <a:lnTo>
                  <a:pt x="618619" y="653882"/>
                </a:lnTo>
                <a:lnTo>
                  <a:pt x="616285" y="656478"/>
                </a:lnTo>
                <a:lnTo>
                  <a:pt x="613916" y="659054"/>
                </a:lnTo>
                <a:lnTo>
                  <a:pt x="611478" y="661590"/>
                </a:lnTo>
                <a:lnTo>
                  <a:pt x="609005" y="664106"/>
                </a:lnTo>
                <a:lnTo>
                  <a:pt x="606392" y="666541"/>
                </a:lnTo>
                <a:lnTo>
                  <a:pt x="603800" y="668941"/>
                </a:lnTo>
                <a:lnTo>
                  <a:pt x="601173" y="671321"/>
                </a:lnTo>
                <a:lnTo>
                  <a:pt x="598517" y="673592"/>
                </a:lnTo>
                <a:lnTo>
                  <a:pt x="595770" y="675857"/>
                </a:lnTo>
                <a:lnTo>
                  <a:pt x="592995" y="678013"/>
                </a:lnTo>
                <a:lnTo>
                  <a:pt x="590185" y="680149"/>
                </a:lnTo>
                <a:lnTo>
                  <a:pt x="587380" y="682195"/>
                </a:lnTo>
                <a:lnTo>
                  <a:pt x="584546" y="684130"/>
                </a:lnTo>
                <a:lnTo>
                  <a:pt x="581642" y="686026"/>
                </a:lnTo>
                <a:lnTo>
                  <a:pt x="578798" y="687818"/>
                </a:lnTo>
                <a:lnTo>
                  <a:pt x="575905" y="689534"/>
                </a:lnTo>
                <a:lnTo>
                  <a:pt x="572997" y="691196"/>
                </a:lnTo>
                <a:lnTo>
                  <a:pt x="570094" y="692767"/>
                </a:lnTo>
                <a:lnTo>
                  <a:pt x="567148" y="694175"/>
                </a:lnTo>
                <a:lnTo>
                  <a:pt x="564296" y="695497"/>
                </a:lnTo>
                <a:lnTo>
                  <a:pt x="561395" y="696745"/>
                </a:lnTo>
                <a:lnTo>
                  <a:pt x="558554" y="697889"/>
                </a:lnTo>
                <a:lnTo>
                  <a:pt x="555704" y="698888"/>
                </a:lnTo>
                <a:lnTo>
                  <a:pt x="552860" y="699797"/>
                </a:lnTo>
                <a:lnTo>
                  <a:pt x="551103" y="700268"/>
                </a:lnTo>
                <a:lnTo>
                  <a:pt x="549566" y="700680"/>
                </a:lnTo>
                <a:lnTo>
                  <a:pt x="548798" y="700886"/>
                </a:lnTo>
                <a:lnTo>
                  <a:pt x="548010" y="701126"/>
                </a:lnTo>
                <a:lnTo>
                  <a:pt x="547221" y="701367"/>
                </a:lnTo>
                <a:lnTo>
                  <a:pt x="546317" y="701727"/>
                </a:lnTo>
                <a:lnTo>
                  <a:pt x="543092" y="702973"/>
                </a:lnTo>
                <a:lnTo>
                  <a:pt x="541031" y="703731"/>
                </a:lnTo>
                <a:lnTo>
                  <a:pt x="540297" y="703957"/>
                </a:lnTo>
                <a:lnTo>
                  <a:pt x="539768" y="704070"/>
                </a:lnTo>
                <a:lnTo>
                  <a:pt x="539350" y="704152"/>
                </a:lnTo>
                <a:lnTo>
                  <a:pt x="539006" y="704186"/>
                </a:lnTo>
                <a:lnTo>
                  <a:pt x="538357" y="704183"/>
                </a:lnTo>
                <a:lnTo>
                  <a:pt x="537511" y="704204"/>
                </a:lnTo>
                <a:lnTo>
                  <a:pt x="536892" y="704311"/>
                </a:lnTo>
                <a:lnTo>
                  <a:pt x="536129" y="704427"/>
                </a:lnTo>
                <a:lnTo>
                  <a:pt x="535056" y="704597"/>
                </a:lnTo>
                <a:lnTo>
                  <a:pt x="533799" y="704846"/>
                </a:lnTo>
                <a:lnTo>
                  <a:pt x="531390" y="705403"/>
                </a:lnTo>
                <a:lnTo>
                  <a:pt x="528966" y="705906"/>
                </a:lnTo>
                <a:lnTo>
                  <a:pt x="526617" y="706358"/>
                </a:lnTo>
                <a:lnTo>
                  <a:pt x="524177" y="706806"/>
                </a:lnTo>
                <a:lnTo>
                  <a:pt x="521778" y="707184"/>
                </a:lnTo>
                <a:lnTo>
                  <a:pt x="519435" y="707547"/>
                </a:lnTo>
                <a:lnTo>
                  <a:pt x="517056" y="707891"/>
                </a:lnTo>
                <a:lnTo>
                  <a:pt x="514663" y="708179"/>
                </a:lnTo>
                <a:lnTo>
                  <a:pt x="512289" y="708432"/>
                </a:lnTo>
                <a:lnTo>
                  <a:pt x="509916" y="708686"/>
                </a:lnTo>
                <a:lnTo>
                  <a:pt x="507562" y="708905"/>
                </a:lnTo>
                <a:lnTo>
                  <a:pt x="505209" y="709124"/>
                </a:lnTo>
                <a:lnTo>
                  <a:pt x="500473" y="709452"/>
                </a:lnTo>
                <a:lnTo>
                  <a:pt x="495763" y="709655"/>
                </a:lnTo>
                <a:lnTo>
                  <a:pt x="490983" y="709818"/>
                </a:lnTo>
                <a:lnTo>
                  <a:pt x="486248" y="709822"/>
                </a:lnTo>
                <a:lnTo>
                  <a:pt x="481459" y="709840"/>
                </a:lnTo>
                <a:lnTo>
                  <a:pt x="476620" y="709784"/>
                </a:lnTo>
                <a:lnTo>
                  <a:pt x="471752" y="709618"/>
                </a:lnTo>
                <a:lnTo>
                  <a:pt x="466829" y="709466"/>
                </a:lnTo>
                <a:lnTo>
                  <a:pt x="461891" y="709260"/>
                </a:lnTo>
                <a:lnTo>
                  <a:pt x="456863" y="709048"/>
                </a:lnTo>
                <a:lnTo>
                  <a:pt x="372477" y="708717"/>
                </a:lnTo>
                <a:lnTo>
                  <a:pt x="368928" y="708756"/>
                </a:lnTo>
                <a:lnTo>
                  <a:pt x="365345" y="708775"/>
                </a:lnTo>
                <a:lnTo>
                  <a:pt x="361816" y="708779"/>
                </a:lnTo>
                <a:lnTo>
                  <a:pt x="358343" y="708769"/>
                </a:lnTo>
                <a:lnTo>
                  <a:pt x="354834" y="708738"/>
                </a:lnTo>
                <a:lnTo>
                  <a:pt x="351396" y="708748"/>
                </a:lnTo>
                <a:lnTo>
                  <a:pt x="347957" y="708757"/>
                </a:lnTo>
                <a:lnTo>
                  <a:pt x="344518" y="708767"/>
                </a:lnTo>
                <a:lnTo>
                  <a:pt x="341045" y="708756"/>
                </a:lnTo>
                <a:lnTo>
                  <a:pt x="337586" y="708801"/>
                </a:lnTo>
                <a:lnTo>
                  <a:pt x="334147" y="708810"/>
                </a:lnTo>
                <a:lnTo>
                  <a:pt x="330674" y="708800"/>
                </a:lnTo>
                <a:lnTo>
                  <a:pt x="327215" y="708845"/>
                </a:lnTo>
                <a:lnTo>
                  <a:pt x="323721" y="708869"/>
                </a:lnTo>
                <a:lnTo>
                  <a:pt x="320207" y="708928"/>
                </a:lnTo>
                <a:lnTo>
                  <a:pt x="316693" y="708987"/>
                </a:lnTo>
                <a:lnTo>
                  <a:pt x="313070" y="709075"/>
                </a:lnTo>
                <a:lnTo>
                  <a:pt x="309556" y="709135"/>
                </a:lnTo>
                <a:lnTo>
                  <a:pt x="306043" y="709194"/>
                </a:lnTo>
                <a:lnTo>
                  <a:pt x="302584" y="709238"/>
                </a:lnTo>
                <a:lnTo>
                  <a:pt x="299160" y="709302"/>
                </a:lnTo>
                <a:lnTo>
                  <a:pt x="295755" y="709333"/>
                </a:lnTo>
                <a:lnTo>
                  <a:pt x="292331" y="709397"/>
                </a:lnTo>
                <a:lnTo>
                  <a:pt x="288858" y="709386"/>
                </a:lnTo>
                <a:lnTo>
                  <a:pt x="285475" y="709381"/>
                </a:lnTo>
                <a:lnTo>
                  <a:pt x="282075" y="709321"/>
                </a:lnTo>
                <a:lnTo>
                  <a:pt x="278582" y="709346"/>
                </a:lnTo>
                <a:lnTo>
                  <a:pt x="275099" y="709191"/>
                </a:lnTo>
                <a:lnTo>
                  <a:pt x="271576" y="709105"/>
                </a:lnTo>
                <a:lnTo>
                  <a:pt x="267984" y="708979"/>
                </a:lnTo>
                <a:lnTo>
                  <a:pt x="264356" y="708834"/>
                </a:lnTo>
                <a:lnTo>
                  <a:pt x="260659" y="708648"/>
                </a:lnTo>
                <a:lnTo>
                  <a:pt x="256070" y="708318"/>
                </a:lnTo>
                <a:lnTo>
                  <a:pt x="251508" y="707865"/>
                </a:lnTo>
                <a:lnTo>
                  <a:pt x="246990" y="707251"/>
                </a:lnTo>
                <a:lnTo>
                  <a:pt x="242518" y="706479"/>
                </a:lnTo>
                <a:lnTo>
                  <a:pt x="237997" y="705632"/>
                </a:lnTo>
                <a:lnTo>
                  <a:pt x="233646" y="704650"/>
                </a:lnTo>
                <a:lnTo>
                  <a:pt x="229250" y="703504"/>
                </a:lnTo>
                <a:lnTo>
                  <a:pt x="224895" y="702289"/>
                </a:lnTo>
                <a:lnTo>
                  <a:pt x="220620" y="700934"/>
                </a:lnTo>
                <a:lnTo>
                  <a:pt x="216356" y="699400"/>
                </a:lnTo>
                <a:lnTo>
                  <a:pt x="212187" y="697782"/>
                </a:lnTo>
                <a:lnTo>
                  <a:pt x="208078" y="696059"/>
                </a:lnTo>
                <a:lnTo>
                  <a:pt x="203994" y="694212"/>
                </a:lnTo>
                <a:lnTo>
                  <a:pt x="199957" y="692205"/>
                </a:lnTo>
                <a:lnTo>
                  <a:pt x="195994" y="690150"/>
                </a:lnTo>
                <a:lnTo>
                  <a:pt x="192077" y="687934"/>
                </a:lnTo>
                <a:lnTo>
                  <a:pt x="188254" y="685635"/>
                </a:lnTo>
                <a:lnTo>
                  <a:pt x="184458" y="683211"/>
                </a:lnTo>
                <a:lnTo>
                  <a:pt x="180776" y="680668"/>
                </a:lnTo>
                <a:lnTo>
                  <a:pt x="177189" y="678040"/>
                </a:lnTo>
                <a:lnTo>
                  <a:pt x="173593" y="675269"/>
                </a:lnTo>
                <a:lnTo>
                  <a:pt x="170128" y="672432"/>
                </a:lnTo>
                <a:lnTo>
                  <a:pt x="166777" y="669477"/>
                </a:lnTo>
                <a:lnTo>
                  <a:pt x="163432" y="666432"/>
                </a:lnTo>
                <a:lnTo>
                  <a:pt x="160182" y="663303"/>
                </a:lnTo>
                <a:lnTo>
                  <a:pt x="157046" y="660054"/>
                </a:lnTo>
                <a:lnTo>
                  <a:pt x="153991" y="656667"/>
                </a:lnTo>
                <a:lnTo>
                  <a:pt x="151012" y="653230"/>
                </a:lnTo>
                <a:lnTo>
                  <a:pt x="148182" y="649694"/>
                </a:lnTo>
                <a:lnTo>
                  <a:pt x="145392" y="646088"/>
                </a:lnTo>
                <a:lnTo>
                  <a:pt x="142682" y="642344"/>
                </a:lnTo>
                <a:lnTo>
                  <a:pt x="140138" y="638555"/>
                </a:lnTo>
                <a:lnTo>
                  <a:pt x="137519" y="634491"/>
                </a:lnTo>
                <a:lnTo>
                  <a:pt x="134516" y="629649"/>
                </a:lnTo>
                <a:lnTo>
                  <a:pt x="131192" y="624157"/>
                </a:lnTo>
                <a:lnTo>
                  <a:pt x="127605" y="618235"/>
                </a:lnTo>
                <a:lnTo>
                  <a:pt x="123871" y="611765"/>
                </a:lnTo>
                <a:lnTo>
                  <a:pt x="119899" y="605064"/>
                </a:lnTo>
                <a:lnTo>
                  <a:pt x="115908" y="598074"/>
                </a:lnTo>
                <a:lnTo>
                  <a:pt x="111818" y="590934"/>
                </a:lnTo>
                <a:lnTo>
                  <a:pt x="107784" y="583780"/>
                </a:lnTo>
                <a:lnTo>
                  <a:pt x="103763" y="576680"/>
                </a:lnTo>
                <a:lnTo>
                  <a:pt x="99877" y="569751"/>
                </a:lnTo>
                <a:lnTo>
                  <a:pt x="96119" y="563081"/>
                </a:lnTo>
                <a:lnTo>
                  <a:pt x="92574" y="556765"/>
                </a:lnTo>
                <a:lnTo>
                  <a:pt x="89361" y="550921"/>
                </a:lnTo>
                <a:lnTo>
                  <a:pt x="86384" y="545630"/>
                </a:lnTo>
                <a:lnTo>
                  <a:pt x="83818" y="540993"/>
                </a:lnTo>
                <a:lnTo>
                  <a:pt x="41154" y="468157"/>
                </a:lnTo>
                <a:lnTo>
                  <a:pt x="40085" y="466473"/>
                </a:lnTo>
                <a:lnTo>
                  <a:pt x="39165" y="465014"/>
                </a:lnTo>
                <a:lnTo>
                  <a:pt x="38298" y="463539"/>
                </a:lnTo>
                <a:lnTo>
                  <a:pt x="37448" y="462120"/>
                </a:lnTo>
                <a:lnTo>
                  <a:pt x="36582" y="460646"/>
                </a:lnTo>
                <a:lnTo>
                  <a:pt x="35717" y="459172"/>
                </a:lnTo>
                <a:lnTo>
                  <a:pt x="34767" y="457603"/>
                </a:lnTo>
                <a:lnTo>
                  <a:pt x="33753" y="455904"/>
                </a:lnTo>
                <a:lnTo>
                  <a:pt x="13590" y="418746"/>
                </a:lnTo>
                <a:lnTo>
                  <a:pt x="12726" y="416948"/>
                </a:lnTo>
                <a:lnTo>
                  <a:pt x="12015" y="415286"/>
                </a:lnTo>
                <a:lnTo>
                  <a:pt x="11424" y="413738"/>
                </a:lnTo>
                <a:lnTo>
                  <a:pt x="10862" y="412300"/>
                </a:lnTo>
                <a:lnTo>
                  <a:pt x="9917" y="409759"/>
                </a:lnTo>
                <a:lnTo>
                  <a:pt x="9224" y="407503"/>
                </a:lnTo>
                <a:lnTo>
                  <a:pt x="8576" y="405412"/>
                </a:lnTo>
                <a:lnTo>
                  <a:pt x="8012" y="403417"/>
                </a:lnTo>
                <a:lnTo>
                  <a:pt x="7692" y="402443"/>
                </a:lnTo>
                <a:lnTo>
                  <a:pt x="7358" y="401415"/>
                </a:lnTo>
                <a:lnTo>
                  <a:pt x="6988" y="400367"/>
                </a:lnTo>
                <a:lnTo>
                  <a:pt x="6585" y="399298"/>
                </a:lnTo>
                <a:lnTo>
                  <a:pt x="5953" y="397821"/>
                </a:lnTo>
                <a:lnTo>
                  <a:pt x="5397" y="396294"/>
                </a:lnTo>
                <a:lnTo>
                  <a:pt x="4901" y="394662"/>
                </a:lnTo>
                <a:lnTo>
                  <a:pt x="4425" y="392995"/>
                </a:lnTo>
                <a:lnTo>
                  <a:pt x="3955" y="391238"/>
                </a:lnTo>
                <a:lnTo>
                  <a:pt x="3504" y="389447"/>
                </a:lnTo>
                <a:lnTo>
                  <a:pt x="3113" y="387552"/>
                </a:lnTo>
                <a:lnTo>
                  <a:pt x="2738" y="385711"/>
                </a:lnTo>
                <a:lnTo>
                  <a:pt x="2388" y="383746"/>
                </a:lnTo>
                <a:lnTo>
                  <a:pt x="2038" y="381781"/>
                </a:lnTo>
                <a:lnTo>
                  <a:pt x="1743" y="379801"/>
                </a:lnTo>
                <a:lnTo>
                  <a:pt x="1488" y="377751"/>
                </a:lnTo>
                <a:lnTo>
                  <a:pt x="1233" y="375703"/>
                </a:lnTo>
                <a:lnTo>
                  <a:pt x="998" y="373618"/>
                </a:lnTo>
                <a:lnTo>
                  <a:pt x="798" y="371554"/>
                </a:lnTo>
                <a:lnTo>
                  <a:pt x="618" y="369455"/>
                </a:lnTo>
                <a:lnTo>
                  <a:pt x="312" y="365243"/>
                </a:lnTo>
                <a:lnTo>
                  <a:pt x="166" y="361076"/>
                </a:lnTo>
                <a:lnTo>
                  <a:pt x="15" y="356999"/>
                </a:lnTo>
                <a:lnTo>
                  <a:pt x="3" y="353001"/>
                </a:lnTo>
                <a:lnTo>
                  <a:pt x="0" y="349149"/>
                </a:lnTo>
                <a:lnTo>
                  <a:pt x="131" y="345466"/>
                </a:lnTo>
                <a:lnTo>
                  <a:pt x="286" y="341984"/>
                </a:lnTo>
                <a:lnTo>
                  <a:pt x="515" y="338776"/>
                </a:lnTo>
                <a:lnTo>
                  <a:pt x="662" y="337236"/>
                </a:lnTo>
                <a:lnTo>
                  <a:pt x="888" y="335558"/>
                </a:lnTo>
                <a:lnTo>
                  <a:pt x="1060" y="333893"/>
                </a:lnTo>
                <a:lnTo>
                  <a:pt x="1362" y="332166"/>
                </a:lnTo>
                <a:lnTo>
                  <a:pt x="1614" y="330363"/>
                </a:lnTo>
                <a:lnTo>
                  <a:pt x="1921" y="328545"/>
                </a:lnTo>
                <a:lnTo>
                  <a:pt x="2283" y="326713"/>
                </a:lnTo>
                <a:lnTo>
                  <a:pt x="2611" y="324860"/>
                </a:lnTo>
                <a:lnTo>
                  <a:pt x="3525" y="321027"/>
                </a:lnTo>
                <a:lnTo>
                  <a:pt x="4444" y="317104"/>
                </a:lnTo>
                <a:lnTo>
                  <a:pt x="4996" y="315103"/>
                </a:lnTo>
                <a:lnTo>
                  <a:pt x="5494" y="313117"/>
                </a:lnTo>
                <a:lnTo>
                  <a:pt x="6065" y="311081"/>
                </a:lnTo>
                <a:lnTo>
                  <a:pt x="6673" y="309066"/>
                </a:lnTo>
                <a:lnTo>
                  <a:pt x="7315" y="307070"/>
                </a:lnTo>
                <a:lnTo>
                  <a:pt x="7962" y="304985"/>
                </a:lnTo>
                <a:lnTo>
                  <a:pt x="8713" y="302960"/>
                </a:lnTo>
                <a:lnTo>
                  <a:pt x="9375" y="300929"/>
                </a:lnTo>
                <a:lnTo>
                  <a:pt x="10162" y="298925"/>
                </a:lnTo>
                <a:lnTo>
                  <a:pt x="10878" y="296880"/>
                </a:lnTo>
                <a:lnTo>
                  <a:pt x="11719" y="294860"/>
                </a:lnTo>
                <a:lnTo>
                  <a:pt x="12521" y="292910"/>
                </a:lnTo>
                <a:lnTo>
                  <a:pt x="13341" y="290925"/>
                </a:lnTo>
                <a:lnTo>
                  <a:pt x="14253" y="288946"/>
                </a:lnTo>
                <a:lnTo>
                  <a:pt x="15123" y="287036"/>
                </a:lnTo>
                <a:lnTo>
                  <a:pt x="16015" y="285091"/>
                </a:lnTo>
                <a:lnTo>
                  <a:pt x="17009" y="283207"/>
                </a:lnTo>
                <a:lnTo>
                  <a:pt x="17929" y="281372"/>
                </a:lnTo>
                <a:lnTo>
                  <a:pt x="18904" y="279522"/>
                </a:lnTo>
                <a:lnTo>
                  <a:pt x="19929" y="277748"/>
                </a:lnTo>
                <a:lnTo>
                  <a:pt x="135644" y="77323"/>
                </a:lnTo>
                <a:lnTo>
                  <a:pt x="136669" y="75548"/>
                </a:lnTo>
                <a:lnTo>
                  <a:pt x="137804" y="73745"/>
                </a:lnTo>
                <a:lnTo>
                  <a:pt x="138972" y="71960"/>
                </a:lnTo>
                <a:lnTo>
                  <a:pt x="140087" y="70191"/>
                </a:lnTo>
                <a:lnTo>
                  <a:pt x="141345" y="68413"/>
                </a:lnTo>
                <a:lnTo>
                  <a:pt x="142584" y="66669"/>
                </a:lnTo>
                <a:lnTo>
                  <a:pt x="143878" y="64910"/>
                </a:lnTo>
                <a:lnTo>
                  <a:pt x="145171" y="63152"/>
                </a:lnTo>
                <a:lnTo>
                  <a:pt x="146555" y="61399"/>
                </a:lnTo>
                <a:lnTo>
                  <a:pt x="147883" y="59661"/>
                </a:lnTo>
                <a:lnTo>
                  <a:pt x="149296" y="58017"/>
                </a:lnTo>
                <a:lnTo>
                  <a:pt x="150729" y="56339"/>
                </a:lnTo>
                <a:lnTo>
                  <a:pt x="152107" y="54676"/>
                </a:lnTo>
                <a:lnTo>
                  <a:pt x="153575" y="53018"/>
                </a:lnTo>
                <a:lnTo>
                  <a:pt x="155057" y="51415"/>
                </a:lnTo>
                <a:lnTo>
                  <a:pt x="156519" y="49847"/>
                </a:lnTo>
                <a:lnTo>
                  <a:pt x="157981" y="48278"/>
                </a:lnTo>
                <a:lnTo>
                  <a:pt x="159458" y="46765"/>
                </a:lnTo>
                <a:lnTo>
                  <a:pt x="160955" y="45217"/>
                </a:lnTo>
                <a:lnTo>
                  <a:pt x="162481" y="43778"/>
                </a:lnTo>
                <a:lnTo>
                  <a:pt x="163953" y="42354"/>
                </a:lnTo>
                <a:lnTo>
                  <a:pt x="165404" y="40965"/>
                </a:lnTo>
                <a:lnTo>
                  <a:pt x="166890" y="39597"/>
                </a:lnTo>
                <a:lnTo>
                  <a:pt x="168356" y="38262"/>
                </a:lnTo>
                <a:lnTo>
                  <a:pt x="169818" y="37018"/>
                </a:lnTo>
                <a:lnTo>
                  <a:pt x="171293" y="35829"/>
                </a:lnTo>
                <a:lnTo>
                  <a:pt x="172679" y="34634"/>
                </a:lnTo>
                <a:lnTo>
                  <a:pt x="174154" y="33444"/>
                </a:lnTo>
                <a:lnTo>
                  <a:pt x="175529" y="32428"/>
                </a:lnTo>
                <a:lnTo>
                  <a:pt x="176924" y="31378"/>
                </a:lnTo>
                <a:lnTo>
                  <a:pt x="178244" y="30378"/>
                </a:lnTo>
                <a:lnTo>
                  <a:pt x="179559" y="29466"/>
                </a:lnTo>
                <a:lnTo>
                  <a:pt x="182613" y="27471"/>
                </a:lnTo>
                <a:lnTo>
                  <a:pt x="185617" y="25402"/>
                </a:lnTo>
                <a:lnTo>
                  <a:pt x="188631" y="23477"/>
                </a:lnTo>
                <a:lnTo>
                  <a:pt x="191714" y="21591"/>
                </a:lnTo>
                <a:lnTo>
                  <a:pt x="193244" y="20711"/>
                </a:lnTo>
                <a:lnTo>
                  <a:pt x="194737" y="19811"/>
                </a:lnTo>
                <a:lnTo>
                  <a:pt x="196281" y="18986"/>
                </a:lnTo>
                <a:lnTo>
                  <a:pt x="197845" y="18125"/>
                </a:lnTo>
                <a:lnTo>
                  <a:pt x="199423" y="17320"/>
                </a:lnTo>
                <a:lnTo>
                  <a:pt x="200982" y="16549"/>
                </a:lnTo>
                <a:lnTo>
                  <a:pt x="202574" y="15799"/>
                </a:lnTo>
                <a:lnTo>
                  <a:pt x="204107" y="15153"/>
                </a:lnTo>
                <a:lnTo>
                  <a:pt x="205770" y="14443"/>
                </a:lnTo>
                <a:lnTo>
                  <a:pt x="207343" y="13727"/>
                </a:lnTo>
                <a:lnTo>
                  <a:pt x="208937" y="12977"/>
                </a:lnTo>
                <a:lnTo>
                  <a:pt x="210524" y="12316"/>
                </a:lnTo>
                <a:lnTo>
                  <a:pt x="212097" y="11600"/>
                </a:lnTo>
                <a:lnTo>
                  <a:pt x="213720" y="10960"/>
                </a:lnTo>
                <a:lnTo>
                  <a:pt x="215302" y="10388"/>
                </a:lnTo>
                <a:lnTo>
                  <a:pt x="216934" y="9892"/>
                </a:lnTo>
                <a:lnTo>
                  <a:pt x="220896" y="8654"/>
                </a:lnTo>
                <a:lnTo>
                  <a:pt x="223432" y="7798"/>
                </a:lnTo>
                <a:lnTo>
                  <a:pt x="225075" y="7123"/>
                </a:lnTo>
                <a:lnTo>
                  <a:pt x="226267" y="6744"/>
                </a:lnTo>
                <a:lnTo>
                  <a:pt x="226891" y="6548"/>
                </a:lnTo>
                <a:lnTo>
                  <a:pt x="227530" y="6406"/>
                </a:lnTo>
                <a:lnTo>
                  <a:pt x="228283" y="6146"/>
                </a:lnTo>
                <a:lnTo>
                  <a:pt x="229211" y="5986"/>
                </a:lnTo>
                <a:lnTo>
                  <a:pt x="231870" y="5479"/>
                </a:lnTo>
                <a:lnTo>
                  <a:pt x="235910" y="4749"/>
                </a:lnTo>
                <a:lnTo>
                  <a:pt x="236877" y="4520"/>
                </a:lnTo>
                <a:lnTo>
                  <a:pt x="237750" y="4373"/>
                </a:lnTo>
                <a:lnTo>
                  <a:pt x="238539" y="4133"/>
                </a:lnTo>
                <a:lnTo>
                  <a:pt x="239272" y="3907"/>
                </a:lnTo>
                <a:lnTo>
                  <a:pt x="240829" y="3461"/>
                </a:lnTo>
                <a:lnTo>
                  <a:pt x="242566" y="3025"/>
                </a:lnTo>
                <a:lnTo>
                  <a:pt x="263219" y="520"/>
                </a:lnTo>
                <a:lnTo>
                  <a:pt x="267680" y="266"/>
                </a:lnTo>
                <a:lnTo>
                  <a:pt x="272296" y="147"/>
                </a:lnTo>
                <a:lnTo>
                  <a:pt x="277036" y="54"/>
                </a:lnTo>
                <a:close/>
              </a:path>
            </a:pathLst>
          </a:custGeom>
          <a:solidFill>
            <a:schemeClr val="bg1">
              <a:lumMod val="75000"/>
              <a:alpha val="16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43691F0F-5D19-8579-E06A-5BEC5444612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545416" y="4847424"/>
            <a:ext cx="769951" cy="709840"/>
          </a:xfrm>
          <a:custGeom>
            <a:avLst/>
            <a:gdLst>
              <a:gd name="connsiteX0" fmla="*/ 281845 w 769951"/>
              <a:gd name="connsiteY0" fmla="*/ 0 h 709840"/>
              <a:gd name="connsiteX1" fmla="*/ 286773 w 769951"/>
              <a:gd name="connsiteY1" fmla="*/ 62 h 709840"/>
              <a:gd name="connsiteX2" fmla="*/ 291667 w 769951"/>
              <a:gd name="connsiteY2" fmla="*/ 104 h 709840"/>
              <a:gd name="connsiteX3" fmla="*/ 296665 w 769951"/>
              <a:gd name="connsiteY3" fmla="*/ 206 h 709840"/>
              <a:gd name="connsiteX4" fmla="*/ 301664 w 769951"/>
              <a:gd name="connsiteY4" fmla="*/ 308 h 709840"/>
              <a:gd name="connsiteX5" fmla="*/ 306732 w 769951"/>
              <a:gd name="connsiteY5" fmla="*/ 449 h 709840"/>
              <a:gd name="connsiteX6" fmla="*/ 311729 w 769951"/>
              <a:gd name="connsiteY6" fmla="*/ 551 h 709840"/>
              <a:gd name="connsiteX7" fmla="*/ 316688 w 769951"/>
              <a:gd name="connsiteY7" fmla="*/ 723 h 709840"/>
              <a:gd name="connsiteX8" fmla="*/ 321631 w 769951"/>
              <a:gd name="connsiteY8" fmla="*/ 840 h 709840"/>
              <a:gd name="connsiteX9" fmla="*/ 326470 w 769951"/>
              <a:gd name="connsiteY9" fmla="*/ 896 h 709840"/>
              <a:gd name="connsiteX10" fmla="*/ 331219 w 769951"/>
              <a:gd name="connsiteY10" fmla="*/ 948 h 709840"/>
              <a:gd name="connsiteX11" fmla="*/ 335953 w 769951"/>
              <a:gd name="connsiteY11" fmla="*/ 944 h 709840"/>
              <a:gd name="connsiteX12" fmla="*/ 340473 w 769951"/>
              <a:gd name="connsiteY12" fmla="*/ 909 h 709840"/>
              <a:gd name="connsiteX13" fmla="*/ 344132 w 769951"/>
              <a:gd name="connsiteY13" fmla="*/ 840 h 709840"/>
              <a:gd name="connsiteX14" fmla="*/ 347675 w 769951"/>
              <a:gd name="connsiteY14" fmla="*/ 891 h 709840"/>
              <a:gd name="connsiteX15" fmla="*/ 351183 w 769951"/>
              <a:gd name="connsiteY15" fmla="*/ 922 h 709840"/>
              <a:gd name="connsiteX16" fmla="*/ 354747 w 769951"/>
              <a:gd name="connsiteY16" fmla="*/ 938 h 709840"/>
              <a:gd name="connsiteX17" fmla="*/ 358180 w 769951"/>
              <a:gd name="connsiteY17" fmla="*/ 1018 h 709840"/>
              <a:gd name="connsiteX18" fmla="*/ 361743 w 769951"/>
              <a:gd name="connsiteY18" fmla="*/ 1034 h 709840"/>
              <a:gd name="connsiteX19" fmla="*/ 365321 w 769951"/>
              <a:gd name="connsiteY19" fmla="*/ 1104 h 709840"/>
              <a:gd name="connsiteX20" fmla="*/ 368959 w 769951"/>
              <a:gd name="connsiteY20" fmla="*/ 1071 h 709840"/>
              <a:gd name="connsiteX21" fmla="*/ 375484 w 769951"/>
              <a:gd name="connsiteY21" fmla="*/ 940 h 709840"/>
              <a:gd name="connsiteX22" fmla="*/ 383069 w 769951"/>
              <a:gd name="connsiteY22" fmla="*/ 820 h 709840"/>
              <a:gd name="connsiteX23" fmla="*/ 391517 w 769951"/>
              <a:gd name="connsiteY23" fmla="*/ 733 h 709840"/>
              <a:gd name="connsiteX24" fmla="*/ 400598 w 769951"/>
              <a:gd name="connsiteY24" fmla="*/ 594 h 709840"/>
              <a:gd name="connsiteX25" fmla="*/ 410251 w 769951"/>
              <a:gd name="connsiteY25" fmla="*/ 507 h 709840"/>
              <a:gd name="connsiteX26" fmla="*/ 420319 w 769951"/>
              <a:gd name="connsiteY26" fmla="*/ 428 h 709840"/>
              <a:gd name="connsiteX27" fmla="*/ 430620 w 769951"/>
              <a:gd name="connsiteY27" fmla="*/ 344 h 709840"/>
              <a:gd name="connsiteX28" fmla="*/ 441011 w 769951"/>
              <a:gd name="connsiteY28" fmla="*/ 265 h 709840"/>
              <a:gd name="connsiteX29" fmla="*/ 451363 w 769951"/>
              <a:gd name="connsiteY29" fmla="*/ 257 h 709840"/>
              <a:gd name="connsiteX30" fmla="*/ 461479 w 769951"/>
              <a:gd name="connsiteY30" fmla="*/ 252 h 709840"/>
              <a:gd name="connsiteX31" fmla="*/ 471217 w 769951"/>
              <a:gd name="connsiteY31" fmla="*/ 260 h 709840"/>
              <a:gd name="connsiteX32" fmla="*/ 480467 w 769951"/>
              <a:gd name="connsiteY32" fmla="*/ 311 h 709840"/>
              <a:gd name="connsiteX33" fmla="*/ 489028 w 769951"/>
              <a:gd name="connsiteY33" fmla="*/ 430 h 709840"/>
              <a:gd name="connsiteX34" fmla="*/ 496757 w 769951"/>
              <a:gd name="connsiteY34" fmla="*/ 623 h 709840"/>
              <a:gd name="connsiteX35" fmla="*/ 500245 w 769951"/>
              <a:gd name="connsiteY35" fmla="*/ 688 h 709840"/>
              <a:gd name="connsiteX36" fmla="*/ 503479 w 769951"/>
              <a:gd name="connsiteY36" fmla="*/ 793 h 709840"/>
              <a:gd name="connsiteX37" fmla="*/ 506479 w 769951"/>
              <a:gd name="connsiteY37" fmla="*/ 901 h 709840"/>
              <a:gd name="connsiteX38" fmla="*/ 509134 w 769951"/>
              <a:gd name="connsiteY38" fmla="*/ 1042 h 709840"/>
              <a:gd name="connsiteX39" fmla="*/ 513723 w 769951"/>
              <a:gd name="connsiteY39" fmla="*/ 1372 h 709840"/>
              <a:gd name="connsiteX40" fmla="*/ 518286 w 769951"/>
              <a:gd name="connsiteY40" fmla="*/ 1826 h 709840"/>
              <a:gd name="connsiteX41" fmla="*/ 522803 w 769951"/>
              <a:gd name="connsiteY41" fmla="*/ 2439 h 709840"/>
              <a:gd name="connsiteX42" fmla="*/ 527275 w 769951"/>
              <a:gd name="connsiteY42" fmla="*/ 3211 h 709840"/>
              <a:gd name="connsiteX43" fmla="*/ 531797 w 769951"/>
              <a:gd name="connsiteY43" fmla="*/ 4059 h 709840"/>
              <a:gd name="connsiteX44" fmla="*/ 536148 w 769951"/>
              <a:gd name="connsiteY44" fmla="*/ 5040 h 709840"/>
              <a:gd name="connsiteX45" fmla="*/ 540544 w 769951"/>
              <a:gd name="connsiteY45" fmla="*/ 6186 h 709840"/>
              <a:gd name="connsiteX46" fmla="*/ 544898 w 769951"/>
              <a:gd name="connsiteY46" fmla="*/ 7401 h 709840"/>
              <a:gd name="connsiteX47" fmla="*/ 549174 w 769951"/>
              <a:gd name="connsiteY47" fmla="*/ 8756 h 709840"/>
              <a:gd name="connsiteX48" fmla="*/ 553438 w 769951"/>
              <a:gd name="connsiteY48" fmla="*/ 10290 h 709840"/>
              <a:gd name="connsiteX49" fmla="*/ 557607 w 769951"/>
              <a:gd name="connsiteY49" fmla="*/ 11908 h 709840"/>
              <a:gd name="connsiteX50" fmla="*/ 561716 w 769951"/>
              <a:gd name="connsiteY50" fmla="*/ 13631 h 709840"/>
              <a:gd name="connsiteX51" fmla="*/ 565799 w 769951"/>
              <a:gd name="connsiteY51" fmla="*/ 15478 h 709840"/>
              <a:gd name="connsiteX52" fmla="*/ 569837 w 769951"/>
              <a:gd name="connsiteY52" fmla="*/ 17484 h 709840"/>
              <a:gd name="connsiteX53" fmla="*/ 573799 w 769951"/>
              <a:gd name="connsiteY53" fmla="*/ 19540 h 709840"/>
              <a:gd name="connsiteX54" fmla="*/ 577717 w 769951"/>
              <a:gd name="connsiteY54" fmla="*/ 21755 h 709840"/>
              <a:gd name="connsiteX55" fmla="*/ 581539 w 769951"/>
              <a:gd name="connsiteY55" fmla="*/ 24055 h 709840"/>
              <a:gd name="connsiteX56" fmla="*/ 585336 w 769951"/>
              <a:gd name="connsiteY56" fmla="*/ 26479 h 709840"/>
              <a:gd name="connsiteX57" fmla="*/ 589017 w 769951"/>
              <a:gd name="connsiteY57" fmla="*/ 29022 h 709840"/>
              <a:gd name="connsiteX58" fmla="*/ 592604 w 769951"/>
              <a:gd name="connsiteY58" fmla="*/ 31649 h 709840"/>
              <a:gd name="connsiteX59" fmla="*/ 596200 w 769951"/>
              <a:gd name="connsiteY59" fmla="*/ 34422 h 709840"/>
              <a:gd name="connsiteX60" fmla="*/ 599666 w 769951"/>
              <a:gd name="connsiteY60" fmla="*/ 37257 h 709840"/>
              <a:gd name="connsiteX61" fmla="*/ 603016 w 769951"/>
              <a:gd name="connsiteY61" fmla="*/ 40213 h 709840"/>
              <a:gd name="connsiteX62" fmla="*/ 606362 w 769951"/>
              <a:gd name="connsiteY62" fmla="*/ 43258 h 709840"/>
              <a:gd name="connsiteX63" fmla="*/ 609612 w 769951"/>
              <a:gd name="connsiteY63" fmla="*/ 46387 h 709840"/>
              <a:gd name="connsiteX64" fmla="*/ 612747 w 769951"/>
              <a:gd name="connsiteY64" fmla="*/ 49635 h 709840"/>
              <a:gd name="connsiteX65" fmla="*/ 615802 w 769951"/>
              <a:gd name="connsiteY65" fmla="*/ 53023 h 709840"/>
              <a:gd name="connsiteX66" fmla="*/ 618782 w 769951"/>
              <a:gd name="connsiteY66" fmla="*/ 56460 h 709840"/>
              <a:gd name="connsiteX67" fmla="*/ 621612 w 769951"/>
              <a:gd name="connsiteY67" fmla="*/ 59996 h 709840"/>
              <a:gd name="connsiteX68" fmla="*/ 624402 w 769951"/>
              <a:gd name="connsiteY68" fmla="*/ 63602 h 709840"/>
              <a:gd name="connsiteX69" fmla="*/ 627111 w 769951"/>
              <a:gd name="connsiteY69" fmla="*/ 67346 h 709840"/>
              <a:gd name="connsiteX70" fmla="*/ 629655 w 769951"/>
              <a:gd name="connsiteY70" fmla="*/ 71135 h 709840"/>
              <a:gd name="connsiteX71" fmla="*/ 714032 w 769951"/>
              <a:gd name="connsiteY71" fmla="*/ 217093 h 709840"/>
              <a:gd name="connsiteX72" fmla="*/ 714927 w 769951"/>
              <a:gd name="connsiteY72" fmla="*/ 218676 h 709840"/>
              <a:gd name="connsiteX73" fmla="*/ 715842 w 769951"/>
              <a:gd name="connsiteY73" fmla="*/ 220226 h 709840"/>
              <a:gd name="connsiteX74" fmla="*/ 716737 w 769951"/>
              <a:gd name="connsiteY74" fmla="*/ 221809 h 709840"/>
              <a:gd name="connsiteX75" fmla="*/ 717707 w 769951"/>
              <a:gd name="connsiteY75" fmla="*/ 223344 h 709840"/>
              <a:gd name="connsiteX76" fmla="*/ 718587 w 769951"/>
              <a:gd name="connsiteY76" fmla="*/ 224873 h 709840"/>
              <a:gd name="connsiteX77" fmla="*/ 719577 w 769951"/>
              <a:gd name="connsiteY77" fmla="*/ 226372 h 709840"/>
              <a:gd name="connsiteX78" fmla="*/ 720423 w 769951"/>
              <a:gd name="connsiteY78" fmla="*/ 227881 h 709840"/>
              <a:gd name="connsiteX79" fmla="*/ 721308 w 769951"/>
              <a:gd name="connsiteY79" fmla="*/ 229321 h 709840"/>
              <a:gd name="connsiteX80" fmla="*/ 756204 w 769951"/>
              <a:gd name="connsiteY80" fmla="*/ 290944 h 709840"/>
              <a:gd name="connsiteX81" fmla="*/ 757068 w 769951"/>
              <a:gd name="connsiteY81" fmla="*/ 292742 h 709840"/>
              <a:gd name="connsiteX82" fmla="*/ 757778 w 769951"/>
              <a:gd name="connsiteY82" fmla="*/ 294405 h 709840"/>
              <a:gd name="connsiteX83" fmla="*/ 758369 w 769951"/>
              <a:gd name="connsiteY83" fmla="*/ 295952 h 709840"/>
              <a:gd name="connsiteX84" fmla="*/ 758931 w 769951"/>
              <a:gd name="connsiteY84" fmla="*/ 297390 h 709840"/>
              <a:gd name="connsiteX85" fmla="*/ 759876 w 769951"/>
              <a:gd name="connsiteY85" fmla="*/ 299931 h 709840"/>
              <a:gd name="connsiteX86" fmla="*/ 760569 w 769951"/>
              <a:gd name="connsiteY86" fmla="*/ 302186 h 709840"/>
              <a:gd name="connsiteX87" fmla="*/ 761217 w 769951"/>
              <a:gd name="connsiteY87" fmla="*/ 304277 h 709840"/>
              <a:gd name="connsiteX88" fmla="*/ 761782 w 769951"/>
              <a:gd name="connsiteY88" fmla="*/ 306273 h 709840"/>
              <a:gd name="connsiteX89" fmla="*/ 762101 w 769951"/>
              <a:gd name="connsiteY89" fmla="*/ 307246 h 709840"/>
              <a:gd name="connsiteX90" fmla="*/ 762436 w 769951"/>
              <a:gd name="connsiteY90" fmla="*/ 308274 h 709840"/>
              <a:gd name="connsiteX91" fmla="*/ 762805 w 769951"/>
              <a:gd name="connsiteY91" fmla="*/ 309323 h 709840"/>
              <a:gd name="connsiteX92" fmla="*/ 763208 w 769951"/>
              <a:gd name="connsiteY92" fmla="*/ 310391 h 709840"/>
              <a:gd name="connsiteX93" fmla="*/ 763959 w 769951"/>
              <a:gd name="connsiteY93" fmla="*/ 311984 h 709840"/>
              <a:gd name="connsiteX94" fmla="*/ 764452 w 769951"/>
              <a:gd name="connsiteY94" fmla="*/ 313058 h 709840"/>
              <a:gd name="connsiteX95" fmla="*/ 764670 w 769951"/>
              <a:gd name="connsiteY95" fmla="*/ 313647 h 709840"/>
              <a:gd name="connsiteX96" fmla="*/ 764886 w 769951"/>
              <a:gd name="connsiteY96" fmla="*/ 314236 h 709840"/>
              <a:gd name="connsiteX97" fmla="*/ 765147 w 769951"/>
              <a:gd name="connsiteY97" fmla="*/ 314989 h 709840"/>
              <a:gd name="connsiteX98" fmla="*/ 765371 w 769951"/>
              <a:gd name="connsiteY98" fmla="*/ 316047 h 709840"/>
              <a:gd name="connsiteX99" fmla="*/ 766143 w 769951"/>
              <a:gd name="connsiteY99" fmla="*/ 319693 h 709840"/>
              <a:gd name="connsiteX100" fmla="*/ 766839 w 769951"/>
              <a:gd name="connsiteY100" fmla="*/ 323389 h 709840"/>
              <a:gd name="connsiteX101" fmla="*/ 767486 w 769951"/>
              <a:gd name="connsiteY101" fmla="*/ 327011 h 709840"/>
              <a:gd name="connsiteX102" fmla="*/ 768057 w 769951"/>
              <a:gd name="connsiteY102" fmla="*/ 330681 h 709840"/>
              <a:gd name="connsiteX103" fmla="*/ 768574 w 769951"/>
              <a:gd name="connsiteY103" fmla="*/ 334366 h 709840"/>
              <a:gd name="connsiteX104" fmla="*/ 769001 w 769951"/>
              <a:gd name="connsiteY104" fmla="*/ 338046 h 709840"/>
              <a:gd name="connsiteX105" fmla="*/ 769338 w 769951"/>
              <a:gd name="connsiteY105" fmla="*/ 341721 h 709840"/>
              <a:gd name="connsiteX106" fmla="*/ 769586 w 769951"/>
              <a:gd name="connsiteY106" fmla="*/ 345390 h 709840"/>
              <a:gd name="connsiteX107" fmla="*/ 769779 w 769951"/>
              <a:gd name="connsiteY107" fmla="*/ 349074 h 709840"/>
              <a:gd name="connsiteX108" fmla="*/ 769903 w 769951"/>
              <a:gd name="connsiteY108" fmla="*/ 352717 h 709840"/>
              <a:gd name="connsiteX109" fmla="*/ 769951 w 769951"/>
              <a:gd name="connsiteY109" fmla="*/ 356410 h 709840"/>
              <a:gd name="connsiteX110" fmla="*/ 769895 w 769951"/>
              <a:gd name="connsiteY110" fmla="*/ 360043 h 709840"/>
              <a:gd name="connsiteX111" fmla="*/ 769799 w 769951"/>
              <a:gd name="connsiteY111" fmla="*/ 363745 h 709840"/>
              <a:gd name="connsiteX112" fmla="*/ 769543 w 769951"/>
              <a:gd name="connsiteY112" fmla="*/ 367402 h 709840"/>
              <a:gd name="connsiteX113" fmla="*/ 769288 w 769951"/>
              <a:gd name="connsiteY113" fmla="*/ 371059 h 709840"/>
              <a:gd name="connsiteX114" fmla="*/ 768908 w 769951"/>
              <a:gd name="connsiteY114" fmla="*/ 374690 h 709840"/>
              <a:gd name="connsiteX115" fmla="*/ 768418 w 769951"/>
              <a:gd name="connsiteY115" fmla="*/ 378351 h 709840"/>
              <a:gd name="connsiteX116" fmla="*/ 767859 w 769951"/>
              <a:gd name="connsiteY116" fmla="*/ 381972 h 709840"/>
              <a:gd name="connsiteX117" fmla="*/ 767245 w 769951"/>
              <a:gd name="connsiteY117" fmla="*/ 385607 h 709840"/>
              <a:gd name="connsiteX118" fmla="*/ 766471 w 769951"/>
              <a:gd name="connsiteY118" fmla="*/ 389197 h 709840"/>
              <a:gd name="connsiteX119" fmla="*/ 765657 w 769951"/>
              <a:gd name="connsiteY119" fmla="*/ 392856 h 709840"/>
              <a:gd name="connsiteX120" fmla="*/ 764684 w 769951"/>
              <a:gd name="connsiteY120" fmla="*/ 396470 h 709840"/>
              <a:gd name="connsiteX121" fmla="*/ 763676 w 769951"/>
              <a:gd name="connsiteY121" fmla="*/ 400064 h 709840"/>
              <a:gd name="connsiteX122" fmla="*/ 762544 w 769951"/>
              <a:gd name="connsiteY122" fmla="*/ 403632 h 709840"/>
              <a:gd name="connsiteX123" fmla="*/ 761302 w 769951"/>
              <a:gd name="connsiteY123" fmla="*/ 407229 h 709840"/>
              <a:gd name="connsiteX124" fmla="*/ 760025 w 769951"/>
              <a:gd name="connsiteY124" fmla="*/ 410807 h 709840"/>
              <a:gd name="connsiteX125" fmla="*/ 758570 w 769951"/>
              <a:gd name="connsiteY125" fmla="*/ 414374 h 709840"/>
              <a:gd name="connsiteX126" fmla="*/ 757044 w 769951"/>
              <a:gd name="connsiteY126" fmla="*/ 417900 h 709840"/>
              <a:gd name="connsiteX127" fmla="*/ 755408 w 769951"/>
              <a:gd name="connsiteY127" fmla="*/ 421457 h 709840"/>
              <a:gd name="connsiteX128" fmla="*/ 753668 w 769951"/>
              <a:gd name="connsiteY128" fmla="*/ 424953 h 709840"/>
              <a:gd name="connsiteX129" fmla="*/ 751819 w 769951"/>
              <a:gd name="connsiteY129" fmla="*/ 428477 h 709840"/>
              <a:gd name="connsiteX130" fmla="*/ 749864 w 769951"/>
              <a:gd name="connsiteY130" fmla="*/ 431942 h 709840"/>
              <a:gd name="connsiteX131" fmla="*/ 634149 w 769951"/>
              <a:gd name="connsiteY131" fmla="*/ 632367 h 709840"/>
              <a:gd name="connsiteX132" fmla="*/ 632527 w 769951"/>
              <a:gd name="connsiteY132" fmla="*/ 635095 h 709840"/>
              <a:gd name="connsiteX133" fmla="*/ 630781 w 769951"/>
              <a:gd name="connsiteY133" fmla="*/ 637799 h 709840"/>
              <a:gd name="connsiteX134" fmla="*/ 628980 w 769951"/>
              <a:gd name="connsiteY134" fmla="*/ 640517 h 709840"/>
              <a:gd name="connsiteX135" fmla="*/ 627088 w 769951"/>
              <a:gd name="connsiteY135" fmla="*/ 643229 h 709840"/>
              <a:gd name="connsiteX136" fmla="*/ 625088 w 769951"/>
              <a:gd name="connsiteY136" fmla="*/ 645972 h 709840"/>
              <a:gd name="connsiteX137" fmla="*/ 623023 w 769951"/>
              <a:gd name="connsiteY137" fmla="*/ 648584 h 709840"/>
              <a:gd name="connsiteX138" fmla="*/ 620828 w 769951"/>
              <a:gd name="connsiteY138" fmla="*/ 651260 h 709840"/>
              <a:gd name="connsiteX139" fmla="*/ 618619 w 769951"/>
              <a:gd name="connsiteY139" fmla="*/ 653882 h 709840"/>
              <a:gd name="connsiteX140" fmla="*/ 616285 w 769951"/>
              <a:gd name="connsiteY140" fmla="*/ 656478 h 709840"/>
              <a:gd name="connsiteX141" fmla="*/ 613916 w 769951"/>
              <a:gd name="connsiteY141" fmla="*/ 659054 h 709840"/>
              <a:gd name="connsiteX142" fmla="*/ 611478 w 769951"/>
              <a:gd name="connsiteY142" fmla="*/ 661590 h 709840"/>
              <a:gd name="connsiteX143" fmla="*/ 609005 w 769951"/>
              <a:gd name="connsiteY143" fmla="*/ 664106 h 709840"/>
              <a:gd name="connsiteX144" fmla="*/ 606392 w 769951"/>
              <a:gd name="connsiteY144" fmla="*/ 666541 h 709840"/>
              <a:gd name="connsiteX145" fmla="*/ 603800 w 769951"/>
              <a:gd name="connsiteY145" fmla="*/ 668941 h 709840"/>
              <a:gd name="connsiteX146" fmla="*/ 601173 w 769951"/>
              <a:gd name="connsiteY146" fmla="*/ 671321 h 709840"/>
              <a:gd name="connsiteX147" fmla="*/ 598517 w 769951"/>
              <a:gd name="connsiteY147" fmla="*/ 673592 h 709840"/>
              <a:gd name="connsiteX148" fmla="*/ 595770 w 769951"/>
              <a:gd name="connsiteY148" fmla="*/ 675857 h 709840"/>
              <a:gd name="connsiteX149" fmla="*/ 592995 w 769951"/>
              <a:gd name="connsiteY149" fmla="*/ 678013 h 709840"/>
              <a:gd name="connsiteX150" fmla="*/ 590185 w 769951"/>
              <a:gd name="connsiteY150" fmla="*/ 680149 h 709840"/>
              <a:gd name="connsiteX151" fmla="*/ 587380 w 769951"/>
              <a:gd name="connsiteY151" fmla="*/ 682195 h 709840"/>
              <a:gd name="connsiteX152" fmla="*/ 584546 w 769951"/>
              <a:gd name="connsiteY152" fmla="*/ 684130 h 709840"/>
              <a:gd name="connsiteX153" fmla="*/ 581642 w 769951"/>
              <a:gd name="connsiteY153" fmla="*/ 686026 h 709840"/>
              <a:gd name="connsiteX154" fmla="*/ 578798 w 769951"/>
              <a:gd name="connsiteY154" fmla="*/ 687818 h 709840"/>
              <a:gd name="connsiteX155" fmla="*/ 575905 w 769951"/>
              <a:gd name="connsiteY155" fmla="*/ 689534 h 709840"/>
              <a:gd name="connsiteX156" fmla="*/ 572997 w 769951"/>
              <a:gd name="connsiteY156" fmla="*/ 691196 h 709840"/>
              <a:gd name="connsiteX157" fmla="*/ 570094 w 769951"/>
              <a:gd name="connsiteY157" fmla="*/ 692767 h 709840"/>
              <a:gd name="connsiteX158" fmla="*/ 567148 w 769951"/>
              <a:gd name="connsiteY158" fmla="*/ 694175 h 709840"/>
              <a:gd name="connsiteX159" fmla="*/ 564296 w 769951"/>
              <a:gd name="connsiteY159" fmla="*/ 695497 h 709840"/>
              <a:gd name="connsiteX160" fmla="*/ 561395 w 769951"/>
              <a:gd name="connsiteY160" fmla="*/ 696745 h 709840"/>
              <a:gd name="connsiteX161" fmla="*/ 558554 w 769951"/>
              <a:gd name="connsiteY161" fmla="*/ 697889 h 709840"/>
              <a:gd name="connsiteX162" fmla="*/ 555704 w 769951"/>
              <a:gd name="connsiteY162" fmla="*/ 698888 h 709840"/>
              <a:gd name="connsiteX163" fmla="*/ 552860 w 769951"/>
              <a:gd name="connsiteY163" fmla="*/ 699797 h 709840"/>
              <a:gd name="connsiteX164" fmla="*/ 551103 w 769951"/>
              <a:gd name="connsiteY164" fmla="*/ 700268 h 709840"/>
              <a:gd name="connsiteX165" fmla="*/ 549566 w 769951"/>
              <a:gd name="connsiteY165" fmla="*/ 700680 h 709840"/>
              <a:gd name="connsiteX166" fmla="*/ 548798 w 769951"/>
              <a:gd name="connsiteY166" fmla="*/ 700886 h 709840"/>
              <a:gd name="connsiteX167" fmla="*/ 548010 w 769951"/>
              <a:gd name="connsiteY167" fmla="*/ 701126 h 709840"/>
              <a:gd name="connsiteX168" fmla="*/ 547221 w 769951"/>
              <a:gd name="connsiteY168" fmla="*/ 701367 h 709840"/>
              <a:gd name="connsiteX169" fmla="*/ 546317 w 769951"/>
              <a:gd name="connsiteY169" fmla="*/ 701727 h 709840"/>
              <a:gd name="connsiteX170" fmla="*/ 543092 w 769951"/>
              <a:gd name="connsiteY170" fmla="*/ 702973 h 709840"/>
              <a:gd name="connsiteX171" fmla="*/ 541031 w 769951"/>
              <a:gd name="connsiteY171" fmla="*/ 703731 h 709840"/>
              <a:gd name="connsiteX172" fmla="*/ 540297 w 769951"/>
              <a:gd name="connsiteY172" fmla="*/ 703957 h 709840"/>
              <a:gd name="connsiteX173" fmla="*/ 539768 w 769951"/>
              <a:gd name="connsiteY173" fmla="*/ 704070 h 709840"/>
              <a:gd name="connsiteX174" fmla="*/ 539350 w 769951"/>
              <a:gd name="connsiteY174" fmla="*/ 704152 h 709840"/>
              <a:gd name="connsiteX175" fmla="*/ 539006 w 769951"/>
              <a:gd name="connsiteY175" fmla="*/ 704186 h 709840"/>
              <a:gd name="connsiteX176" fmla="*/ 538357 w 769951"/>
              <a:gd name="connsiteY176" fmla="*/ 704183 h 709840"/>
              <a:gd name="connsiteX177" fmla="*/ 537511 w 769951"/>
              <a:gd name="connsiteY177" fmla="*/ 704204 h 709840"/>
              <a:gd name="connsiteX178" fmla="*/ 536892 w 769951"/>
              <a:gd name="connsiteY178" fmla="*/ 704311 h 709840"/>
              <a:gd name="connsiteX179" fmla="*/ 536129 w 769951"/>
              <a:gd name="connsiteY179" fmla="*/ 704427 h 709840"/>
              <a:gd name="connsiteX180" fmla="*/ 535056 w 769951"/>
              <a:gd name="connsiteY180" fmla="*/ 704597 h 709840"/>
              <a:gd name="connsiteX181" fmla="*/ 533799 w 769951"/>
              <a:gd name="connsiteY181" fmla="*/ 704846 h 709840"/>
              <a:gd name="connsiteX182" fmla="*/ 531390 w 769951"/>
              <a:gd name="connsiteY182" fmla="*/ 705403 h 709840"/>
              <a:gd name="connsiteX183" fmla="*/ 528966 w 769951"/>
              <a:gd name="connsiteY183" fmla="*/ 705906 h 709840"/>
              <a:gd name="connsiteX184" fmla="*/ 526617 w 769951"/>
              <a:gd name="connsiteY184" fmla="*/ 706358 h 709840"/>
              <a:gd name="connsiteX185" fmla="*/ 524177 w 769951"/>
              <a:gd name="connsiteY185" fmla="*/ 706806 h 709840"/>
              <a:gd name="connsiteX186" fmla="*/ 521778 w 769951"/>
              <a:gd name="connsiteY186" fmla="*/ 707184 h 709840"/>
              <a:gd name="connsiteX187" fmla="*/ 519435 w 769951"/>
              <a:gd name="connsiteY187" fmla="*/ 707547 h 709840"/>
              <a:gd name="connsiteX188" fmla="*/ 517056 w 769951"/>
              <a:gd name="connsiteY188" fmla="*/ 707891 h 709840"/>
              <a:gd name="connsiteX189" fmla="*/ 514663 w 769951"/>
              <a:gd name="connsiteY189" fmla="*/ 708179 h 709840"/>
              <a:gd name="connsiteX190" fmla="*/ 512289 w 769951"/>
              <a:gd name="connsiteY190" fmla="*/ 708432 h 709840"/>
              <a:gd name="connsiteX191" fmla="*/ 509916 w 769951"/>
              <a:gd name="connsiteY191" fmla="*/ 708686 h 709840"/>
              <a:gd name="connsiteX192" fmla="*/ 507562 w 769951"/>
              <a:gd name="connsiteY192" fmla="*/ 708905 h 709840"/>
              <a:gd name="connsiteX193" fmla="*/ 505209 w 769951"/>
              <a:gd name="connsiteY193" fmla="*/ 709124 h 709840"/>
              <a:gd name="connsiteX194" fmla="*/ 500473 w 769951"/>
              <a:gd name="connsiteY194" fmla="*/ 709452 h 709840"/>
              <a:gd name="connsiteX195" fmla="*/ 495763 w 769951"/>
              <a:gd name="connsiteY195" fmla="*/ 709655 h 709840"/>
              <a:gd name="connsiteX196" fmla="*/ 490983 w 769951"/>
              <a:gd name="connsiteY196" fmla="*/ 709818 h 709840"/>
              <a:gd name="connsiteX197" fmla="*/ 486248 w 769951"/>
              <a:gd name="connsiteY197" fmla="*/ 709822 h 709840"/>
              <a:gd name="connsiteX198" fmla="*/ 481459 w 769951"/>
              <a:gd name="connsiteY198" fmla="*/ 709840 h 709840"/>
              <a:gd name="connsiteX199" fmla="*/ 476620 w 769951"/>
              <a:gd name="connsiteY199" fmla="*/ 709784 h 709840"/>
              <a:gd name="connsiteX200" fmla="*/ 471752 w 769951"/>
              <a:gd name="connsiteY200" fmla="*/ 709618 h 709840"/>
              <a:gd name="connsiteX201" fmla="*/ 466829 w 769951"/>
              <a:gd name="connsiteY201" fmla="*/ 709466 h 709840"/>
              <a:gd name="connsiteX202" fmla="*/ 461891 w 769951"/>
              <a:gd name="connsiteY202" fmla="*/ 709260 h 709840"/>
              <a:gd name="connsiteX203" fmla="*/ 456863 w 769951"/>
              <a:gd name="connsiteY203" fmla="*/ 709048 h 709840"/>
              <a:gd name="connsiteX204" fmla="*/ 372477 w 769951"/>
              <a:gd name="connsiteY204" fmla="*/ 708717 h 709840"/>
              <a:gd name="connsiteX205" fmla="*/ 368928 w 769951"/>
              <a:gd name="connsiteY205" fmla="*/ 708756 h 709840"/>
              <a:gd name="connsiteX206" fmla="*/ 365345 w 769951"/>
              <a:gd name="connsiteY206" fmla="*/ 708775 h 709840"/>
              <a:gd name="connsiteX207" fmla="*/ 361816 w 769951"/>
              <a:gd name="connsiteY207" fmla="*/ 708779 h 709840"/>
              <a:gd name="connsiteX208" fmla="*/ 358343 w 769951"/>
              <a:gd name="connsiteY208" fmla="*/ 708769 h 709840"/>
              <a:gd name="connsiteX209" fmla="*/ 354834 w 769951"/>
              <a:gd name="connsiteY209" fmla="*/ 708738 h 709840"/>
              <a:gd name="connsiteX210" fmla="*/ 351396 w 769951"/>
              <a:gd name="connsiteY210" fmla="*/ 708748 h 709840"/>
              <a:gd name="connsiteX211" fmla="*/ 347957 w 769951"/>
              <a:gd name="connsiteY211" fmla="*/ 708757 h 709840"/>
              <a:gd name="connsiteX212" fmla="*/ 344518 w 769951"/>
              <a:gd name="connsiteY212" fmla="*/ 708767 h 709840"/>
              <a:gd name="connsiteX213" fmla="*/ 341045 w 769951"/>
              <a:gd name="connsiteY213" fmla="*/ 708756 h 709840"/>
              <a:gd name="connsiteX214" fmla="*/ 337586 w 769951"/>
              <a:gd name="connsiteY214" fmla="*/ 708801 h 709840"/>
              <a:gd name="connsiteX215" fmla="*/ 334147 w 769951"/>
              <a:gd name="connsiteY215" fmla="*/ 708810 h 709840"/>
              <a:gd name="connsiteX216" fmla="*/ 330674 w 769951"/>
              <a:gd name="connsiteY216" fmla="*/ 708800 h 709840"/>
              <a:gd name="connsiteX217" fmla="*/ 327215 w 769951"/>
              <a:gd name="connsiteY217" fmla="*/ 708845 h 709840"/>
              <a:gd name="connsiteX218" fmla="*/ 323721 w 769951"/>
              <a:gd name="connsiteY218" fmla="*/ 708869 h 709840"/>
              <a:gd name="connsiteX219" fmla="*/ 320207 w 769951"/>
              <a:gd name="connsiteY219" fmla="*/ 708928 h 709840"/>
              <a:gd name="connsiteX220" fmla="*/ 316693 w 769951"/>
              <a:gd name="connsiteY220" fmla="*/ 708987 h 709840"/>
              <a:gd name="connsiteX221" fmla="*/ 313070 w 769951"/>
              <a:gd name="connsiteY221" fmla="*/ 709075 h 709840"/>
              <a:gd name="connsiteX222" fmla="*/ 309556 w 769951"/>
              <a:gd name="connsiteY222" fmla="*/ 709135 h 709840"/>
              <a:gd name="connsiteX223" fmla="*/ 306043 w 769951"/>
              <a:gd name="connsiteY223" fmla="*/ 709194 h 709840"/>
              <a:gd name="connsiteX224" fmla="*/ 302584 w 769951"/>
              <a:gd name="connsiteY224" fmla="*/ 709238 h 709840"/>
              <a:gd name="connsiteX225" fmla="*/ 299160 w 769951"/>
              <a:gd name="connsiteY225" fmla="*/ 709302 h 709840"/>
              <a:gd name="connsiteX226" fmla="*/ 295755 w 769951"/>
              <a:gd name="connsiteY226" fmla="*/ 709333 h 709840"/>
              <a:gd name="connsiteX227" fmla="*/ 292331 w 769951"/>
              <a:gd name="connsiteY227" fmla="*/ 709397 h 709840"/>
              <a:gd name="connsiteX228" fmla="*/ 288858 w 769951"/>
              <a:gd name="connsiteY228" fmla="*/ 709386 h 709840"/>
              <a:gd name="connsiteX229" fmla="*/ 285475 w 769951"/>
              <a:gd name="connsiteY229" fmla="*/ 709381 h 709840"/>
              <a:gd name="connsiteX230" fmla="*/ 282075 w 769951"/>
              <a:gd name="connsiteY230" fmla="*/ 709321 h 709840"/>
              <a:gd name="connsiteX231" fmla="*/ 278582 w 769951"/>
              <a:gd name="connsiteY231" fmla="*/ 709346 h 709840"/>
              <a:gd name="connsiteX232" fmla="*/ 275099 w 769951"/>
              <a:gd name="connsiteY232" fmla="*/ 709191 h 709840"/>
              <a:gd name="connsiteX233" fmla="*/ 271576 w 769951"/>
              <a:gd name="connsiteY233" fmla="*/ 709105 h 709840"/>
              <a:gd name="connsiteX234" fmla="*/ 267984 w 769951"/>
              <a:gd name="connsiteY234" fmla="*/ 708979 h 709840"/>
              <a:gd name="connsiteX235" fmla="*/ 264356 w 769951"/>
              <a:gd name="connsiteY235" fmla="*/ 708834 h 709840"/>
              <a:gd name="connsiteX236" fmla="*/ 260659 w 769951"/>
              <a:gd name="connsiteY236" fmla="*/ 708648 h 709840"/>
              <a:gd name="connsiteX237" fmla="*/ 256070 w 769951"/>
              <a:gd name="connsiteY237" fmla="*/ 708318 h 709840"/>
              <a:gd name="connsiteX238" fmla="*/ 251508 w 769951"/>
              <a:gd name="connsiteY238" fmla="*/ 707865 h 709840"/>
              <a:gd name="connsiteX239" fmla="*/ 246990 w 769951"/>
              <a:gd name="connsiteY239" fmla="*/ 707251 h 709840"/>
              <a:gd name="connsiteX240" fmla="*/ 242518 w 769951"/>
              <a:gd name="connsiteY240" fmla="*/ 706479 h 709840"/>
              <a:gd name="connsiteX241" fmla="*/ 237997 w 769951"/>
              <a:gd name="connsiteY241" fmla="*/ 705632 h 709840"/>
              <a:gd name="connsiteX242" fmla="*/ 233646 w 769951"/>
              <a:gd name="connsiteY242" fmla="*/ 704650 h 709840"/>
              <a:gd name="connsiteX243" fmla="*/ 229250 w 769951"/>
              <a:gd name="connsiteY243" fmla="*/ 703504 h 709840"/>
              <a:gd name="connsiteX244" fmla="*/ 224895 w 769951"/>
              <a:gd name="connsiteY244" fmla="*/ 702289 h 709840"/>
              <a:gd name="connsiteX245" fmla="*/ 220620 w 769951"/>
              <a:gd name="connsiteY245" fmla="*/ 700934 h 709840"/>
              <a:gd name="connsiteX246" fmla="*/ 216356 w 769951"/>
              <a:gd name="connsiteY246" fmla="*/ 699400 h 709840"/>
              <a:gd name="connsiteX247" fmla="*/ 212187 w 769951"/>
              <a:gd name="connsiteY247" fmla="*/ 697782 h 709840"/>
              <a:gd name="connsiteX248" fmla="*/ 208078 w 769951"/>
              <a:gd name="connsiteY248" fmla="*/ 696059 h 709840"/>
              <a:gd name="connsiteX249" fmla="*/ 203994 w 769951"/>
              <a:gd name="connsiteY249" fmla="*/ 694212 h 709840"/>
              <a:gd name="connsiteX250" fmla="*/ 199957 w 769951"/>
              <a:gd name="connsiteY250" fmla="*/ 692205 h 709840"/>
              <a:gd name="connsiteX251" fmla="*/ 195994 w 769951"/>
              <a:gd name="connsiteY251" fmla="*/ 690150 h 709840"/>
              <a:gd name="connsiteX252" fmla="*/ 192077 w 769951"/>
              <a:gd name="connsiteY252" fmla="*/ 687934 h 709840"/>
              <a:gd name="connsiteX253" fmla="*/ 188254 w 769951"/>
              <a:gd name="connsiteY253" fmla="*/ 685635 h 709840"/>
              <a:gd name="connsiteX254" fmla="*/ 184458 w 769951"/>
              <a:gd name="connsiteY254" fmla="*/ 683211 h 709840"/>
              <a:gd name="connsiteX255" fmla="*/ 180776 w 769951"/>
              <a:gd name="connsiteY255" fmla="*/ 680668 h 709840"/>
              <a:gd name="connsiteX256" fmla="*/ 177189 w 769951"/>
              <a:gd name="connsiteY256" fmla="*/ 678040 h 709840"/>
              <a:gd name="connsiteX257" fmla="*/ 173593 w 769951"/>
              <a:gd name="connsiteY257" fmla="*/ 675269 h 709840"/>
              <a:gd name="connsiteX258" fmla="*/ 170128 w 769951"/>
              <a:gd name="connsiteY258" fmla="*/ 672432 h 709840"/>
              <a:gd name="connsiteX259" fmla="*/ 166777 w 769951"/>
              <a:gd name="connsiteY259" fmla="*/ 669477 h 709840"/>
              <a:gd name="connsiteX260" fmla="*/ 163432 w 769951"/>
              <a:gd name="connsiteY260" fmla="*/ 666432 h 709840"/>
              <a:gd name="connsiteX261" fmla="*/ 160182 w 769951"/>
              <a:gd name="connsiteY261" fmla="*/ 663303 h 709840"/>
              <a:gd name="connsiteX262" fmla="*/ 157046 w 769951"/>
              <a:gd name="connsiteY262" fmla="*/ 660054 h 709840"/>
              <a:gd name="connsiteX263" fmla="*/ 153991 w 769951"/>
              <a:gd name="connsiteY263" fmla="*/ 656667 h 709840"/>
              <a:gd name="connsiteX264" fmla="*/ 151012 w 769951"/>
              <a:gd name="connsiteY264" fmla="*/ 653230 h 709840"/>
              <a:gd name="connsiteX265" fmla="*/ 148182 w 769951"/>
              <a:gd name="connsiteY265" fmla="*/ 649694 h 709840"/>
              <a:gd name="connsiteX266" fmla="*/ 145392 w 769951"/>
              <a:gd name="connsiteY266" fmla="*/ 646088 h 709840"/>
              <a:gd name="connsiteX267" fmla="*/ 142682 w 769951"/>
              <a:gd name="connsiteY267" fmla="*/ 642344 h 709840"/>
              <a:gd name="connsiteX268" fmla="*/ 140138 w 769951"/>
              <a:gd name="connsiteY268" fmla="*/ 638555 h 709840"/>
              <a:gd name="connsiteX269" fmla="*/ 137519 w 769951"/>
              <a:gd name="connsiteY269" fmla="*/ 634491 h 709840"/>
              <a:gd name="connsiteX270" fmla="*/ 134516 w 769951"/>
              <a:gd name="connsiteY270" fmla="*/ 629649 h 709840"/>
              <a:gd name="connsiteX271" fmla="*/ 131192 w 769951"/>
              <a:gd name="connsiteY271" fmla="*/ 624157 h 709840"/>
              <a:gd name="connsiteX272" fmla="*/ 127605 w 769951"/>
              <a:gd name="connsiteY272" fmla="*/ 618235 h 709840"/>
              <a:gd name="connsiteX273" fmla="*/ 123871 w 769951"/>
              <a:gd name="connsiteY273" fmla="*/ 611765 h 709840"/>
              <a:gd name="connsiteX274" fmla="*/ 119899 w 769951"/>
              <a:gd name="connsiteY274" fmla="*/ 605064 h 709840"/>
              <a:gd name="connsiteX275" fmla="*/ 115908 w 769951"/>
              <a:gd name="connsiteY275" fmla="*/ 598074 h 709840"/>
              <a:gd name="connsiteX276" fmla="*/ 111818 w 769951"/>
              <a:gd name="connsiteY276" fmla="*/ 590934 h 709840"/>
              <a:gd name="connsiteX277" fmla="*/ 107784 w 769951"/>
              <a:gd name="connsiteY277" fmla="*/ 583780 h 709840"/>
              <a:gd name="connsiteX278" fmla="*/ 103763 w 769951"/>
              <a:gd name="connsiteY278" fmla="*/ 576680 h 709840"/>
              <a:gd name="connsiteX279" fmla="*/ 99877 w 769951"/>
              <a:gd name="connsiteY279" fmla="*/ 569751 h 709840"/>
              <a:gd name="connsiteX280" fmla="*/ 96119 w 769951"/>
              <a:gd name="connsiteY280" fmla="*/ 563081 h 709840"/>
              <a:gd name="connsiteX281" fmla="*/ 92574 w 769951"/>
              <a:gd name="connsiteY281" fmla="*/ 556765 h 709840"/>
              <a:gd name="connsiteX282" fmla="*/ 89361 w 769951"/>
              <a:gd name="connsiteY282" fmla="*/ 550921 h 709840"/>
              <a:gd name="connsiteX283" fmla="*/ 86384 w 769951"/>
              <a:gd name="connsiteY283" fmla="*/ 545630 h 709840"/>
              <a:gd name="connsiteX284" fmla="*/ 83818 w 769951"/>
              <a:gd name="connsiteY284" fmla="*/ 540993 h 709840"/>
              <a:gd name="connsiteX285" fmla="*/ 41154 w 769951"/>
              <a:gd name="connsiteY285" fmla="*/ 468157 h 709840"/>
              <a:gd name="connsiteX286" fmla="*/ 40085 w 769951"/>
              <a:gd name="connsiteY286" fmla="*/ 466473 h 709840"/>
              <a:gd name="connsiteX287" fmla="*/ 39165 w 769951"/>
              <a:gd name="connsiteY287" fmla="*/ 465014 h 709840"/>
              <a:gd name="connsiteX288" fmla="*/ 38298 w 769951"/>
              <a:gd name="connsiteY288" fmla="*/ 463539 h 709840"/>
              <a:gd name="connsiteX289" fmla="*/ 37448 w 769951"/>
              <a:gd name="connsiteY289" fmla="*/ 462120 h 709840"/>
              <a:gd name="connsiteX290" fmla="*/ 36582 w 769951"/>
              <a:gd name="connsiteY290" fmla="*/ 460646 h 709840"/>
              <a:gd name="connsiteX291" fmla="*/ 35717 w 769951"/>
              <a:gd name="connsiteY291" fmla="*/ 459172 h 709840"/>
              <a:gd name="connsiteX292" fmla="*/ 34767 w 769951"/>
              <a:gd name="connsiteY292" fmla="*/ 457603 h 709840"/>
              <a:gd name="connsiteX293" fmla="*/ 33753 w 769951"/>
              <a:gd name="connsiteY293" fmla="*/ 455904 h 709840"/>
              <a:gd name="connsiteX294" fmla="*/ 13590 w 769951"/>
              <a:gd name="connsiteY294" fmla="*/ 418746 h 709840"/>
              <a:gd name="connsiteX295" fmla="*/ 12726 w 769951"/>
              <a:gd name="connsiteY295" fmla="*/ 416948 h 709840"/>
              <a:gd name="connsiteX296" fmla="*/ 12015 w 769951"/>
              <a:gd name="connsiteY296" fmla="*/ 415286 h 709840"/>
              <a:gd name="connsiteX297" fmla="*/ 11424 w 769951"/>
              <a:gd name="connsiteY297" fmla="*/ 413738 h 709840"/>
              <a:gd name="connsiteX298" fmla="*/ 10862 w 769951"/>
              <a:gd name="connsiteY298" fmla="*/ 412300 h 709840"/>
              <a:gd name="connsiteX299" fmla="*/ 9917 w 769951"/>
              <a:gd name="connsiteY299" fmla="*/ 409759 h 709840"/>
              <a:gd name="connsiteX300" fmla="*/ 9224 w 769951"/>
              <a:gd name="connsiteY300" fmla="*/ 407503 h 709840"/>
              <a:gd name="connsiteX301" fmla="*/ 8576 w 769951"/>
              <a:gd name="connsiteY301" fmla="*/ 405412 h 709840"/>
              <a:gd name="connsiteX302" fmla="*/ 8012 w 769951"/>
              <a:gd name="connsiteY302" fmla="*/ 403417 h 709840"/>
              <a:gd name="connsiteX303" fmla="*/ 7692 w 769951"/>
              <a:gd name="connsiteY303" fmla="*/ 402443 h 709840"/>
              <a:gd name="connsiteX304" fmla="*/ 7358 w 769951"/>
              <a:gd name="connsiteY304" fmla="*/ 401415 h 709840"/>
              <a:gd name="connsiteX305" fmla="*/ 6988 w 769951"/>
              <a:gd name="connsiteY305" fmla="*/ 400367 h 709840"/>
              <a:gd name="connsiteX306" fmla="*/ 6585 w 769951"/>
              <a:gd name="connsiteY306" fmla="*/ 399298 h 709840"/>
              <a:gd name="connsiteX307" fmla="*/ 5953 w 769951"/>
              <a:gd name="connsiteY307" fmla="*/ 397821 h 709840"/>
              <a:gd name="connsiteX308" fmla="*/ 5397 w 769951"/>
              <a:gd name="connsiteY308" fmla="*/ 396294 h 709840"/>
              <a:gd name="connsiteX309" fmla="*/ 4901 w 769951"/>
              <a:gd name="connsiteY309" fmla="*/ 394662 h 709840"/>
              <a:gd name="connsiteX310" fmla="*/ 4425 w 769951"/>
              <a:gd name="connsiteY310" fmla="*/ 392995 h 709840"/>
              <a:gd name="connsiteX311" fmla="*/ 3955 w 769951"/>
              <a:gd name="connsiteY311" fmla="*/ 391238 h 709840"/>
              <a:gd name="connsiteX312" fmla="*/ 3504 w 769951"/>
              <a:gd name="connsiteY312" fmla="*/ 389447 h 709840"/>
              <a:gd name="connsiteX313" fmla="*/ 3113 w 769951"/>
              <a:gd name="connsiteY313" fmla="*/ 387552 h 709840"/>
              <a:gd name="connsiteX314" fmla="*/ 2738 w 769951"/>
              <a:gd name="connsiteY314" fmla="*/ 385711 h 709840"/>
              <a:gd name="connsiteX315" fmla="*/ 2388 w 769951"/>
              <a:gd name="connsiteY315" fmla="*/ 383746 h 709840"/>
              <a:gd name="connsiteX316" fmla="*/ 2038 w 769951"/>
              <a:gd name="connsiteY316" fmla="*/ 381781 h 709840"/>
              <a:gd name="connsiteX317" fmla="*/ 1743 w 769951"/>
              <a:gd name="connsiteY317" fmla="*/ 379801 h 709840"/>
              <a:gd name="connsiteX318" fmla="*/ 1488 w 769951"/>
              <a:gd name="connsiteY318" fmla="*/ 377751 h 709840"/>
              <a:gd name="connsiteX319" fmla="*/ 1233 w 769951"/>
              <a:gd name="connsiteY319" fmla="*/ 375703 h 709840"/>
              <a:gd name="connsiteX320" fmla="*/ 998 w 769951"/>
              <a:gd name="connsiteY320" fmla="*/ 373618 h 709840"/>
              <a:gd name="connsiteX321" fmla="*/ 798 w 769951"/>
              <a:gd name="connsiteY321" fmla="*/ 371554 h 709840"/>
              <a:gd name="connsiteX322" fmla="*/ 618 w 769951"/>
              <a:gd name="connsiteY322" fmla="*/ 369455 h 709840"/>
              <a:gd name="connsiteX323" fmla="*/ 312 w 769951"/>
              <a:gd name="connsiteY323" fmla="*/ 365243 h 709840"/>
              <a:gd name="connsiteX324" fmla="*/ 166 w 769951"/>
              <a:gd name="connsiteY324" fmla="*/ 361076 h 709840"/>
              <a:gd name="connsiteX325" fmla="*/ 15 w 769951"/>
              <a:gd name="connsiteY325" fmla="*/ 356999 h 709840"/>
              <a:gd name="connsiteX326" fmla="*/ 3 w 769951"/>
              <a:gd name="connsiteY326" fmla="*/ 353001 h 709840"/>
              <a:gd name="connsiteX327" fmla="*/ 0 w 769951"/>
              <a:gd name="connsiteY327" fmla="*/ 349149 h 709840"/>
              <a:gd name="connsiteX328" fmla="*/ 131 w 769951"/>
              <a:gd name="connsiteY328" fmla="*/ 345466 h 709840"/>
              <a:gd name="connsiteX329" fmla="*/ 286 w 769951"/>
              <a:gd name="connsiteY329" fmla="*/ 341984 h 709840"/>
              <a:gd name="connsiteX330" fmla="*/ 515 w 769951"/>
              <a:gd name="connsiteY330" fmla="*/ 338776 h 709840"/>
              <a:gd name="connsiteX331" fmla="*/ 662 w 769951"/>
              <a:gd name="connsiteY331" fmla="*/ 337236 h 709840"/>
              <a:gd name="connsiteX332" fmla="*/ 888 w 769951"/>
              <a:gd name="connsiteY332" fmla="*/ 335558 h 709840"/>
              <a:gd name="connsiteX333" fmla="*/ 1060 w 769951"/>
              <a:gd name="connsiteY333" fmla="*/ 333893 h 709840"/>
              <a:gd name="connsiteX334" fmla="*/ 1362 w 769951"/>
              <a:gd name="connsiteY334" fmla="*/ 332166 h 709840"/>
              <a:gd name="connsiteX335" fmla="*/ 1614 w 769951"/>
              <a:gd name="connsiteY335" fmla="*/ 330363 h 709840"/>
              <a:gd name="connsiteX336" fmla="*/ 1921 w 769951"/>
              <a:gd name="connsiteY336" fmla="*/ 328545 h 709840"/>
              <a:gd name="connsiteX337" fmla="*/ 2283 w 769951"/>
              <a:gd name="connsiteY337" fmla="*/ 326713 h 709840"/>
              <a:gd name="connsiteX338" fmla="*/ 2611 w 769951"/>
              <a:gd name="connsiteY338" fmla="*/ 324860 h 709840"/>
              <a:gd name="connsiteX339" fmla="*/ 3525 w 769951"/>
              <a:gd name="connsiteY339" fmla="*/ 321027 h 709840"/>
              <a:gd name="connsiteX340" fmla="*/ 4444 w 769951"/>
              <a:gd name="connsiteY340" fmla="*/ 317104 h 709840"/>
              <a:gd name="connsiteX341" fmla="*/ 4996 w 769951"/>
              <a:gd name="connsiteY341" fmla="*/ 315103 h 709840"/>
              <a:gd name="connsiteX342" fmla="*/ 5494 w 769951"/>
              <a:gd name="connsiteY342" fmla="*/ 313117 h 709840"/>
              <a:gd name="connsiteX343" fmla="*/ 6065 w 769951"/>
              <a:gd name="connsiteY343" fmla="*/ 311081 h 709840"/>
              <a:gd name="connsiteX344" fmla="*/ 6673 w 769951"/>
              <a:gd name="connsiteY344" fmla="*/ 309066 h 709840"/>
              <a:gd name="connsiteX345" fmla="*/ 7315 w 769951"/>
              <a:gd name="connsiteY345" fmla="*/ 307070 h 709840"/>
              <a:gd name="connsiteX346" fmla="*/ 7962 w 769951"/>
              <a:gd name="connsiteY346" fmla="*/ 304985 h 709840"/>
              <a:gd name="connsiteX347" fmla="*/ 8713 w 769951"/>
              <a:gd name="connsiteY347" fmla="*/ 302960 h 709840"/>
              <a:gd name="connsiteX348" fmla="*/ 9375 w 769951"/>
              <a:gd name="connsiteY348" fmla="*/ 300929 h 709840"/>
              <a:gd name="connsiteX349" fmla="*/ 10162 w 769951"/>
              <a:gd name="connsiteY349" fmla="*/ 298925 h 709840"/>
              <a:gd name="connsiteX350" fmla="*/ 10878 w 769951"/>
              <a:gd name="connsiteY350" fmla="*/ 296880 h 709840"/>
              <a:gd name="connsiteX351" fmla="*/ 11719 w 769951"/>
              <a:gd name="connsiteY351" fmla="*/ 294860 h 709840"/>
              <a:gd name="connsiteX352" fmla="*/ 12521 w 769951"/>
              <a:gd name="connsiteY352" fmla="*/ 292910 h 709840"/>
              <a:gd name="connsiteX353" fmla="*/ 13341 w 769951"/>
              <a:gd name="connsiteY353" fmla="*/ 290925 h 709840"/>
              <a:gd name="connsiteX354" fmla="*/ 14253 w 769951"/>
              <a:gd name="connsiteY354" fmla="*/ 288946 h 709840"/>
              <a:gd name="connsiteX355" fmla="*/ 15123 w 769951"/>
              <a:gd name="connsiteY355" fmla="*/ 287036 h 709840"/>
              <a:gd name="connsiteX356" fmla="*/ 16015 w 769951"/>
              <a:gd name="connsiteY356" fmla="*/ 285091 h 709840"/>
              <a:gd name="connsiteX357" fmla="*/ 17009 w 769951"/>
              <a:gd name="connsiteY357" fmla="*/ 283207 h 709840"/>
              <a:gd name="connsiteX358" fmla="*/ 17929 w 769951"/>
              <a:gd name="connsiteY358" fmla="*/ 281372 h 709840"/>
              <a:gd name="connsiteX359" fmla="*/ 18904 w 769951"/>
              <a:gd name="connsiteY359" fmla="*/ 279522 h 709840"/>
              <a:gd name="connsiteX360" fmla="*/ 19929 w 769951"/>
              <a:gd name="connsiteY360" fmla="*/ 277748 h 709840"/>
              <a:gd name="connsiteX361" fmla="*/ 135644 w 769951"/>
              <a:gd name="connsiteY361" fmla="*/ 77323 h 709840"/>
              <a:gd name="connsiteX362" fmla="*/ 136669 w 769951"/>
              <a:gd name="connsiteY362" fmla="*/ 75548 h 709840"/>
              <a:gd name="connsiteX363" fmla="*/ 137804 w 769951"/>
              <a:gd name="connsiteY363" fmla="*/ 73745 h 709840"/>
              <a:gd name="connsiteX364" fmla="*/ 138972 w 769951"/>
              <a:gd name="connsiteY364" fmla="*/ 71960 h 709840"/>
              <a:gd name="connsiteX365" fmla="*/ 140087 w 769951"/>
              <a:gd name="connsiteY365" fmla="*/ 70191 h 709840"/>
              <a:gd name="connsiteX366" fmla="*/ 141345 w 769951"/>
              <a:gd name="connsiteY366" fmla="*/ 68413 h 709840"/>
              <a:gd name="connsiteX367" fmla="*/ 142584 w 769951"/>
              <a:gd name="connsiteY367" fmla="*/ 66669 h 709840"/>
              <a:gd name="connsiteX368" fmla="*/ 143878 w 769951"/>
              <a:gd name="connsiteY368" fmla="*/ 64910 h 709840"/>
              <a:gd name="connsiteX369" fmla="*/ 145171 w 769951"/>
              <a:gd name="connsiteY369" fmla="*/ 63152 h 709840"/>
              <a:gd name="connsiteX370" fmla="*/ 146555 w 769951"/>
              <a:gd name="connsiteY370" fmla="*/ 61399 h 709840"/>
              <a:gd name="connsiteX371" fmla="*/ 147883 w 769951"/>
              <a:gd name="connsiteY371" fmla="*/ 59661 h 709840"/>
              <a:gd name="connsiteX372" fmla="*/ 149296 w 769951"/>
              <a:gd name="connsiteY372" fmla="*/ 58017 h 709840"/>
              <a:gd name="connsiteX373" fmla="*/ 150729 w 769951"/>
              <a:gd name="connsiteY373" fmla="*/ 56339 h 709840"/>
              <a:gd name="connsiteX374" fmla="*/ 152107 w 769951"/>
              <a:gd name="connsiteY374" fmla="*/ 54676 h 709840"/>
              <a:gd name="connsiteX375" fmla="*/ 153575 w 769951"/>
              <a:gd name="connsiteY375" fmla="*/ 53018 h 709840"/>
              <a:gd name="connsiteX376" fmla="*/ 155057 w 769951"/>
              <a:gd name="connsiteY376" fmla="*/ 51415 h 709840"/>
              <a:gd name="connsiteX377" fmla="*/ 156519 w 769951"/>
              <a:gd name="connsiteY377" fmla="*/ 49847 h 709840"/>
              <a:gd name="connsiteX378" fmla="*/ 157981 w 769951"/>
              <a:gd name="connsiteY378" fmla="*/ 48278 h 709840"/>
              <a:gd name="connsiteX379" fmla="*/ 159458 w 769951"/>
              <a:gd name="connsiteY379" fmla="*/ 46765 h 709840"/>
              <a:gd name="connsiteX380" fmla="*/ 160955 w 769951"/>
              <a:gd name="connsiteY380" fmla="*/ 45217 h 709840"/>
              <a:gd name="connsiteX381" fmla="*/ 162481 w 769951"/>
              <a:gd name="connsiteY381" fmla="*/ 43778 h 709840"/>
              <a:gd name="connsiteX382" fmla="*/ 163953 w 769951"/>
              <a:gd name="connsiteY382" fmla="*/ 42354 h 709840"/>
              <a:gd name="connsiteX383" fmla="*/ 165404 w 769951"/>
              <a:gd name="connsiteY383" fmla="*/ 40965 h 709840"/>
              <a:gd name="connsiteX384" fmla="*/ 166890 w 769951"/>
              <a:gd name="connsiteY384" fmla="*/ 39597 h 709840"/>
              <a:gd name="connsiteX385" fmla="*/ 168356 w 769951"/>
              <a:gd name="connsiteY385" fmla="*/ 38262 h 709840"/>
              <a:gd name="connsiteX386" fmla="*/ 169818 w 769951"/>
              <a:gd name="connsiteY386" fmla="*/ 37018 h 709840"/>
              <a:gd name="connsiteX387" fmla="*/ 171293 w 769951"/>
              <a:gd name="connsiteY387" fmla="*/ 35829 h 709840"/>
              <a:gd name="connsiteX388" fmla="*/ 172679 w 769951"/>
              <a:gd name="connsiteY388" fmla="*/ 34634 h 709840"/>
              <a:gd name="connsiteX389" fmla="*/ 174154 w 769951"/>
              <a:gd name="connsiteY389" fmla="*/ 33444 h 709840"/>
              <a:gd name="connsiteX390" fmla="*/ 175529 w 769951"/>
              <a:gd name="connsiteY390" fmla="*/ 32428 h 709840"/>
              <a:gd name="connsiteX391" fmla="*/ 176924 w 769951"/>
              <a:gd name="connsiteY391" fmla="*/ 31378 h 709840"/>
              <a:gd name="connsiteX392" fmla="*/ 178244 w 769951"/>
              <a:gd name="connsiteY392" fmla="*/ 30378 h 709840"/>
              <a:gd name="connsiteX393" fmla="*/ 179559 w 769951"/>
              <a:gd name="connsiteY393" fmla="*/ 29466 h 709840"/>
              <a:gd name="connsiteX394" fmla="*/ 182613 w 769951"/>
              <a:gd name="connsiteY394" fmla="*/ 27471 h 709840"/>
              <a:gd name="connsiteX395" fmla="*/ 185617 w 769951"/>
              <a:gd name="connsiteY395" fmla="*/ 25402 h 709840"/>
              <a:gd name="connsiteX396" fmla="*/ 188631 w 769951"/>
              <a:gd name="connsiteY396" fmla="*/ 23477 h 709840"/>
              <a:gd name="connsiteX397" fmla="*/ 191714 w 769951"/>
              <a:gd name="connsiteY397" fmla="*/ 21591 h 709840"/>
              <a:gd name="connsiteX398" fmla="*/ 193244 w 769951"/>
              <a:gd name="connsiteY398" fmla="*/ 20711 h 709840"/>
              <a:gd name="connsiteX399" fmla="*/ 194737 w 769951"/>
              <a:gd name="connsiteY399" fmla="*/ 19811 h 709840"/>
              <a:gd name="connsiteX400" fmla="*/ 196281 w 769951"/>
              <a:gd name="connsiteY400" fmla="*/ 18986 h 709840"/>
              <a:gd name="connsiteX401" fmla="*/ 197845 w 769951"/>
              <a:gd name="connsiteY401" fmla="*/ 18125 h 709840"/>
              <a:gd name="connsiteX402" fmla="*/ 199423 w 769951"/>
              <a:gd name="connsiteY402" fmla="*/ 17320 h 709840"/>
              <a:gd name="connsiteX403" fmla="*/ 200982 w 769951"/>
              <a:gd name="connsiteY403" fmla="*/ 16549 h 709840"/>
              <a:gd name="connsiteX404" fmla="*/ 202574 w 769951"/>
              <a:gd name="connsiteY404" fmla="*/ 15799 h 709840"/>
              <a:gd name="connsiteX405" fmla="*/ 204107 w 769951"/>
              <a:gd name="connsiteY405" fmla="*/ 15153 h 709840"/>
              <a:gd name="connsiteX406" fmla="*/ 205770 w 769951"/>
              <a:gd name="connsiteY406" fmla="*/ 14443 h 709840"/>
              <a:gd name="connsiteX407" fmla="*/ 207343 w 769951"/>
              <a:gd name="connsiteY407" fmla="*/ 13727 h 709840"/>
              <a:gd name="connsiteX408" fmla="*/ 208937 w 769951"/>
              <a:gd name="connsiteY408" fmla="*/ 12977 h 709840"/>
              <a:gd name="connsiteX409" fmla="*/ 210524 w 769951"/>
              <a:gd name="connsiteY409" fmla="*/ 12316 h 709840"/>
              <a:gd name="connsiteX410" fmla="*/ 212097 w 769951"/>
              <a:gd name="connsiteY410" fmla="*/ 11600 h 709840"/>
              <a:gd name="connsiteX411" fmla="*/ 213720 w 769951"/>
              <a:gd name="connsiteY411" fmla="*/ 10960 h 709840"/>
              <a:gd name="connsiteX412" fmla="*/ 215302 w 769951"/>
              <a:gd name="connsiteY412" fmla="*/ 10388 h 709840"/>
              <a:gd name="connsiteX413" fmla="*/ 216934 w 769951"/>
              <a:gd name="connsiteY413" fmla="*/ 9892 h 709840"/>
              <a:gd name="connsiteX414" fmla="*/ 220896 w 769951"/>
              <a:gd name="connsiteY414" fmla="*/ 8654 h 709840"/>
              <a:gd name="connsiteX415" fmla="*/ 223432 w 769951"/>
              <a:gd name="connsiteY415" fmla="*/ 7798 h 709840"/>
              <a:gd name="connsiteX416" fmla="*/ 225075 w 769951"/>
              <a:gd name="connsiteY416" fmla="*/ 7123 h 709840"/>
              <a:gd name="connsiteX417" fmla="*/ 226267 w 769951"/>
              <a:gd name="connsiteY417" fmla="*/ 6744 h 709840"/>
              <a:gd name="connsiteX418" fmla="*/ 226891 w 769951"/>
              <a:gd name="connsiteY418" fmla="*/ 6548 h 709840"/>
              <a:gd name="connsiteX419" fmla="*/ 227530 w 769951"/>
              <a:gd name="connsiteY419" fmla="*/ 6406 h 709840"/>
              <a:gd name="connsiteX420" fmla="*/ 228283 w 769951"/>
              <a:gd name="connsiteY420" fmla="*/ 6146 h 709840"/>
              <a:gd name="connsiteX421" fmla="*/ 229211 w 769951"/>
              <a:gd name="connsiteY421" fmla="*/ 5986 h 709840"/>
              <a:gd name="connsiteX422" fmla="*/ 231870 w 769951"/>
              <a:gd name="connsiteY422" fmla="*/ 5479 h 709840"/>
              <a:gd name="connsiteX423" fmla="*/ 235910 w 769951"/>
              <a:gd name="connsiteY423" fmla="*/ 4749 h 709840"/>
              <a:gd name="connsiteX424" fmla="*/ 236877 w 769951"/>
              <a:gd name="connsiteY424" fmla="*/ 4520 h 709840"/>
              <a:gd name="connsiteX425" fmla="*/ 237750 w 769951"/>
              <a:gd name="connsiteY425" fmla="*/ 4373 h 709840"/>
              <a:gd name="connsiteX426" fmla="*/ 238539 w 769951"/>
              <a:gd name="connsiteY426" fmla="*/ 4133 h 709840"/>
              <a:gd name="connsiteX427" fmla="*/ 239272 w 769951"/>
              <a:gd name="connsiteY427" fmla="*/ 3907 h 709840"/>
              <a:gd name="connsiteX428" fmla="*/ 240829 w 769951"/>
              <a:gd name="connsiteY428" fmla="*/ 3461 h 709840"/>
              <a:gd name="connsiteX429" fmla="*/ 242566 w 769951"/>
              <a:gd name="connsiteY429" fmla="*/ 3025 h 709840"/>
              <a:gd name="connsiteX430" fmla="*/ 263219 w 769951"/>
              <a:gd name="connsiteY430" fmla="*/ 520 h 709840"/>
              <a:gd name="connsiteX431" fmla="*/ 267680 w 769951"/>
              <a:gd name="connsiteY431" fmla="*/ 266 h 709840"/>
              <a:gd name="connsiteX432" fmla="*/ 272296 w 769951"/>
              <a:gd name="connsiteY432" fmla="*/ 147 h 709840"/>
              <a:gd name="connsiteX433" fmla="*/ 277036 w 769951"/>
              <a:gd name="connsiteY433" fmla="*/ 54 h 709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</a:cxnLst>
            <a:rect l="l" t="t" r="r" b="b"/>
            <a:pathLst>
              <a:path w="769951" h="709840">
                <a:moveTo>
                  <a:pt x="281845" y="0"/>
                </a:moveTo>
                <a:lnTo>
                  <a:pt x="286773" y="62"/>
                </a:lnTo>
                <a:lnTo>
                  <a:pt x="291667" y="104"/>
                </a:lnTo>
                <a:lnTo>
                  <a:pt x="296665" y="206"/>
                </a:lnTo>
                <a:lnTo>
                  <a:pt x="301664" y="308"/>
                </a:lnTo>
                <a:lnTo>
                  <a:pt x="306732" y="449"/>
                </a:lnTo>
                <a:lnTo>
                  <a:pt x="311729" y="551"/>
                </a:lnTo>
                <a:lnTo>
                  <a:pt x="316688" y="723"/>
                </a:lnTo>
                <a:lnTo>
                  <a:pt x="321631" y="840"/>
                </a:lnTo>
                <a:lnTo>
                  <a:pt x="326470" y="896"/>
                </a:lnTo>
                <a:lnTo>
                  <a:pt x="331219" y="948"/>
                </a:lnTo>
                <a:lnTo>
                  <a:pt x="335953" y="944"/>
                </a:lnTo>
                <a:lnTo>
                  <a:pt x="340473" y="909"/>
                </a:lnTo>
                <a:lnTo>
                  <a:pt x="344132" y="840"/>
                </a:lnTo>
                <a:lnTo>
                  <a:pt x="347675" y="891"/>
                </a:lnTo>
                <a:lnTo>
                  <a:pt x="351183" y="922"/>
                </a:lnTo>
                <a:lnTo>
                  <a:pt x="354747" y="938"/>
                </a:lnTo>
                <a:lnTo>
                  <a:pt x="358180" y="1018"/>
                </a:lnTo>
                <a:lnTo>
                  <a:pt x="361743" y="1034"/>
                </a:lnTo>
                <a:lnTo>
                  <a:pt x="365321" y="1104"/>
                </a:lnTo>
                <a:lnTo>
                  <a:pt x="368959" y="1071"/>
                </a:lnTo>
                <a:lnTo>
                  <a:pt x="375484" y="940"/>
                </a:lnTo>
                <a:lnTo>
                  <a:pt x="383069" y="820"/>
                </a:lnTo>
                <a:lnTo>
                  <a:pt x="391517" y="733"/>
                </a:lnTo>
                <a:lnTo>
                  <a:pt x="400598" y="594"/>
                </a:lnTo>
                <a:lnTo>
                  <a:pt x="410251" y="507"/>
                </a:lnTo>
                <a:lnTo>
                  <a:pt x="420319" y="428"/>
                </a:lnTo>
                <a:lnTo>
                  <a:pt x="430620" y="344"/>
                </a:lnTo>
                <a:lnTo>
                  <a:pt x="441011" y="265"/>
                </a:lnTo>
                <a:lnTo>
                  <a:pt x="451363" y="257"/>
                </a:lnTo>
                <a:lnTo>
                  <a:pt x="461479" y="252"/>
                </a:lnTo>
                <a:lnTo>
                  <a:pt x="471217" y="260"/>
                </a:lnTo>
                <a:lnTo>
                  <a:pt x="480467" y="311"/>
                </a:lnTo>
                <a:lnTo>
                  <a:pt x="489028" y="430"/>
                </a:lnTo>
                <a:lnTo>
                  <a:pt x="496757" y="623"/>
                </a:lnTo>
                <a:lnTo>
                  <a:pt x="500245" y="688"/>
                </a:lnTo>
                <a:lnTo>
                  <a:pt x="503479" y="793"/>
                </a:lnTo>
                <a:lnTo>
                  <a:pt x="506479" y="901"/>
                </a:lnTo>
                <a:lnTo>
                  <a:pt x="509134" y="1042"/>
                </a:lnTo>
                <a:lnTo>
                  <a:pt x="513723" y="1372"/>
                </a:lnTo>
                <a:lnTo>
                  <a:pt x="518286" y="1826"/>
                </a:lnTo>
                <a:lnTo>
                  <a:pt x="522803" y="2439"/>
                </a:lnTo>
                <a:lnTo>
                  <a:pt x="527275" y="3211"/>
                </a:lnTo>
                <a:lnTo>
                  <a:pt x="531797" y="4059"/>
                </a:lnTo>
                <a:lnTo>
                  <a:pt x="536148" y="5040"/>
                </a:lnTo>
                <a:lnTo>
                  <a:pt x="540544" y="6186"/>
                </a:lnTo>
                <a:lnTo>
                  <a:pt x="544898" y="7401"/>
                </a:lnTo>
                <a:lnTo>
                  <a:pt x="549174" y="8756"/>
                </a:lnTo>
                <a:lnTo>
                  <a:pt x="553438" y="10290"/>
                </a:lnTo>
                <a:lnTo>
                  <a:pt x="557607" y="11908"/>
                </a:lnTo>
                <a:lnTo>
                  <a:pt x="561716" y="13631"/>
                </a:lnTo>
                <a:lnTo>
                  <a:pt x="565799" y="15478"/>
                </a:lnTo>
                <a:lnTo>
                  <a:pt x="569837" y="17484"/>
                </a:lnTo>
                <a:lnTo>
                  <a:pt x="573799" y="19540"/>
                </a:lnTo>
                <a:lnTo>
                  <a:pt x="577717" y="21755"/>
                </a:lnTo>
                <a:lnTo>
                  <a:pt x="581539" y="24055"/>
                </a:lnTo>
                <a:lnTo>
                  <a:pt x="585336" y="26479"/>
                </a:lnTo>
                <a:lnTo>
                  <a:pt x="589017" y="29022"/>
                </a:lnTo>
                <a:lnTo>
                  <a:pt x="592604" y="31649"/>
                </a:lnTo>
                <a:lnTo>
                  <a:pt x="596200" y="34422"/>
                </a:lnTo>
                <a:lnTo>
                  <a:pt x="599666" y="37257"/>
                </a:lnTo>
                <a:lnTo>
                  <a:pt x="603016" y="40213"/>
                </a:lnTo>
                <a:lnTo>
                  <a:pt x="606362" y="43258"/>
                </a:lnTo>
                <a:lnTo>
                  <a:pt x="609612" y="46387"/>
                </a:lnTo>
                <a:lnTo>
                  <a:pt x="612747" y="49635"/>
                </a:lnTo>
                <a:lnTo>
                  <a:pt x="615802" y="53023"/>
                </a:lnTo>
                <a:lnTo>
                  <a:pt x="618782" y="56460"/>
                </a:lnTo>
                <a:lnTo>
                  <a:pt x="621612" y="59996"/>
                </a:lnTo>
                <a:lnTo>
                  <a:pt x="624402" y="63602"/>
                </a:lnTo>
                <a:lnTo>
                  <a:pt x="627111" y="67346"/>
                </a:lnTo>
                <a:lnTo>
                  <a:pt x="629655" y="71135"/>
                </a:lnTo>
                <a:lnTo>
                  <a:pt x="714032" y="217093"/>
                </a:lnTo>
                <a:lnTo>
                  <a:pt x="714927" y="218676"/>
                </a:lnTo>
                <a:lnTo>
                  <a:pt x="715842" y="220226"/>
                </a:lnTo>
                <a:lnTo>
                  <a:pt x="716737" y="221809"/>
                </a:lnTo>
                <a:lnTo>
                  <a:pt x="717707" y="223344"/>
                </a:lnTo>
                <a:lnTo>
                  <a:pt x="718587" y="224873"/>
                </a:lnTo>
                <a:lnTo>
                  <a:pt x="719577" y="226372"/>
                </a:lnTo>
                <a:lnTo>
                  <a:pt x="720423" y="227881"/>
                </a:lnTo>
                <a:lnTo>
                  <a:pt x="721308" y="229321"/>
                </a:lnTo>
                <a:lnTo>
                  <a:pt x="756204" y="290944"/>
                </a:lnTo>
                <a:lnTo>
                  <a:pt x="757068" y="292742"/>
                </a:lnTo>
                <a:lnTo>
                  <a:pt x="757778" y="294405"/>
                </a:lnTo>
                <a:lnTo>
                  <a:pt x="758369" y="295952"/>
                </a:lnTo>
                <a:lnTo>
                  <a:pt x="758931" y="297390"/>
                </a:lnTo>
                <a:lnTo>
                  <a:pt x="759876" y="299931"/>
                </a:lnTo>
                <a:lnTo>
                  <a:pt x="760569" y="302186"/>
                </a:lnTo>
                <a:lnTo>
                  <a:pt x="761217" y="304277"/>
                </a:lnTo>
                <a:lnTo>
                  <a:pt x="761782" y="306273"/>
                </a:lnTo>
                <a:lnTo>
                  <a:pt x="762101" y="307246"/>
                </a:lnTo>
                <a:lnTo>
                  <a:pt x="762436" y="308274"/>
                </a:lnTo>
                <a:lnTo>
                  <a:pt x="762805" y="309323"/>
                </a:lnTo>
                <a:lnTo>
                  <a:pt x="763208" y="310391"/>
                </a:lnTo>
                <a:lnTo>
                  <a:pt x="763959" y="311984"/>
                </a:lnTo>
                <a:lnTo>
                  <a:pt x="764452" y="313058"/>
                </a:lnTo>
                <a:lnTo>
                  <a:pt x="764670" y="313647"/>
                </a:lnTo>
                <a:lnTo>
                  <a:pt x="764886" y="314236"/>
                </a:lnTo>
                <a:lnTo>
                  <a:pt x="765147" y="314989"/>
                </a:lnTo>
                <a:lnTo>
                  <a:pt x="765371" y="316047"/>
                </a:lnTo>
                <a:lnTo>
                  <a:pt x="766143" y="319693"/>
                </a:lnTo>
                <a:lnTo>
                  <a:pt x="766839" y="323389"/>
                </a:lnTo>
                <a:lnTo>
                  <a:pt x="767486" y="327011"/>
                </a:lnTo>
                <a:lnTo>
                  <a:pt x="768057" y="330681"/>
                </a:lnTo>
                <a:lnTo>
                  <a:pt x="768574" y="334366"/>
                </a:lnTo>
                <a:lnTo>
                  <a:pt x="769001" y="338046"/>
                </a:lnTo>
                <a:lnTo>
                  <a:pt x="769338" y="341721"/>
                </a:lnTo>
                <a:lnTo>
                  <a:pt x="769586" y="345390"/>
                </a:lnTo>
                <a:lnTo>
                  <a:pt x="769779" y="349074"/>
                </a:lnTo>
                <a:lnTo>
                  <a:pt x="769903" y="352717"/>
                </a:lnTo>
                <a:lnTo>
                  <a:pt x="769951" y="356410"/>
                </a:lnTo>
                <a:lnTo>
                  <a:pt x="769895" y="360043"/>
                </a:lnTo>
                <a:lnTo>
                  <a:pt x="769799" y="363745"/>
                </a:lnTo>
                <a:lnTo>
                  <a:pt x="769543" y="367402"/>
                </a:lnTo>
                <a:lnTo>
                  <a:pt x="769288" y="371059"/>
                </a:lnTo>
                <a:lnTo>
                  <a:pt x="768908" y="374690"/>
                </a:lnTo>
                <a:lnTo>
                  <a:pt x="768418" y="378351"/>
                </a:lnTo>
                <a:lnTo>
                  <a:pt x="767859" y="381972"/>
                </a:lnTo>
                <a:lnTo>
                  <a:pt x="767245" y="385607"/>
                </a:lnTo>
                <a:lnTo>
                  <a:pt x="766471" y="389197"/>
                </a:lnTo>
                <a:lnTo>
                  <a:pt x="765657" y="392856"/>
                </a:lnTo>
                <a:lnTo>
                  <a:pt x="764684" y="396470"/>
                </a:lnTo>
                <a:lnTo>
                  <a:pt x="763676" y="400064"/>
                </a:lnTo>
                <a:lnTo>
                  <a:pt x="762544" y="403632"/>
                </a:lnTo>
                <a:lnTo>
                  <a:pt x="761302" y="407229"/>
                </a:lnTo>
                <a:lnTo>
                  <a:pt x="760025" y="410807"/>
                </a:lnTo>
                <a:lnTo>
                  <a:pt x="758570" y="414374"/>
                </a:lnTo>
                <a:lnTo>
                  <a:pt x="757044" y="417900"/>
                </a:lnTo>
                <a:lnTo>
                  <a:pt x="755408" y="421457"/>
                </a:lnTo>
                <a:lnTo>
                  <a:pt x="753668" y="424953"/>
                </a:lnTo>
                <a:lnTo>
                  <a:pt x="751819" y="428477"/>
                </a:lnTo>
                <a:lnTo>
                  <a:pt x="749864" y="431942"/>
                </a:lnTo>
                <a:lnTo>
                  <a:pt x="634149" y="632367"/>
                </a:lnTo>
                <a:lnTo>
                  <a:pt x="632527" y="635095"/>
                </a:lnTo>
                <a:lnTo>
                  <a:pt x="630781" y="637799"/>
                </a:lnTo>
                <a:lnTo>
                  <a:pt x="628980" y="640517"/>
                </a:lnTo>
                <a:lnTo>
                  <a:pt x="627088" y="643229"/>
                </a:lnTo>
                <a:lnTo>
                  <a:pt x="625088" y="645972"/>
                </a:lnTo>
                <a:lnTo>
                  <a:pt x="623023" y="648584"/>
                </a:lnTo>
                <a:lnTo>
                  <a:pt x="620828" y="651260"/>
                </a:lnTo>
                <a:lnTo>
                  <a:pt x="618619" y="653882"/>
                </a:lnTo>
                <a:lnTo>
                  <a:pt x="616285" y="656478"/>
                </a:lnTo>
                <a:lnTo>
                  <a:pt x="613916" y="659054"/>
                </a:lnTo>
                <a:lnTo>
                  <a:pt x="611478" y="661590"/>
                </a:lnTo>
                <a:lnTo>
                  <a:pt x="609005" y="664106"/>
                </a:lnTo>
                <a:lnTo>
                  <a:pt x="606392" y="666541"/>
                </a:lnTo>
                <a:lnTo>
                  <a:pt x="603800" y="668941"/>
                </a:lnTo>
                <a:lnTo>
                  <a:pt x="601173" y="671321"/>
                </a:lnTo>
                <a:lnTo>
                  <a:pt x="598517" y="673592"/>
                </a:lnTo>
                <a:lnTo>
                  <a:pt x="595770" y="675857"/>
                </a:lnTo>
                <a:lnTo>
                  <a:pt x="592995" y="678013"/>
                </a:lnTo>
                <a:lnTo>
                  <a:pt x="590185" y="680149"/>
                </a:lnTo>
                <a:lnTo>
                  <a:pt x="587380" y="682195"/>
                </a:lnTo>
                <a:lnTo>
                  <a:pt x="584546" y="684130"/>
                </a:lnTo>
                <a:lnTo>
                  <a:pt x="581642" y="686026"/>
                </a:lnTo>
                <a:lnTo>
                  <a:pt x="578798" y="687818"/>
                </a:lnTo>
                <a:lnTo>
                  <a:pt x="575905" y="689534"/>
                </a:lnTo>
                <a:lnTo>
                  <a:pt x="572997" y="691196"/>
                </a:lnTo>
                <a:lnTo>
                  <a:pt x="570094" y="692767"/>
                </a:lnTo>
                <a:lnTo>
                  <a:pt x="567148" y="694175"/>
                </a:lnTo>
                <a:lnTo>
                  <a:pt x="564296" y="695497"/>
                </a:lnTo>
                <a:lnTo>
                  <a:pt x="561395" y="696745"/>
                </a:lnTo>
                <a:lnTo>
                  <a:pt x="558554" y="697889"/>
                </a:lnTo>
                <a:lnTo>
                  <a:pt x="555704" y="698888"/>
                </a:lnTo>
                <a:lnTo>
                  <a:pt x="552860" y="699797"/>
                </a:lnTo>
                <a:lnTo>
                  <a:pt x="551103" y="700268"/>
                </a:lnTo>
                <a:lnTo>
                  <a:pt x="549566" y="700680"/>
                </a:lnTo>
                <a:lnTo>
                  <a:pt x="548798" y="700886"/>
                </a:lnTo>
                <a:lnTo>
                  <a:pt x="548010" y="701126"/>
                </a:lnTo>
                <a:lnTo>
                  <a:pt x="547221" y="701367"/>
                </a:lnTo>
                <a:lnTo>
                  <a:pt x="546317" y="701727"/>
                </a:lnTo>
                <a:lnTo>
                  <a:pt x="543092" y="702973"/>
                </a:lnTo>
                <a:lnTo>
                  <a:pt x="541031" y="703731"/>
                </a:lnTo>
                <a:lnTo>
                  <a:pt x="540297" y="703957"/>
                </a:lnTo>
                <a:lnTo>
                  <a:pt x="539768" y="704070"/>
                </a:lnTo>
                <a:lnTo>
                  <a:pt x="539350" y="704152"/>
                </a:lnTo>
                <a:lnTo>
                  <a:pt x="539006" y="704186"/>
                </a:lnTo>
                <a:lnTo>
                  <a:pt x="538357" y="704183"/>
                </a:lnTo>
                <a:lnTo>
                  <a:pt x="537511" y="704204"/>
                </a:lnTo>
                <a:lnTo>
                  <a:pt x="536892" y="704311"/>
                </a:lnTo>
                <a:lnTo>
                  <a:pt x="536129" y="704427"/>
                </a:lnTo>
                <a:lnTo>
                  <a:pt x="535056" y="704597"/>
                </a:lnTo>
                <a:lnTo>
                  <a:pt x="533799" y="704846"/>
                </a:lnTo>
                <a:lnTo>
                  <a:pt x="531390" y="705403"/>
                </a:lnTo>
                <a:lnTo>
                  <a:pt x="528966" y="705906"/>
                </a:lnTo>
                <a:lnTo>
                  <a:pt x="526617" y="706358"/>
                </a:lnTo>
                <a:lnTo>
                  <a:pt x="524177" y="706806"/>
                </a:lnTo>
                <a:lnTo>
                  <a:pt x="521778" y="707184"/>
                </a:lnTo>
                <a:lnTo>
                  <a:pt x="519435" y="707547"/>
                </a:lnTo>
                <a:lnTo>
                  <a:pt x="517056" y="707891"/>
                </a:lnTo>
                <a:lnTo>
                  <a:pt x="514663" y="708179"/>
                </a:lnTo>
                <a:lnTo>
                  <a:pt x="512289" y="708432"/>
                </a:lnTo>
                <a:lnTo>
                  <a:pt x="509916" y="708686"/>
                </a:lnTo>
                <a:lnTo>
                  <a:pt x="507562" y="708905"/>
                </a:lnTo>
                <a:lnTo>
                  <a:pt x="505209" y="709124"/>
                </a:lnTo>
                <a:lnTo>
                  <a:pt x="500473" y="709452"/>
                </a:lnTo>
                <a:lnTo>
                  <a:pt x="495763" y="709655"/>
                </a:lnTo>
                <a:lnTo>
                  <a:pt x="490983" y="709818"/>
                </a:lnTo>
                <a:lnTo>
                  <a:pt x="486248" y="709822"/>
                </a:lnTo>
                <a:lnTo>
                  <a:pt x="481459" y="709840"/>
                </a:lnTo>
                <a:lnTo>
                  <a:pt x="476620" y="709784"/>
                </a:lnTo>
                <a:lnTo>
                  <a:pt x="471752" y="709618"/>
                </a:lnTo>
                <a:lnTo>
                  <a:pt x="466829" y="709466"/>
                </a:lnTo>
                <a:lnTo>
                  <a:pt x="461891" y="709260"/>
                </a:lnTo>
                <a:lnTo>
                  <a:pt x="456863" y="709048"/>
                </a:lnTo>
                <a:lnTo>
                  <a:pt x="372477" y="708717"/>
                </a:lnTo>
                <a:lnTo>
                  <a:pt x="368928" y="708756"/>
                </a:lnTo>
                <a:lnTo>
                  <a:pt x="365345" y="708775"/>
                </a:lnTo>
                <a:lnTo>
                  <a:pt x="361816" y="708779"/>
                </a:lnTo>
                <a:lnTo>
                  <a:pt x="358343" y="708769"/>
                </a:lnTo>
                <a:lnTo>
                  <a:pt x="354834" y="708738"/>
                </a:lnTo>
                <a:lnTo>
                  <a:pt x="351396" y="708748"/>
                </a:lnTo>
                <a:lnTo>
                  <a:pt x="347957" y="708757"/>
                </a:lnTo>
                <a:lnTo>
                  <a:pt x="344518" y="708767"/>
                </a:lnTo>
                <a:lnTo>
                  <a:pt x="341045" y="708756"/>
                </a:lnTo>
                <a:lnTo>
                  <a:pt x="337586" y="708801"/>
                </a:lnTo>
                <a:lnTo>
                  <a:pt x="334147" y="708810"/>
                </a:lnTo>
                <a:lnTo>
                  <a:pt x="330674" y="708800"/>
                </a:lnTo>
                <a:lnTo>
                  <a:pt x="327215" y="708845"/>
                </a:lnTo>
                <a:lnTo>
                  <a:pt x="323721" y="708869"/>
                </a:lnTo>
                <a:lnTo>
                  <a:pt x="320207" y="708928"/>
                </a:lnTo>
                <a:lnTo>
                  <a:pt x="316693" y="708987"/>
                </a:lnTo>
                <a:lnTo>
                  <a:pt x="313070" y="709075"/>
                </a:lnTo>
                <a:lnTo>
                  <a:pt x="309556" y="709135"/>
                </a:lnTo>
                <a:lnTo>
                  <a:pt x="306043" y="709194"/>
                </a:lnTo>
                <a:lnTo>
                  <a:pt x="302584" y="709238"/>
                </a:lnTo>
                <a:lnTo>
                  <a:pt x="299160" y="709302"/>
                </a:lnTo>
                <a:lnTo>
                  <a:pt x="295755" y="709333"/>
                </a:lnTo>
                <a:lnTo>
                  <a:pt x="292331" y="709397"/>
                </a:lnTo>
                <a:lnTo>
                  <a:pt x="288858" y="709386"/>
                </a:lnTo>
                <a:lnTo>
                  <a:pt x="285475" y="709381"/>
                </a:lnTo>
                <a:lnTo>
                  <a:pt x="282075" y="709321"/>
                </a:lnTo>
                <a:lnTo>
                  <a:pt x="278582" y="709346"/>
                </a:lnTo>
                <a:lnTo>
                  <a:pt x="275099" y="709191"/>
                </a:lnTo>
                <a:lnTo>
                  <a:pt x="271576" y="709105"/>
                </a:lnTo>
                <a:lnTo>
                  <a:pt x="267984" y="708979"/>
                </a:lnTo>
                <a:lnTo>
                  <a:pt x="264356" y="708834"/>
                </a:lnTo>
                <a:lnTo>
                  <a:pt x="260659" y="708648"/>
                </a:lnTo>
                <a:lnTo>
                  <a:pt x="256070" y="708318"/>
                </a:lnTo>
                <a:lnTo>
                  <a:pt x="251508" y="707865"/>
                </a:lnTo>
                <a:lnTo>
                  <a:pt x="246990" y="707251"/>
                </a:lnTo>
                <a:lnTo>
                  <a:pt x="242518" y="706479"/>
                </a:lnTo>
                <a:lnTo>
                  <a:pt x="237997" y="705632"/>
                </a:lnTo>
                <a:lnTo>
                  <a:pt x="233646" y="704650"/>
                </a:lnTo>
                <a:lnTo>
                  <a:pt x="229250" y="703504"/>
                </a:lnTo>
                <a:lnTo>
                  <a:pt x="224895" y="702289"/>
                </a:lnTo>
                <a:lnTo>
                  <a:pt x="220620" y="700934"/>
                </a:lnTo>
                <a:lnTo>
                  <a:pt x="216356" y="699400"/>
                </a:lnTo>
                <a:lnTo>
                  <a:pt x="212187" y="697782"/>
                </a:lnTo>
                <a:lnTo>
                  <a:pt x="208078" y="696059"/>
                </a:lnTo>
                <a:lnTo>
                  <a:pt x="203994" y="694212"/>
                </a:lnTo>
                <a:lnTo>
                  <a:pt x="199957" y="692205"/>
                </a:lnTo>
                <a:lnTo>
                  <a:pt x="195994" y="690150"/>
                </a:lnTo>
                <a:lnTo>
                  <a:pt x="192077" y="687934"/>
                </a:lnTo>
                <a:lnTo>
                  <a:pt x="188254" y="685635"/>
                </a:lnTo>
                <a:lnTo>
                  <a:pt x="184458" y="683211"/>
                </a:lnTo>
                <a:lnTo>
                  <a:pt x="180776" y="680668"/>
                </a:lnTo>
                <a:lnTo>
                  <a:pt x="177189" y="678040"/>
                </a:lnTo>
                <a:lnTo>
                  <a:pt x="173593" y="675269"/>
                </a:lnTo>
                <a:lnTo>
                  <a:pt x="170128" y="672432"/>
                </a:lnTo>
                <a:lnTo>
                  <a:pt x="166777" y="669477"/>
                </a:lnTo>
                <a:lnTo>
                  <a:pt x="163432" y="666432"/>
                </a:lnTo>
                <a:lnTo>
                  <a:pt x="160182" y="663303"/>
                </a:lnTo>
                <a:lnTo>
                  <a:pt x="157046" y="660054"/>
                </a:lnTo>
                <a:lnTo>
                  <a:pt x="153991" y="656667"/>
                </a:lnTo>
                <a:lnTo>
                  <a:pt x="151012" y="653230"/>
                </a:lnTo>
                <a:lnTo>
                  <a:pt x="148182" y="649694"/>
                </a:lnTo>
                <a:lnTo>
                  <a:pt x="145392" y="646088"/>
                </a:lnTo>
                <a:lnTo>
                  <a:pt x="142682" y="642344"/>
                </a:lnTo>
                <a:lnTo>
                  <a:pt x="140138" y="638555"/>
                </a:lnTo>
                <a:lnTo>
                  <a:pt x="137519" y="634491"/>
                </a:lnTo>
                <a:lnTo>
                  <a:pt x="134516" y="629649"/>
                </a:lnTo>
                <a:lnTo>
                  <a:pt x="131192" y="624157"/>
                </a:lnTo>
                <a:lnTo>
                  <a:pt x="127605" y="618235"/>
                </a:lnTo>
                <a:lnTo>
                  <a:pt x="123871" y="611765"/>
                </a:lnTo>
                <a:lnTo>
                  <a:pt x="119899" y="605064"/>
                </a:lnTo>
                <a:lnTo>
                  <a:pt x="115908" y="598074"/>
                </a:lnTo>
                <a:lnTo>
                  <a:pt x="111818" y="590934"/>
                </a:lnTo>
                <a:lnTo>
                  <a:pt x="107784" y="583780"/>
                </a:lnTo>
                <a:lnTo>
                  <a:pt x="103763" y="576680"/>
                </a:lnTo>
                <a:lnTo>
                  <a:pt x="99877" y="569751"/>
                </a:lnTo>
                <a:lnTo>
                  <a:pt x="96119" y="563081"/>
                </a:lnTo>
                <a:lnTo>
                  <a:pt x="92574" y="556765"/>
                </a:lnTo>
                <a:lnTo>
                  <a:pt x="89361" y="550921"/>
                </a:lnTo>
                <a:lnTo>
                  <a:pt x="86384" y="545630"/>
                </a:lnTo>
                <a:lnTo>
                  <a:pt x="83818" y="540993"/>
                </a:lnTo>
                <a:lnTo>
                  <a:pt x="41154" y="468157"/>
                </a:lnTo>
                <a:lnTo>
                  <a:pt x="40085" y="466473"/>
                </a:lnTo>
                <a:lnTo>
                  <a:pt x="39165" y="465014"/>
                </a:lnTo>
                <a:lnTo>
                  <a:pt x="38298" y="463539"/>
                </a:lnTo>
                <a:lnTo>
                  <a:pt x="37448" y="462120"/>
                </a:lnTo>
                <a:lnTo>
                  <a:pt x="36582" y="460646"/>
                </a:lnTo>
                <a:lnTo>
                  <a:pt x="35717" y="459172"/>
                </a:lnTo>
                <a:lnTo>
                  <a:pt x="34767" y="457603"/>
                </a:lnTo>
                <a:lnTo>
                  <a:pt x="33753" y="455904"/>
                </a:lnTo>
                <a:lnTo>
                  <a:pt x="13590" y="418746"/>
                </a:lnTo>
                <a:lnTo>
                  <a:pt x="12726" y="416948"/>
                </a:lnTo>
                <a:lnTo>
                  <a:pt x="12015" y="415286"/>
                </a:lnTo>
                <a:lnTo>
                  <a:pt x="11424" y="413738"/>
                </a:lnTo>
                <a:lnTo>
                  <a:pt x="10862" y="412300"/>
                </a:lnTo>
                <a:lnTo>
                  <a:pt x="9917" y="409759"/>
                </a:lnTo>
                <a:lnTo>
                  <a:pt x="9224" y="407503"/>
                </a:lnTo>
                <a:lnTo>
                  <a:pt x="8576" y="405412"/>
                </a:lnTo>
                <a:lnTo>
                  <a:pt x="8012" y="403417"/>
                </a:lnTo>
                <a:lnTo>
                  <a:pt x="7692" y="402443"/>
                </a:lnTo>
                <a:lnTo>
                  <a:pt x="7358" y="401415"/>
                </a:lnTo>
                <a:lnTo>
                  <a:pt x="6988" y="400367"/>
                </a:lnTo>
                <a:lnTo>
                  <a:pt x="6585" y="399298"/>
                </a:lnTo>
                <a:lnTo>
                  <a:pt x="5953" y="397821"/>
                </a:lnTo>
                <a:lnTo>
                  <a:pt x="5397" y="396294"/>
                </a:lnTo>
                <a:lnTo>
                  <a:pt x="4901" y="394662"/>
                </a:lnTo>
                <a:lnTo>
                  <a:pt x="4425" y="392995"/>
                </a:lnTo>
                <a:lnTo>
                  <a:pt x="3955" y="391238"/>
                </a:lnTo>
                <a:lnTo>
                  <a:pt x="3504" y="389447"/>
                </a:lnTo>
                <a:lnTo>
                  <a:pt x="3113" y="387552"/>
                </a:lnTo>
                <a:lnTo>
                  <a:pt x="2738" y="385711"/>
                </a:lnTo>
                <a:lnTo>
                  <a:pt x="2388" y="383746"/>
                </a:lnTo>
                <a:lnTo>
                  <a:pt x="2038" y="381781"/>
                </a:lnTo>
                <a:lnTo>
                  <a:pt x="1743" y="379801"/>
                </a:lnTo>
                <a:lnTo>
                  <a:pt x="1488" y="377751"/>
                </a:lnTo>
                <a:lnTo>
                  <a:pt x="1233" y="375703"/>
                </a:lnTo>
                <a:lnTo>
                  <a:pt x="998" y="373618"/>
                </a:lnTo>
                <a:lnTo>
                  <a:pt x="798" y="371554"/>
                </a:lnTo>
                <a:lnTo>
                  <a:pt x="618" y="369455"/>
                </a:lnTo>
                <a:lnTo>
                  <a:pt x="312" y="365243"/>
                </a:lnTo>
                <a:lnTo>
                  <a:pt x="166" y="361076"/>
                </a:lnTo>
                <a:lnTo>
                  <a:pt x="15" y="356999"/>
                </a:lnTo>
                <a:lnTo>
                  <a:pt x="3" y="353001"/>
                </a:lnTo>
                <a:lnTo>
                  <a:pt x="0" y="349149"/>
                </a:lnTo>
                <a:lnTo>
                  <a:pt x="131" y="345466"/>
                </a:lnTo>
                <a:lnTo>
                  <a:pt x="286" y="341984"/>
                </a:lnTo>
                <a:lnTo>
                  <a:pt x="515" y="338776"/>
                </a:lnTo>
                <a:lnTo>
                  <a:pt x="662" y="337236"/>
                </a:lnTo>
                <a:lnTo>
                  <a:pt x="888" y="335558"/>
                </a:lnTo>
                <a:lnTo>
                  <a:pt x="1060" y="333893"/>
                </a:lnTo>
                <a:lnTo>
                  <a:pt x="1362" y="332166"/>
                </a:lnTo>
                <a:lnTo>
                  <a:pt x="1614" y="330363"/>
                </a:lnTo>
                <a:lnTo>
                  <a:pt x="1921" y="328545"/>
                </a:lnTo>
                <a:lnTo>
                  <a:pt x="2283" y="326713"/>
                </a:lnTo>
                <a:lnTo>
                  <a:pt x="2611" y="324860"/>
                </a:lnTo>
                <a:lnTo>
                  <a:pt x="3525" y="321027"/>
                </a:lnTo>
                <a:lnTo>
                  <a:pt x="4444" y="317104"/>
                </a:lnTo>
                <a:lnTo>
                  <a:pt x="4996" y="315103"/>
                </a:lnTo>
                <a:lnTo>
                  <a:pt x="5494" y="313117"/>
                </a:lnTo>
                <a:lnTo>
                  <a:pt x="6065" y="311081"/>
                </a:lnTo>
                <a:lnTo>
                  <a:pt x="6673" y="309066"/>
                </a:lnTo>
                <a:lnTo>
                  <a:pt x="7315" y="307070"/>
                </a:lnTo>
                <a:lnTo>
                  <a:pt x="7962" y="304985"/>
                </a:lnTo>
                <a:lnTo>
                  <a:pt x="8713" y="302960"/>
                </a:lnTo>
                <a:lnTo>
                  <a:pt x="9375" y="300929"/>
                </a:lnTo>
                <a:lnTo>
                  <a:pt x="10162" y="298925"/>
                </a:lnTo>
                <a:lnTo>
                  <a:pt x="10878" y="296880"/>
                </a:lnTo>
                <a:lnTo>
                  <a:pt x="11719" y="294860"/>
                </a:lnTo>
                <a:lnTo>
                  <a:pt x="12521" y="292910"/>
                </a:lnTo>
                <a:lnTo>
                  <a:pt x="13341" y="290925"/>
                </a:lnTo>
                <a:lnTo>
                  <a:pt x="14253" y="288946"/>
                </a:lnTo>
                <a:lnTo>
                  <a:pt x="15123" y="287036"/>
                </a:lnTo>
                <a:lnTo>
                  <a:pt x="16015" y="285091"/>
                </a:lnTo>
                <a:lnTo>
                  <a:pt x="17009" y="283207"/>
                </a:lnTo>
                <a:lnTo>
                  <a:pt x="17929" y="281372"/>
                </a:lnTo>
                <a:lnTo>
                  <a:pt x="18904" y="279522"/>
                </a:lnTo>
                <a:lnTo>
                  <a:pt x="19929" y="277748"/>
                </a:lnTo>
                <a:lnTo>
                  <a:pt x="135644" y="77323"/>
                </a:lnTo>
                <a:lnTo>
                  <a:pt x="136669" y="75548"/>
                </a:lnTo>
                <a:lnTo>
                  <a:pt x="137804" y="73745"/>
                </a:lnTo>
                <a:lnTo>
                  <a:pt x="138972" y="71960"/>
                </a:lnTo>
                <a:lnTo>
                  <a:pt x="140087" y="70191"/>
                </a:lnTo>
                <a:lnTo>
                  <a:pt x="141345" y="68413"/>
                </a:lnTo>
                <a:lnTo>
                  <a:pt x="142584" y="66669"/>
                </a:lnTo>
                <a:lnTo>
                  <a:pt x="143878" y="64910"/>
                </a:lnTo>
                <a:lnTo>
                  <a:pt x="145171" y="63152"/>
                </a:lnTo>
                <a:lnTo>
                  <a:pt x="146555" y="61399"/>
                </a:lnTo>
                <a:lnTo>
                  <a:pt x="147883" y="59661"/>
                </a:lnTo>
                <a:lnTo>
                  <a:pt x="149296" y="58017"/>
                </a:lnTo>
                <a:lnTo>
                  <a:pt x="150729" y="56339"/>
                </a:lnTo>
                <a:lnTo>
                  <a:pt x="152107" y="54676"/>
                </a:lnTo>
                <a:lnTo>
                  <a:pt x="153575" y="53018"/>
                </a:lnTo>
                <a:lnTo>
                  <a:pt x="155057" y="51415"/>
                </a:lnTo>
                <a:lnTo>
                  <a:pt x="156519" y="49847"/>
                </a:lnTo>
                <a:lnTo>
                  <a:pt x="157981" y="48278"/>
                </a:lnTo>
                <a:lnTo>
                  <a:pt x="159458" y="46765"/>
                </a:lnTo>
                <a:lnTo>
                  <a:pt x="160955" y="45217"/>
                </a:lnTo>
                <a:lnTo>
                  <a:pt x="162481" y="43778"/>
                </a:lnTo>
                <a:lnTo>
                  <a:pt x="163953" y="42354"/>
                </a:lnTo>
                <a:lnTo>
                  <a:pt x="165404" y="40965"/>
                </a:lnTo>
                <a:lnTo>
                  <a:pt x="166890" y="39597"/>
                </a:lnTo>
                <a:lnTo>
                  <a:pt x="168356" y="38262"/>
                </a:lnTo>
                <a:lnTo>
                  <a:pt x="169818" y="37018"/>
                </a:lnTo>
                <a:lnTo>
                  <a:pt x="171293" y="35829"/>
                </a:lnTo>
                <a:lnTo>
                  <a:pt x="172679" y="34634"/>
                </a:lnTo>
                <a:lnTo>
                  <a:pt x="174154" y="33444"/>
                </a:lnTo>
                <a:lnTo>
                  <a:pt x="175529" y="32428"/>
                </a:lnTo>
                <a:lnTo>
                  <a:pt x="176924" y="31378"/>
                </a:lnTo>
                <a:lnTo>
                  <a:pt x="178244" y="30378"/>
                </a:lnTo>
                <a:lnTo>
                  <a:pt x="179559" y="29466"/>
                </a:lnTo>
                <a:lnTo>
                  <a:pt x="182613" y="27471"/>
                </a:lnTo>
                <a:lnTo>
                  <a:pt x="185617" y="25402"/>
                </a:lnTo>
                <a:lnTo>
                  <a:pt x="188631" y="23477"/>
                </a:lnTo>
                <a:lnTo>
                  <a:pt x="191714" y="21591"/>
                </a:lnTo>
                <a:lnTo>
                  <a:pt x="193244" y="20711"/>
                </a:lnTo>
                <a:lnTo>
                  <a:pt x="194737" y="19811"/>
                </a:lnTo>
                <a:lnTo>
                  <a:pt x="196281" y="18986"/>
                </a:lnTo>
                <a:lnTo>
                  <a:pt x="197845" y="18125"/>
                </a:lnTo>
                <a:lnTo>
                  <a:pt x="199423" y="17320"/>
                </a:lnTo>
                <a:lnTo>
                  <a:pt x="200982" y="16549"/>
                </a:lnTo>
                <a:lnTo>
                  <a:pt x="202574" y="15799"/>
                </a:lnTo>
                <a:lnTo>
                  <a:pt x="204107" y="15153"/>
                </a:lnTo>
                <a:lnTo>
                  <a:pt x="205770" y="14443"/>
                </a:lnTo>
                <a:lnTo>
                  <a:pt x="207343" y="13727"/>
                </a:lnTo>
                <a:lnTo>
                  <a:pt x="208937" y="12977"/>
                </a:lnTo>
                <a:lnTo>
                  <a:pt x="210524" y="12316"/>
                </a:lnTo>
                <a:lnTo>
                  <a:pt x="212097" y="11600"/>
                </a:lnTo>
                <a:lnTo>
                  <a:pt x="213720" y="10960"/>
                </a:lnTo>
                <a:lnTo>
                  <a:pt x="215302" y="10388"/>
                </a:lnTo>
                <a:lnTo>
                  <a:pt x="216934" y="9892"/>
                </a:lnTo>
                <a:lnTo>
                  <a:pt x="220896" y="8654"/>
                </a:lnTo>
                <a:lnTo>
                  <a:pt x="223432" y="7798"/>
                </a:lnTo>
                <a:lnTo>
                  <a:pt x="225075" y="7123"/>
                </a:lnTo>
                <a:lnTo>
                  <a:pt x="226267" y="6744"/>
                </a:lnTo>
                <a:lnTo>
                  <a:pt x="226891" y="6548"/>
                </a:lnTo>
                <a:lnTo>
                  <a:pt x="227530" y="6406"/>
                </a:lnTo>
                <a:lnTo>
                  <a:pt x="228283" y="6146"/>
                </a:lnTo>
                <a:lnTo>
                  <a:pt x="229211" y="5986"/>
                </a:lnTo>
                <a:lnTo>
                  <a:pt x="231870" y="5479"/>
                </a:lnTo>
                <a:lnTo>
                  <a:pt x="235910" y="4749"/>
                </a:lnTo>
                <a:lnTo>
                  <a:pt x="236877" y="4520"/>
                </a:lnTo>
                <a:lnTo>
                  <a:pt x="237750" y="4373"/>
                </a:lnTo>
                <a:lnTo>
                  <a:pt x="238539" y="4133"/>
                </a:lnTo>
                <a:lnTo>
                  <a:pt x="239272" y="3907"/>
                </a:lnTo>
                <a:lnTo>
                  <a:pt x="240829" y="3461"/>
                </a:lnTo>
                <a:lnTo>
                  <a:pt x="242566" y="3025"/>
                </a:lnTo>
                <a:lnTo>
                  <a:pt x="263219" y="520"/>
                </a:lnTo>
                <a:lnTo>
                  <a:pt x="267680" y="266"/>
                </a:lnTo>
                <a:lnTo>
                  <a:pt x="272296" y="147"/>
                </a:lnTo>
                <a:lnTo>
                  <a:pt x="277036" y="54"/>
                </a:lnTo>
                <a:close/>
              </a:path>
            </a:pathLst>
          </a:custGeom>
          <a:solidFill>
            <a:schemeClr val="bg1">
              <a:lumMod val="75000"/>
              <a:alpha val="16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55BF5C8F-0DD9-F4ED-7824-0D845A913FEF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682519" y="3519784"/>
            <a:ext cx="769951" cy="709840"/>
          </a:xfrm>
          <a:custGeom>
            <a:avLst/>
            <a:gdLst>
              <a:gd name="connsiteX0" fmla="*/ 281845 w 769951"/>
              <a:gd name="connsiteY0" fmla="*/ 0 h 709840"/>
              <a:gd name="connsiteX1" fmla="*/ 286773 w 769951"/>
              <a:gd name="connsiteY1" fmla="*/ 62 h 709840"/>
              <a:gd name="connsiteX2" fmla="*/ 291667 w 769951"/>
              <a:gd name="connsiteY2" fmla="*/ 104 h 709840"/>
              <a:gd name="connsiteX3" fmla="*/ 296665 w 769951"/>
              <a:gd name="connsiteY3" fmla="*/ 206 h 709840"/>
              <a:gd name="connsiteX4" fmla="*/ 301664 w 769951"/>
              <a:gd name="connsiteY4" fmla="*/ 308 h 709840"/>
              <a:gd name="connsiteX5" fmla="*/ 306732 w 769951"/>
              <a:gd name="connsiteY5" fmla="*/ 449 h 709840"/>
              <a:gd name="connsiteX6" fmla="*/ 311729 w 769951"/>
              <a:gd name="connsiteY6" fmla="*/ 551 h 709840"/>
              <a:gd name="connsiteX7" fmla="*/ 316688 w 769951"/>
              <a:gd name="connsiteY7" fmla="*/ 723 h 709840"/>
              <a:gd name="connsiteX8" fmla="*/ 321631 w 769951"/>
              <a:gd name="connsiteY8" fmla="*/ 840 h 709840"/>
              <a:gd name="connsiteX9" fmla="*/ 326470 w 769951"/>
              <a:gd name="connsiteY9" fmla="*/ 896 h 709840"/>
              <a:gd name="connsiteX10" fmla="*/ 331219 w 769951"/>
              <a:gd name="connsiteY10" fmla="*/ 948 h 709840"/>
              <a:gd name="connsiteX11" fmla="*/ 335953 w 769951"/>
              <a:gd name="connsiteY11" fmla="*/ 944 h 709840"/>
              <a:gd name="connsiteX12" fmla="*/ 340473 w 769951"/>
              <a:gd name="connsiteY12" fmla="*/ 909 h 709840"/>
              <a:gd name="connsiteX13" fmla="*/ 344132 w 769951"/>
              <a:gd name="connsiteY13" fmla="*/ 840 h 709840"/>
              <a:gd name="connsiteX14" fmla="*/ 347675 w 769951"/>
              <a:gd name="connsiteY14" fmla="*/ 891 h 709840"/>
              <a:gd name="connsiteX15" fmla="*/ 351183 w 769951"/>
              <a:gd name="connsiteY15" fmla="*/ 922 h 709840"/>
              <a:gd name="connsiteX16" fmla="*/ 354747 w 769951"/>
              <a:gd name="connsiteY16" fmla="*/ 938 h 709840"/>
              <a:gd name="connsiteX17" fmla="*/ 358180 w 769951"/>
              <a:gd name="connsiteY17" fmla="*/ 1018 h 709840"/>
              <a:gd name="connsiteX18" fmla="*/ 361743 w 769951"/>
              <a:gd name="connsiteY18" fmla="*/ 1034 h 709840"/>
              <a:gd name="connsiteX19" fmla="*/ 365321 w 769951"/>
              <a:gd name="connsiteY19" fmla="*/ 1104 h 709840"/>
              <a:gd name="connsiteX20" fmla="*/ 368959 w 769951"/>
              <a:gd name="connsiteY20" fmla="*/ 1071 h 709840"/>
              <a:gd name="connsiteX21" fmla="*/ 375484 w 769951"/>
              <a:gd name="connsiteY21" fmla="*/ 940 h 709840"/>
              <a:gd name="connsiteX22" fmla="*/ 383069 w 769951"/>
              <a:gd name="connsiteY22" fmla="*/ 820 h 709840"/>
              <a:gd name="connsiteX23" fmla="*/ 391517 w 769951"/>
              <a:gd name="connsiteY23" fmla="*/ 733 h 709840"/>
              <a:gd name="connsiteX24" fmla="*/ 400598 w 769951"/>
              <a:gd name="connsiteY24" fmla="*/ 594 h 709840"/>
              <a:gd name="connsiteX25" fmla="*/ 410251 w 769951"/>
              <a:gd name="connsiteY25" fmla="*/ 507 h 709840"/>
              <a:gd name="connsiteX26" fmla="*/ 420319 w 769951"/>
              <a:gd name="connsiteY26" fmla="*/ 428 h 709840"/>
              <a:gd name="connsiteX27" fmla="*/ 430620 w 769951"/>
              <a:gd name="connsiteY27" fmla="*/ 344 h 709840"/>
              <a:gd name="connsiteX28" fmla="*/ 441011 w 769951"/>
              <a:gd name="connsiteY28" fmla="*/ 265 h 709840"/>
              <a:gd name="connsiteX29" fmla="*/ 451363 w 769951"/>
              <a:gd name="connsiteY29" fmla="*/ 257 h 709840"/>
              <a:gd name="connsiteX30" fmla="*/ 461479 w 769951"/>
              <a:gd name="connsiteY30" fmla="*/ 252 h 709840"/>
              <a:gd name="connsiteX31" fmla="*/ 471217 w 769951"/>
              <a:gd name="connsiteY31" fmla="*/ 260 h 709840"/>
              <a:gd name="connsiteX32" fmla="*/ 480467 w 769951"/>
              <a:gd name="connsiteY32" fmla="*/ 311 h 709840"/>
              <a:gd name="connsiteX33" fmla="*/ 489028 w 769951"/>
              <a:gd name="connsiteY33" fmla="*/ 430 h 709840"/>
              <a:gd name="connsiteX34" fmla="*/ 496757 w 769951"/>
              <a:gd name="connsiteY34" fmla="*/ 623 h 709840"/>
              <a:gd name="connsiteX35" fmla="*/ 500245 w 769951"/>
              <a:gd name="connsiteY35" fmla="*/ 688 h 709840"/>
              <a:gd name="connsiteX36" fmla="*/ 503479 w 769951"/>
              <a:gd name="connsiteY36" fmla="*/ 793 h 709840"/>
              <a:gd name="connsiteX37" fmla="*/ 506479 w 769951"/>
              <a:gd name="connsiteY37" fmla="*/ 901 h 709840"/>
              <a:gd name="connsiteX38" fmla="*/ 509134 w 769951"/>
              <a:gd name="connsiteY38" fmla="*/ 1042 h 709840"/>
              <a:gd name="connsiteX39" fmla="*/ 513723 w 769951"/>
              <a:gd name="connsiteY39" fmla="*/ 1372 h 709840"/>
              <a:gd name="connsiteX40" fmla="*/ 518286 w 769951"/>
              <a:gd name="connsiteY40" fmla="*/ 1826 h 709840"/>
              <a:gd name="connsiteX41" fmla="*/ 522803 w 769951"/>
              <a:gd name="connsiteY41" fmla="*/ 2439 h 709840"/>
              <a:gd name="connsiteX42" fmla="*/ 527275 w 769951"/>
              <a:gd name="connsiteY42" fmla="*/ 3211 h 709840"/>
              <a:gd name="connsiteX43" fmla="*/ 531797 w 769951"/>
              <a:gd name="connsiteY43" fmla="*/ 4059 h 709840"/>
              <a:gd name="connsiteX44" fmla="*/ 536148 w 769951"/>
              <a:gd name="connsiteY44" fmla="*/ 5040 h 709840"/>
              <a:gd name="connsiteX45" fmla="*/ 540544 w 769951"/>
              <a:gd name="connsiteY45" fmla="*/ 6186 h 709840"/>
              <a:gd name="connsiteX46" fmla="*/ 544898 w 769951"/>
              <a:gd name="connsiteY46" fmla="*/ 7401 h 709840"/>
              <a:gd name="connsiteX47" fmla="*/ 549174 w 769951"/>
              <a:gd name="connsiteY47" fmla="*/ 8756 h 709840"/>
              <a:gd name="connsiteX48" fmla="*/ 553438 w 769951"/>
              <a:gd name="connsiteY48" fmla="*/ 10290 h 709840"/>
              <a:gd name="connsiteX49" fmla="*/ 557607 w 769951"/>
              <a:gd name="connsiteY49" fmla="*/ 11908 h 709840"/>
              <a:gd name="connsiteX50" fmla="*/ 561716 w 769951"/>
              <a:gd name="connsiteY50" fmla="*/ 13631 h 709840"/>
              <a:gd name="connsiteX51" fmla="*/ 565799 w 769951"/>
              <a:gd name="connsiteY51" fmla="*/ 15478 h 709840"/>
              <a:gd name="connsiteX52" fmla="*/ 569837 w 769951"/>
              <a:gd name="connsiteY52" fmla="*/ 17484 h 709840"/>
              <a:gd name="connsiteX53" fmla="*/ 573799 w 769951"/>
              <a:gd name="connsiteY53" fmla="*/ 19540 h 709840"/>
              <a:gd name="connsiteX54" fmla="*/ 577717 w 769951"/>
              <a:gd name="connsiteY54" fmla="*/ 21755 h 709840"/>
              <a:gd name="connsiteX55" fmla="*/ 581539 w 769951"/>
              <a:gd name="connsiteY55" fmla="*/ 24055 h 709840"/>
              <a:gd name="connsiteX56" fmla="*/ 585336 w 769951"/>
              <a:gd name="connsiteY56" fmla="*/ 26479 h 709840"/>
              <a:gd name="connsiteX57" fmla="*/ 589017 w 769951"/>
              <a:gd name="connsiteY57" fmla="*/ 29022 h 709840"/>
              <a:gd name="connsiteX58" fmla="*/ 592604 w 769951"/>
              <a:gd name="connsiteY58" fmla="*/ 31649 h 709840"/>
              <a:gd name="connsiteX59" fmla="*/ 596200 w 769951"/>
              <a:gd name="connsiteY59" fmla="*/ 34422 h 709840"/>
              <a:gd name="connsiteX60" fmla="*/ 599666 w 769951"/>
              <a:gd name="connsiteY60" fmla="*/ 37257 h 709840"/>
              <a:gd name="connsiteX61" fmla="*/ 603016 w 769951"/>
              <a:gd name="connsiteY61" fmla="*/ 40213 h 709840"/>
              <a:gd name="connsiteX62" fmla="*/ 606362 w 769951"/>
              <a:gd name="connsiteY62" fmla="*/ 43258 h 709840"/>
              <a:gd name="connsiteX63" fmla="*/ 609612 w 769951"/>
              <a:gd name="connsiteY63" fmla="*/ 46387 h 709840"/>
              <a:gd name="connsiteX64" fmla="*/ 612747 w 769951"/>
              <a:gd name="connsiteY64" fmla="*/ 49635 h 709840"/>
              <a:gd name="connsiteX65" fmla="*/ 615802 w 769951"/>
              <a:gd name="connsiteY65" fmla="*/ 53023 h 709840"/>
              <a:gd name="connsiteX66" fmla="*/ 618782 w 769951"/>
              <a:gd name="connsiteY66" fmla="*/ 56460 h 709840"/>
              <a:gd name="connsiteX67" fmla="*/ 621612 w 769951"/>
              <a:gd name="connsiteY67" fmla="*/ 59996 h 709840"/>
              <a:gd name="connsiteX68" fmla="*/ 624402 w 769951"/>
              <a:gd name="connsiteY68" fmla="*/ 63602 h 709840"/>
              <a:gd name="connsiteX69" fmla="*/ 627111 w 769951"/>
              <a:gd name="connsiteY69" fmla="*/ 67346 h 709840"/>
              <a:gd name="connsiteX70" fmla="*/ 629655 w 769951"/>
              <a:gd name="connsiteY70" fmla="*/ 71135 h 709840"/>
              <a:gd name="connsiteX71" fmla="*/ 714032 w 769951"/>
              <a:gd name="connsiteY71" fmla="*/ 217093 h 709840"/>
              <a:gd name="connsiteX72" fmla="*/ 714927 w 769951"/>
              <a:gd name="connsiteY72" fmla="*/ 218676 h 709840"/>
              <a:gd name="connsiteX73" fmla="*/ 715842 w 769951"/>
              <a:gd name="connsiteY73" fmla="*/ 220226 h 709840"/>
              <a:gd name="connsiteX74" fmla="*/ 716737 w 769951"/>
              <a:gd name="connsiteY74" fmla="*/ 221809 h 709840"/>
              <a:gd name="connsiteX75" fmla="*/ 717707 w 769951"/>
              <a:gd name="connsiteY75" fmla="*/ 223344 h 709840"/>
              <a:gd name="connsiteX76" fmla="*/ 718587 w 769951"/>
              <a:gd name="connsiteY76" fmla="*/ 224873 h 709840"/>
              <a:gd name="connsiteX77" fmla="*/ 719577 w 769951"/>
              <a:gd name="connsiteY77" fmla="*/ 226372 h 709840"/>
              <a:gd name="connsiteX78" fmla="*/ 720423 w 769951"/>
              <a:gd name="connsiteY78" fmla="*/ 227881 h 709840"/>
              <a:gd name="connsiteX79" fmla="*/ 721308 w 769951"/>
              <a:gd name="connsiteY79" fmla="*/ 229321 h 709840"/>
              <a:gd name="connsiteX80" fmla="*/ 756204 w 769951"/>
              <a:gd name="connsiteY80" fmla="*/ 290944 h 709840"/>
              <a:gd name="connsiteX81" fmla="*/ 757068 w 769951"/>
              <a:gd name="connsiteY81" fmla="*/ 292742 h 709840"/>
              <a:gd name="connsiteX82" fmla="*/ 757778 w 769951"/>
              <a:gd name="connsiteY82" fmla="*/ 294405 h 709840"/>
              <a:gd name="connsiteX83" fmla="*/ 758369 w 769951"/>
              <a:gd name="connsiteY83" fmla="*/ 295952 h 709840"/>
              <a:gd name="connsiteX84" fmla="*/ 758931 w 769951"/>
              <a:gd name="connsiteY84" fmla="*/ 297390 h 709840"/>
              <a:gd name="connsiteX85" fmla="*/ 759876 w 769951"/>
              <a:gd name="connsiteY85" fmla="*/ 299931 h 709840"/>
              <a:gd name="connsiteX86" fmla="*/ 760569 w 769951"/>
              <a:gd name="connsiteY86" fmla="*/ 302186 h 709840"/>
              <a:gd name="connsiteX87" fmla="*/ 761217 w 769951"/>
              <a:gd name="connsiteY87" fmla="*/ 304277 h 709840"/>
              <a:gd name="connsiteX88" fmla="*/ 761782 w 769951"/>
              <a:gd name="connsiteY88" fmla="*/ 306273 h 709840"/>
              <a:gd name="connsiteX89" fmla="*/ 762101 w 769951"/>
              <a:gd name="connsiteY89" fmla="*/ 307246 h 709840"/>
              <a:gd name="connsiteX90" fmla="*/ 762436 w 769951"/>
              <a:gd name="connsiteY90" fmla="*/ 308274 h 709840"/>
              <a:gd name="connsiteX91" fmla="*/ 762805 w 769951"/>
              <a:gd name="connsiteY91" fmla="*/ 309323 h 709840"/>
              <a:gd name="connsiteX92" fmla="*/ 763208 w 769951"/>
              <a:gd name="connsiteY92" fmla="*/ 310391 h 709840"/>
              <a:gd name="connsiteX93" fmla="*/ 763959 w 769951"/>
              <a:gd name="connsiteY93" fmla="*/ 311984 h 709840"/>
              <a:gd name="connsiteX94" fmla="*/ 764452 w 769951"/>
              <a:gd name="connsiteY94" fmla="*/ 313058 h 709840"/>
              <a:gd name="connsiteX95" fmla="*/ 764670 w 769951"/>
              <a:gd name="connsiteY95" fmla="*/ 313647 h 709840"/>
              <a:gd name="connsiteX96" fmla="*/ 764886 w 769951"/>
              <a:gd name="connsiteY96" fmla="*/ 314236 h 709840"/>
              <a:gd name="connsiteX97" fmla="*/ 765147 w 769951"/>
              <a:gd name="connsiteY97" fmla="*/ 314989 h 709840"/>
              <a:gd name="connsiteX98" fmla="*/ 765371 w 769951"/>
              <a:gd name="connsiteY98" fmla="*/ 316047 h 709840"/>
              <a:gd name="connsiteX99" fmla="*/ 766143 w 769951"/>
              <a:gd name="connsiteY99" fmla="*/ 319693 h 709840"/>
              <a:gd name="connsiteX100" fmla="*/ 766839 w 769951"/>
              <a:gd name="connsiteY100" fmla="*/ 323389 h 709840"/>
              <a:gd name="connsiteX101" fmla="*/ 767486 w 769951"/>
              <a:gd name="connsiteY101" fmla="*/ 327011 h 709840"/>
              <a:gd name="connsiteX102" fmla="*/ 768057 w 769951"/>
              <a:gd name="connsiteY102" fmla="*/ 330681 h 709840"/>
              <a:gd name="connsiteX103" fmla="*/ 768574 w 769951"/>
              <a:gd name="connsiteY103" fmla="*/ 334366 h 709840"/>
              <a:gd name="connsiteX104" fmla="*/ 769001 w 769951"/>
              <a:gd name="connsiteY104" fmla="*/ 338046 h 709840"/>
              <a:gd name="connsiteX105" fmla="*/ 769338 w 769951"/>
              <a:gd name="connsiteY105" fmla="*/ 341721 h 709840"/>
              <a:gd name="connsiteX106" fmla="*/ 769586 w 769951"/>
              <a:gd name="connsiteY106" fmla="*/ 345390 h 709840"/>
              <a:gd name="connsiteX107" fmla="*/ 769779 w 769951"/>
              <a:gd name="connsiteY107" fmla="*/ 349074 h 709840"/>
              <a:gd name="connsiteX108" fmla="*/ 769903 w 769951"/>
              <a:gd name="connsiteY108" fmla="*/ 352717 h 709840"/>
              <a:gd name="connsiteX109" fmla="*/ 769951 w 769951"/>
              <a:gd name="connsiteY109" fmla="*/ 356410 h 709840"/>
              <a:gd name="connsiteX110" fmla="*/ 769895 w 769951"/>
              <a:gd name="connsiteY110" fmla="*/ 360043 h 709840"/>
              <a:gd name="connsiteX111" fmla="*/ 769799 w 769951"/>
              <a:gd name="connsiteY111" fmla="*/ 363745 h 709840"/>
              <a:gd name="connsiteX112" fmla="*/ 769543 w 769951"/>
              <a:gd name="connsiteY112" fmla="*/ 367402 h 709840"/>
              <a:gd name="connsiteX113" fmla="*/ 769288 w 769951"/>
              <a:gd name="connsiteY113" fmla="*/ 371059 h 709840"/>
              <a:gd name="connsiteX114" fmla="*/ 768908 w 769951"/>
              <a:gd name="connsiteY114" fmla="*/ 374690 h 709840"/>
              <a:gd name="connsiteX115" fmla="*/ 768418 w 769951"/>
              <a:gd name="connsiteY115" fmla="*/ 378351 h 709840"/>
              <a:gd name="connsiteX116" fmla="*/ 767859 w 769951"/>
              <a:gd name="connsiteY116" fmla="*/ 381972 h 709840"/>
              <a:gd name="connsiteX117" fmla="*/ 767245 w 769951"/>
              <a:gd name="connsiteY117" fmla="*/ 385607 h 709840"/>
              <a:gd name="connsiteX118" fmla="*/ 766471 w 769951"/>
              <a:gd name="connsiteY118" fmla="*/ 389197 h 709840"/>
              <a:gd name="connsiteX119" fmla="*/ 765657 w 769951"/>
              <a:gd name="connsiteY119" fmla="*/ 392856 h 709840"/>
              <a:gd name="connsiteX120" fmla="*/ 764684 w 769951"/>
              <a:gd name="connsiteY120" fmla="*/ 396470 h 709840"/>
              <a:gd name="connsiteX121" fmla="*/ 763676 w 769951"/>
              <a:gd name="connsiteY121" fmla="*/ 400064 h 709840"/>
              <a:gd name="connsiteX122" fmla="*/ 762544 w 769951"/>
              <a:gd name="connsiteY122" fmla="*/ 403632 h 709840"/>
              <a:gd name="connsiteX123" fmla="*/ 761302 w 769951"/>
              <a:gd name="connsiteY123" fmla="*/ 407229 h 709840"/>
              <a:gd name="connsiteX124" fmla="*/ 760025 w 769951"/>
              <a:gd name="connsiteY124" fmla="*/ 410807 h 709840"/>
              <a:gd name="connsiteX125" fmla="*/ 758570 w 769951"/>
              <a:gd name="connsiteY125" fmla="*/ 414374 h 709840"/>
              <a:gd name="connsiteX126" fmla="*/ 757044 w 769951"/>
              <a:gd name="connsiteY126" fmla="*/ 417900 h 709840"/>
              <a:gd name="connsiteX127" fmla="*/ 755408 w 769951"/>
              <a:gd name="connsiteY127" fmla="*/ 421457 h 709840"/>
              <a:gd name="connsiteX128" fmla="*/ 753668 w 769951"/>
              <a:gd name="connsiteY128" fmla="*/ 424953 h 709840"/>
              <a:gd name="connsiteX129" fmla="*/ 751819 w 769951"/>
              <a:gd name="connsiteY129" fmla="*/ 428477 h 709840"/>
              <a:gd name="connsiteX130" fmla="*/ 749864 w 769951"/>
              <a:gd name="connsiteY130" fmla="*/ 431942 h 709840"/>
              <a:gd name="connsiteX131" fmla="*/ 634149 w 769951"/>
              <a:gd name="connsiteY131" fmla="*/ 632367 h 709840"/>
              <a:gd name="connsiteX132" fmla="*/ 632527 w 769951"/>
              <a:gd name="connsiteY132" fmla="*/ 635095 h 709840"/>
              <a:gd name="connsiteX133" fmla="*/ 630781 w 769951"/>
              <a:gd name="connsiteY133" fmla="*/ 637799 h 709840"/>
              <a:gd name="connsiteX134" fmla="*/ 628980 w 769951"/>
              <a:gd name="connsiteY134" fmla="*/ 640517 h 709840"/>
              <a:gd name="connsiteX135" fmla="*/ 627088 w 769951"/>
              <a:gd name="connsiteY135" fmla="*/ 643229 h 709840"/>
              <a:gd name="connsiteX136" fmla="*/ 625088 w 769951"/>
              <a:gd name="connsiteY136" fmla="*/ 645972 h 709840"/>
              <a:gd name="connsiteX137" fmla="*/ 623023 w 769951"/>
              <a:gd name="connsiteY137" fmla="*/ 648584 h 709840"/>
              <a:gd name="connsiteX138" fmla="*/ 620828 w 769951"/>
              <a:gd name="connsiteY138" fmla="*/ 651260 h 709840"/>
              <a:gd name="connsiteX139" fmla="*/ 618619 w 769951"/>
              <a:gd name="connsiteY139" fmla="*/ 653882 h 709840"/>
              <a:gd name="connsiteX140" fmla="*/ 616285 w 769951"/>
              <a:gd name="connsiteY140" fmla="*/ 656478 h 709840"/>
              <a:gd name="connsiteX141" fmla="*/ 613916 w 769951"/>
              <a:gd name="connsiteY141" fmla="*/ 659054 h 709840"/>
              <a:gd name="connsiteX142" fmla="*/ 611478 w 769951"/>
              <a:gd name="connsiteY142" fmla="*/ 661590 h 709840"/>
              <a:gd name="connsiteX143" fmla="*/ 609005 w 769951"/>
              <a:gd name="connsiteY143" fmla="*/ 664106 h 709840"/>
              <a:gd name="connsiteX144" fmla="*/ 606392 w 769951"/>
              <a:gd name="connsiteY144" fmla="*/ 666541 h 709840"/>
              <a:gd name="connsiteX145" fmla="*/ 603800 w 769951"/>
              <a:gd name="connsiteY145" fmla="*/ 668941 h 709840"/>
              <a:gd name="connsiteX146" fmla="*/ 601173 w 769951"/>
              <a:gd name="connsiteY146" fmla="*/ 671321 h 709840"/>
              <a:gd name="connsiteX147" fmla="*/ 598517 w 769951"/>
              <a:gd name="connsiteY147" fmla="*/ 673592 h 709840"/>
              <a:gd name="connsiteX148" fmla="*/ 595770 w 769951"/>
              <a:gd name="connsiteY148" fmla="*/ 675857 h 709840"/>
              <a:gd name="connsiteX149" fmla="*/ 592995 w 769951"/>
              <a:gd name="connsiteY149" fmla="*/ 678013 h 709840"/>
              <a:gd name="connsiteX150" fmla="*/ 590185 w 769951"/>
              <a:gd name="connsiteY150" fmla="*/ 680149 h 709840"/>
              <a:gd name="connsiteX151" fmla="*/ 587380 w 769951"/>
              <a:gd name="connsiteY151" fmla="*/ 682195 h 709840"/>
              <a:gd name="connsiteX152" fmla="*/ 584546 w 769951"/>
              <a:gd name="connsiteY152" fmla="*/ 684130 h 709840"/>
              <a:gd name="connsiteX153" fmla="*/ 581642 w 769951"/>
              <a:gd name="connsiteY153" fmla="*/ 686026 h 709840"/>
              <a:gd name="connsiteX154" fmla="*/ 578798 w 769951"/>
              <a:gd name="connsiteY154" fmla="*/ 687818 h 709840"/>
              <a:gd name="connsiteX155" fmla="*/ 575905 w 769951"/>
              <a:gd name="connsiteY155" fmla="*/ 689534 h 709840"/>
              <a:gd name="connsiteX156" fmla="*/ 572997 w 769951"/>
              <a:gd name="connsiteY156" fmla="*/ 691196 h 709840"/>
              <a:gd name="connsiteX157" fmla="*/ 570094 w 769951"/>
              <a:gd name="connsiteY157" fmla="*/ 692767 h 709840"/>
              <a:gd name="connsiteX158" fmla="*/ 567148 w 769951"/>
              <a:gd name="connsiteY158" fmla="*/ 694175 h 709840"/>
              <a:gd name="connsiteX159" fmla="*/ 564296 w 769951"/>
              <a:gd name="connsiteY159" fmla="*/ 695497 h 709840"/>
              <a:gd name="connsiteX160" fmla="*/ 561395 w 769951"/>
              <a:gd name="connsiteY160" fmla="*/ 696745 h 709840"/>
              <a:gd name="connsiteX161" fmla="*/ 558554 w 769951"/>
              <a:gd name="connsiteY161" fmla="*/ 697889 h 709840"/>
              <a:gd name="connsiteX162" fmla="*/ 555704 w 769951"/>
              <a:gd name="connsiteY162" fmla="*/ 698888 h 709840"/>
              <a:gd name="connsiteX163" fmla="*/ 552860 w 769951"/>
              <a:gd name="connsiteY163" fmla="*/ 699797 h 709840"/>
              <a:gd name="connsiteX164" fmla="*/ 551103 w 769951"/>
              <a:gd name="connsiteY164" fmla="*/ 700268 h 709840"/>
              <a:gd name="connsiteX165" fmla="*/ 549566 w 769951"/>
              <a:gd name="connsiteY165" fmla="*/ 700680 h 709840"/>
              <a:gd name="connsiteX166" fmla="*/ 548798 w 769951"/>
              <a:gd name="connsiteY166" fmla="*/ 700886 h 709840"/>
              <a:gd name="connsiteX167" fmla="*/ 548010 w 769951"/>
              <a:gd name="connsiteY167" fmla="*/ 701126 h 709840"/>
              <a:gd name="connsiteX168" fmla="*/ 547221 w 769951"/>
              <a:gd name="connsiteY168" fmla="*/ 701367 h 709840"/>
              <a:gd name="connsiteX169" fmla="*/ 546317 w 769951"/>
              <a:gd name="connsiteY169" fmla="*/ 701727 h 709840"/>
              <a:gd name="connsiteX170" fmla="*/ 543092 w 769951"/>
              <a:gd name="connsiteY170" fmla="*/ 702973 h 709840"/>
              <a:gd name="connsiteX171" fmla="*/ 541031 w 769951"/>
              <a:gd name="connsiteY171" fmla="*/ 703731 h 709840"/>
              <a:gd name="connsiteX172" fmla="*/ 540297 w 769951"/>
              <a:gd name="connsiteY172" fmla="*/ 703957 h 709840"/>
              <a:gd name="connsiteX173" fmla="*/ 539768 w 769951"/>
              <a:gd name="connsiteY173" fmla="*/ 704070 h 709840"/>
              <a:gd name="connsiteX174" fmla="*/ 539350 w 769951"/>
              <a:gd name="connsiteY174" fmla="*/ 704152 h 709840"/>
              <a:gd name="connsiteX175" fmla="*/ 539006 w 769951"/>
              <a:gd name="connsiteY175" fmla="*/ 704186 h 709840"/>
              <a:gd name="connsiteX176" fmla="*/ 538357 w 769951"/>
              <a:gd name="connsiteY176" fmla="*/ 704183 h 709840"/>
              <a:gd name="connsiteX177" fmla="*/ 537511 w 769951"/>
              <a:gd name="connsiteY177" fmla="*/ 704204 h 709840"/>
              <a:gd name="connsiteX178" fmla="*/ 536892 w 769951"/>
              <a:gd name="connsiteY178" fmla="*/ 704311 h 709840"/>
              <a:gd name="connsiteX179" fmla="*/ 536129 w 769951"/>
              <a:gd name="connsiteY179" fmla="*/ 704427 h 709840"/>
              <a:gd name="connsiteX180" fmla="*/ 535056 w 769951"/>
              <a:gd name="connsiteY180" fmla="*/ 704597 h 709840"/>
              <a:gd name="connsiteX181" fmla="*/ 533799 w 769951"/>
              <a:gd name="connsiteY181" fmla="*/ 704846 h 709840"/>
              <a:gd name="connsiteX182" fmla="*/ 531390 w 769951"/>
              <a:gd name="connsiteY182" fmla="*/ 705403 h 709840"/>
              <a:gd name="connsiteX183" fmla="*/ 528966 w 769951"/>
              <a:gd name="connsiteY183" fmla="*/ 705906 h 709840"/>
              <a:gd name="connsiteX184" fmla="*/ 526617 w 769951"/>
              <a:gd name="connsiteY184" fmla="*/ 706358 h 709840"/>
              <a:gd name="connsiteX185" fmla="*/ 524177 w 769951"/>
              <a:gd name="connsiteY185" fmla="*/ 706806 h 709840"/>
              <a:gd name="connsiteX186" fmla="*/ 521778 w 769951"/>
              <a:gd name="connsiteY186" fmla="*/ 707184 h 709840"/>
              <a:gd name="connsiteX187" fmla="*/ 519435 w 769951"/>
              <a:gd name="connsiteY187" fmla="*/ 707547 h 709840"/>
              <a:gd name="connsiteX188" fmla="*/ 517056 w 769951"/>
              <a:gd name="connsiteY188" fmla="*/ 707891 h 709840"/>
              <a:gd name="connsiteX189" fmla="*/ 514663 w 769951"/>
              <a:gd name="connsiteY189" fmla="*/ 708179 h 709840"/>
              <a:gd name="connsiteX190" fmla="*/ 512289 w 769951"/>
              <a:gd name="connsiteY190" fmla="*/ 708432 h 709840"/>
              <a:gd name="connsiteX191" fmla="*/ 509916 w 769951"/>
              <a:gd name="connsiteY191" fmla="*/ 708686 h 709840"/>
              <a:gd name="connsiteX192" fmla="*/ 507562 w 769951"/>
              <a:gd name="connsiteY192" fmla="*/ 708905 h 709840"/>
              <a:gd name="connsiteX193" fmla="*/ 505209 w 769951"/>
              <a:gd name="connsiteY193" fmla="*/ 709124 h 709840"/>
              <a:gd name="connsiteX194" fmla="*/ 500473 w 769951"/>
              <a:gd name="connsiteY194" fmla="*/ 709452 h 709840"/>
              <a:gd name="connsiteX195" fmla="*/ 495763 w 769951"/>
              <a:gd name="connsiteY195" fmla="*/ 709655 h 709840"/>
              <a:gd name="connsiteX196" fmla="*/ 490983 w 769951"/>
              <a:gd name="connsiteY196" fmla="*/ 709818 h 709840"/>
              <a:gd name="connsiteX197" fmla="*/ 486248 w 769951"/>
              <a:gd name="connsiteY197" fmla="*/ 709822 h 709840"/>
              <a:gd name="connsiteX198" fmla="*/ 481459 w 769951"/>
              <a:gd name="connsiteY198" fmla="*/ 709840 h 709840"/>
              <a:gd name="connsiteX199" fmla="*/ 476620 w 769951"/>
              <a:gd name="connsiteY199" fmla="*/ 709784 h 709840"/>
              <a:gd name="connsiteX200" fmla="*/ 471752 w 769951"/>
              <a:gd name="connsiteY200" fmla="*/ 709618 h 709840"/>
              <a:gd name="connsiteX201" fmla="*/ 466829 w 769951"/>
              <a:gd name="connsiteY201" fmla="*/ 709466 h 709840"/>
              <a:gd name="connsiteX202" fmla="*/ 461891 w 769951"/>
              <a:gd name="connsiteY202" fmla="*/ 709260 h 709840"/>
              <a:gd name="connsiteX203" fmla="*/ 456863 w 769951"/>
              <a:gd name="connsiteY203" fmla="*/ 709048 h 709840"/>
              <a:gd name="connsiteX204" fmla="*/ 372477 w 769951"/>
              <a:gd name="connsiteY204" fmla="*/ 708717 h 709840"/>
              <a:gd name="connsiteX205" fmla="*/ 368928 w 769951"/>
              <a:gd name="connsiteY205" fmla="*/ 708756 h 709840"/>
              <a:gd name="connsiteX206" fmla="*/ 365345 w 769951"/>
              <a:gd name="connsiteY206" fmla="*/ 708775 h 709840"/>
              <a:gd name="connsiteX207" fmla="*/ 361816 w 769951"/>
              <a:gd name="connsiteY207" fmla="*/ 708779 h 709840"/>
              <a:gd name="connsiteX208" fmla="*/ 358343 w 769951"/>
              <a:gd name="connsiteY208" fmla="*/ 708769 h 709840"/>
              <a:gd name="connsiteX209" fmla="*/ 354834 w 769951"/>
              <a:gd name="connsiteY209" fmla="*/ 708738 h 709840"/>
              <a:gd name="connsiteX210" fmla="*/ 351396 w 769951"/>
              <a:gd name="connsiteY210" fmla="*/ 708748 h 709840"/>
              <a:gd name="connsiteX211" fmla="*/ 347957 w 769951"/>
              <a:gd name="connsiteY211" fmla="*/ 708757 h 709840"/>
              <a:gd name="connsiteX212" fmla="*/ 344518 w 769951"/>
              <a:gd name="connsiteY212" fmla="*/ 708767 h 709840"/>
              <a:gd name="connsiteX213" fmla="*/ 341045 w 769951"/>
              <a:gd name="connsiteY213" fmla="*/ 708756 h 709840"/>
              <a:gd name="connsiteX214" fmla="*/ 337586 w 769951"/>
              <a:gd name="connsiteY214" fmla="*/ 708801 h 709840"/>
              <a:gd name="connsiteX215" fmla="*/ 334147 w 769951"/>
              <a:gd name="connsiteY215" fmla="*/ 708810 h 709840"/>
              <a:gd name="connsiteX216" fmla="*/ 330674 w 769951"/>
              <a:gd name="connsiteY216" fmla="*/ 708800 h 709840"/>
              <a:gd name="connsiteX217" fmla="*/ 327215 w 769951"/>
              <a:gd name="connsiteY217" fmla="*/ 708845 h 709840"/>
              <a:gd name="connsiteX218" fmla="*/ 323721 w 769951"/>
              <a:gd name="connsiteY218" fmla="*/ 708869 h 709840"/>
              <a:gd name="connsiteX219" fmla="*/ 320207 w 769951"/>
              <a:gd name="connsiteY219" fmla="*/ 708928 h 709840"/>
              <a:gd name="connsiteX220" fmla="*/ 316693 w 769951"/>
              <a:gd name="connsiteY220" fmla="*/ 708987 h 709840"/>
              <a:gd name="connsiteX221" fmla="*/ 313070 w 769951"/>
              <a:gd name="connsiteY221" fmla="*/ 709075 h 709840"/>
              <a:gd name="connsiteX222" fmla="*/ 309556 w 769951"/>
              <a:gd name="connsiteY222" fmla="*/ 709135 h 709840"/>
              <a:gd name="connsiteX223" fmla="*/ 306043 w 769951"/>
              <a:gd name="connsiteY223" fmla="*/ 709194 h 709840"/>
              <a:gd name="connsiteX224" fmla="*/ 302584 w 769951"/>
              <a:gd name="connsiteY224" fmla="*/ 709238 h 709840"/>
              <a:gd name="connsiteX225" fmla="*/ 299160 w 769951"/>
              <a:gd name="connsiteY225" fmla="*/ 709302 h 709840"/>
              <a:gd name="connsiteX226" fmla="*/ 295755 w 769951"/>
              <a:gd name="connsiteY226" fmla="*/ 709333 h 709840"/>
              <a:gd name="connsiteX227" fmla="*/ 292331 w 769951"/>
              <a:gd name="connsiteY227" fmla="*/ 709397 h 709840"/>
              <a:gd name="connsiteX228" fmla="*/ 288858 w 769951"/>
              <a:gd name="connsiteY228" fmla="*/ 709386 h 709840"/>
              <a:gd name="connsiteX229" fmla="*/ 285475 w 769951"/>
              <a:gd name="connsiteY229" fmla="*/ 709381 h 709840"/>
              <a:gd name="connsiteX230" fmla="*/ 282075 w 769951"/>
              <a:gd name="connsiteY230" fmla="*/ 709321 h 709840"/>
              <a:gd name="connsiteX231" fmla="*/ 278582 w 769951"/>
              <a:gd name="connsiteY231" fmla="*/ 709346 h 709840"/>
              <a:gd name="connsiteX232" fmla="*/ 275099 w 769951"/>
              <a:gd name="connsiteY232" fmla="*/ 709191 h 709840"/>
              <a:gd name="connsiteX233" fmla="*/ 271576 w 769951"/>
              <a:gd name="connsiteY233" fmla="*/ 709105 h 709840"/>
              <a:gd name="connsiteX234" fmla="*/ 267984 w 769951"/>
              <a:gd name="connsiteY234" fmla="*/ 708979 h 709840"/>
              <a:gd name="connsiteX235" fmla="*/ 264356 w 769951"/>
              <a:gd name="connsiteY235" fmla="*/ 708834 h 709840"/>
              <a:gd name="connsiteX236" fmla="*/ 260659 w 769951"/>
              <a:gd name="connsiteY236" fmla="*/ 708648 h 709840"/>
              <a:gd name="connsiteX237" fmla="*/ 256070 w 769951"/>
              <a:gd name="connsiteY237" fmla="*/ 708318 h 709840"/>
              <a:gd name="connsiteX238" fmla="*/ 251508 w 769951"/>
              <a:gd name="connsiteY238" fmla="*/ 707865 h 709840"/>
              <a:gd name="connsiteX239" fmla="*/ 246990 w 769951"/>
              <a:gd name="connsiteY239" fmla="*/ 707251 h 709840"/>
              <a:gd name="connsiteX240" fmla="*/ 242518 w 769951"/>
              <a:gd name="connsiteY240" fmla="*/ 706479 h 709840"/>
              <a:gd name="connsiteX241" fmla="*/ 237997 w 769951"/>
              <a:gd name="connsiteY241" fmla="*/ 705632 h 709840"/>
              <a:gd name="connsiteX242" fmla="*/ 233646 w 769951"/>
              <a:gd name="connsiteY242" fmla="*/ 704650 h 709840"/>
              <a:gd name="connsiteX243" fmla="*/ 229250 w 769951"/>
              <a:gd name="connsiteY243" fmla="*/ 703504 h 709840"/>
              <a:gd name="connsiteX244" fmla="*/ 224895 w 769951"/>
              <a:gd name="connsiteY244" fmla="*/ 702289 h 709840"/>
              <a:gd name="connsiteX245" fmla="*/ 220620 w 769951"/>
              <a:gd name="connsiteY245" fmla="*/ 700934 h 709840"/>
              <a:gd name="connsiteX246" fmla="*/ 216356 w 769951"/>
              <a:gd name="connsiteY246" fmla="*/ 699400 h 709840"/>
              <a:gd name="connsiteX247" fmla="*/ 212187 w 769951"/>
              <a:gd name="connsiteY247" fmla="*/ 697782 h 709840"/>
              <a:gd name="connsiteX248" fmla="*/ 208078 w 769951"/>
              <a:gd name="connsiteY248" fmla="*/ 696059 h 709840"/>
              <a:gd name="connsiteX249" fmla="*/ 203994 w 769951"/>
              <a:gd name="connsiteY249" fmla="*/ 694212 h 709840"/>
              <a:gd name="connsiteX250" fmla="*/ 199957 w 769951"/>
              <a:gd name="connsiteY250" fmla="*/ 692205 h 709840"/>
              <a:gd name="connsiteX251" fmla="*/ 195994 w 769951"/>
              <a:gd name="connsiteY251" fmla="*/ 690150 h 709840"/>
              <a:gd name="connsiteX252" fmla="*/ 192077 w 769951"/>
              <a:gd name="connsiteY252" fmla="*/ 687934 h 709840"/>
              <a:gd name="connsiteX253" fmla="*/ 188254 w 769951"/>
              <a:gd name="connsiteY253" fmla="*/ 685635 h 709840"/>
              <a:gd name="connsiteX254" fmla="*/ 184458 w 769951"/>
              <a:gd name="connsiteY254" fmla="*/ 683211 h 709840"/>
              <a:gd name="connsiteX255" fmla="*/ 180776 w 769951"/>
              <a:gd name="connsiteY255" fmla="*/ 680668 h 709840"/>
              <a:gd name="connsiteX256" fmla="*/ 177189 w 769951"/>
              <a:gd name="connsiteY256" fmla="*/ 678040 h 709840"/>
              <a:gd name="connsiteX257" fmla="*/ 173593 w 769951"/>
              <a:gd name="connsiteY257" fmla="*/ 675269 h 709840"/>
              <a:gd name="connsiteX258" fmla="*/ 170128 w 769951"/>
              <a:gd name="connsiteY258" fmla="*/ 672432 h 709840"/>
              <a:gd name="connsiteX259" fmla="*/ 166777 w 769951"/>
              <a:gd name="connsiteY259" fmla="*/ 669477 h 709840"/>
              <a:gd name="connsiteX260" fmla="*/ 163432 w 769951"/>
              <a:gd name="connsiteY260" fmla="*/ 666432 h 709840"/>
              <a:gd name="connsiteX261" fmla="*/ 160182 w 769951"/>
              <a:gd name="connsiteY261" fmla="*/ 663303 h 709840"/>
              <a:gd name="connsiteX262" fmla="*/ 157046 w 769951"/>
              <a:gd name="connsiteY262" fmla="*/ 660054 h 709840"/>
              <a:gd name="connsiteX263" fmla="*/ 153991 w 769951"/>
              <a:gd name="connsiteY263" fmla="*/ 656667 h 709840"/>
              <a:gd name="connsiteX264" fmla="*/ 151012 w 769951"/>
              <a:gd name="connsiteY264" fmla="*/ 653230 h 709840"/>
              <a:gd name="connsiteX265" fmla="*/ 148182 w 769951"/>
              <a:gd name="connsiteY265" fmla="*/ 649694 h 709840"/>
              <a:gd name="connsiteX266" fmla="*/ 145392 w 769951"/>
              <a:gd name="connsiteY266" fmla="*/ 646088 h 709840"/>
              <a:gd name="connsiteX267" fmla="*/ 142682 w 769951"/>
              <a:gd name="connsiteY267" fmla="*/ 642344 h 709840"/>
              <a:gd name="connsiteX268" fmla="*/ 140138 w 769951"/>
              <a:gd name="connsiteY268" fmla="*/ 638555 h 709840"/>
              <a:gd name="connsiteX269" fmla="*/ 137519 w 769951"/>
              <a:gd name="connsiteY269" fmla="*/ 634491 h 709840"/>
              <a:gd name="connsiteX270" fmla="*/ 134516 w 769951"/>
              <a:gd name="connsiteY270" fmla="*/ 629649 h 709840"/>
              <a:gd name="connsiteX271" fmla="*/ 131192 w 769951"/>
              <a:gd name="connsiteY271" fmla="*/ 624157 h 709840"/>
              <a:gd name="connsiteX272" fmla="*/ 127605 w 769951"/>
              <a:gd name="connsiteY272" fmla="*/ 618235 h 709840"/>
              <a:gd name="connsiteX273" fmla="*/ 123871 w 769951"/>
              <a:gd name="connsiteY273" fmla="*/ 611765 h 709840"/>
              <a:gd name="connsiteX274" fmla="*/ 119899 w 769951"/>
              <a:gd name="connsiteY274" fmla="*/ 605064 h 709840"/>
              <a:gd name="connsiteX275" fmla="*/ 115908 w 769951"/>
              <a:gd name="connsiteY275" fmla="*/ 598074 h 709840"/>
              <a:gd name="connsiteX276" fmla="*/ 111818 w 769951"/>
              <a:gd name="connsiteY276" fmla="*/ 590934 h 709840"/>
              <a:gd name="connsiteX277" fmla="*/ 107784 w 769951"/>
              <a:gd name="connsiteY277" fmla="*/ 583780 h 709840"/>
              <a:gd name="connsiteX278" fmla="*/ 103763 w 769951"/>
              <a:gd name="connsiteY278" fmla="*/ 576680 h 709840"/>
              <a:gd name="connsiteX279" fmla="*/ 99877 w 769951"/>
              <a:gd name="connsiteY279" fmla="*/ 569751 h 709840"/>
              <a:gd name="connsiteX280" fmla="*/ 96119 w 769951"/>
              <a:gd name="connsiteY280" fmla="*/ 563081 h 709840"/>
              <a:gd name="connsiteX281" fmla="*/ 92574 w 769951"/>
              <a:gd name="connsiteY281" fmla="*/ 556765 h 709840"/>
              <a:gd name="connsiteX282" fmla="*/ 89361 w 769951"/>
              <a:gd name="connsiteY282" fmla="*/ 550921 h 709840"/>
              <a:gd name="connsiteX283" fmla="*/ 86384 w 769951"/>
              <a:gd name="connsiteY283" fmla="*/ 545630 h 709840"/>
              <a:gd name="connsiteX284" fmla="*/ 83818 w 769951"/>
              <a:gd name="connsiteY284" fmla="*/ 540993 h 709840"/>
              <a:gd name="connsiteX285" fmla="*/ 41154 w 769951"/>
              <a:gd name="connsiteY285" fmla="*/ 468157 h 709840"/>
              <a:gd name="connsiteX286" fmla="*/ 40085 w 769951"/>
              <a:gd name="connsiteY286" fmla="*/ 466473 h 709840"/>
              <a:gd name="connsiteX287" fmla="*/ 39165 w 769951"/>
              <a:gd name="connsiteY287" fmla="*/ 465014 h 709840"/>
              <a:gd name="connsiteX288" fmla="*/ 38298 w 769951"/>
              <a:gd name="connsiteY288" fmla="*/ 463539 h 709840"/>
              <a:gd name="connsiteX289" fmla="*/ 37448 w 769951"/>
              <a:gd name="connsiteY289" fmla="*/ 462120 h 709840"/>
              <a:gd name="connsiteX290" fmla="*/ 36582 w 769951"/>
              <a:gd name="connsiteY290" fmla="*/ 460646 h 709840"/>
              <a:gd name="connsiteX291" fmla="*/ 35717 w 769951"/>
              <a:gd name="connsiteY291" fmla="*/ 459172 h 709840"/>
              <a:gd name="connsiteX292" fmla="*/ 34767 w 769951"/>
              <a:gd name="connsiteY292" fmla="*/ 457603 h 709840"/>
              <a:gd name="connsiteX293" fmla="*/ 33753 w 769951"/>
              <a:gd name="connsiteY293" fmla="*/ 455904 h 709840"/>
              <a:gd name="connsiteX294" fmla="*/ 13590 w 769951"/>
              <a:gd name="connsiteY294" fmla="*/ 418746 h 709840"/>
              <a:gd name="connsiteX295" fmla="*/ 12726 w 769951"/>
              <a:gd name="connsiteY295" fmla="*/ 416948 h 709840"/>
              <a:gd name="connsiteX296" fmla="*/ 12015 w 769951"/>
              <a:gd name="connsiteY296" fmla="*/ 415286 h 709840"/>
              <a:gd name="connsiteX297" fmla="*/ 11424 w 769951"/>
              <a:gd name="connsiteY297" fmla="*/ 413738 h 709840"/>
              <a:gd name="connsiteX298" fmla="*/ 10862 w 769951"/>
              <a:gd name="connsiteY298" fmla="*/ 412300 h 709840"/>
              <a:gd name="connsiteX299" fmla="*/ 9917 w 769951"/>
              <a:gd name="connsiteY299" fmla="*/ 409759 h 709840"/>
              <a:gd name="connsiteX300" fmla="*/ 9224 w 769951"/>
              <a:gd name="connsiteY300" fmla="*/ 407503 h 709840"/>
              <a:gd name="connsiteX301" fmla="*/ 8576 w 769951"/>
              <a:gd name="connsiteY301" fmla="*/ 405412 h 709840"/>
              <a:gd name="connsiteX302" fmla="*/ 8012 w 769951"/>
              <a:gd name="connsiteY302" fmla="*/ 403417 h 709840"/>
              <a:gd name="connsiteX303" fmla="*/ 7692 w 769951"/>
              <a:gd name="connsiteY303" fmla="*/ 402443 h 709840"/>
              <a:gd name="connsiteX304" fmla="*/ 7358 w 769951"/>
              <a:gd name="connsiteY304" fmla="*/ 401415 h 709840"/>
              <a:gd name="connsiteX305" fmla="*/ 6988 w 769951"/>
              <a:gd name="connsiteY305" fmla="*/ 400367 h 709840"/>
              <a:gd name="connsiteX306" fmla="*/ 6585 w 769951"/>
              <a:gd name="connsiteY306" fmla="*/ 399298 h 709840"/>
              <a:gd name="connsiteX307" fmla="*/ 5953 w 769951"/>
              <a:gd name="connsiteY307" fmla="*/ 397821 h 709840"/>
              <a:gd name="connsiteX308" fmla="*/ 5397 w 769951"/>
              <a:gd name="connsiteY308" fmla="*/ 396294 h 709840"/>
              <a:gd name="connsiteX309" fmla="*/ 4901 w 769951"/>
              <a:gd name="connsiteY309" fmla="*/ 394662 h 709840"/>
              <a:gd name="connsiteX310" fmla="*/ 4425 w 769951"/>
              <a:gd name="connsiteY310" fmla="*/ 392995 h 709840"/>
              <a:gd name="connsiteX311" fmla="*/ 3955 w 769951"/>
              <a:gd name="connsiteY311" fmla="*/ 391238 h 709840"/>
              <a:gd name="connsiteX312" fmla="*/ 3504 w 769951"/>
              <a:gd name="connsiteY312" fmla="*/ 389447 h 709840"/>
              <a:gd name="connsiteX313" fmla="*/ 3113 w 769951"/>
              <a:gd name="connsiteY313" fmla="*/ 387552 h 709840"/>
              <a:gd name="connsiteX314" fmla="*/ 2738 w 769951"/>
              <a:gd name="connsiteY314" fmla="*/ 385711 h 709840"/>
              <a:gd name="connsiteX315" fmla="*/ 2388 w 769951"/>
              <a:gd name="connsiteY315" fmla="*/ 383746 h 709840"/>
              <a:gd name="connsiteX316" fmla="*/ 2038 w 769951"/>
              <a:gd name="connsiteY316" fmla="*/ 381781 h 709840"/>
              <a:gd name="connsiteX317" fmla="*/ 1743 w 769951"/>
              <a:gd name="connsiteY317" fmla="*/ 379801 h 709840"/>
              <a:gd name="connsiteX318" fmla="*/ 1488 w 769951"/>
              <a:gd name="connsiteY318" fmla="*/ 377751 h 709840"/>
              <a:gd name="connsiteX319" fmla="*/ 1233 w 769951"/>
              <a:gd name="connsiteY319" fmla="*/ 375703 h 709840"/>
              <a:gd name="connsiteX320" fmla="*/ 998 w 769951"/>
              <a:gd name="connsiteY320" fmla="*/ 373618 h 709840"/>
              <a:gd name="connsiteX321" fmla="*/ 798 w 769951"/>
              <a:gd name="connsiteY321" fmla="*/ 371554 h 709840"/>
              <a:gd name="connsiteX322" fmla="*/ 618 w 769951"/>
              <a:gd name="connsiteY322" fmla="*/ 369455 h 709840"/>
              <a:gd name="connsiteX323" fmla="*/ 312 w 769951"/>
              <a:gd name="connsiteY323" fmla="*/ 365243 h 709840"/>
              <a:gd name="connsiteX324" fmla="*/ 166 w 769951"/>
              <a:gd name="connsiteY324" fmla="*/ 361076 h 709840"/>
              <a:gd name="connsiteX325" fmla="*/ 15 w 769951"/>
              <a:gd name="connsiteY325" fmla="*/ 356999 h 709840"/>
              <a:gd name="connsiteX326" fmla="*/ 3 w 769951"/>
              <a:gd name="connsiteY326" fmla="*/ 353001 h 709840"/>
              <a:gd name="connsiteX327" fmla="*/ 0 w 769951"/>
              <a:gd name="connsiteY327" fmla="*/ 349149 h 709840"/>
              <a:gd name="connsiteX328" fmla="*/ 131 w 769951"/>
              <a:gd name="connsiteY328" fmla="*/ 345466 h 709840"/>
              <a:gd name="connsiteX329" fmla="*/ 286 w 769951"/>
              <a:gd name="connsiteY329" fmla="*/ 341984 h 709840"/>
              <a:gd name="connsiteX330" fmla="*/ 515 w 769951"/>
              <a:gd name="connsiteY330" fmla="*/ 338776 h 709840"/>
              <a:gd name="connsiteX331" fmla="*/ 662 w 769951"/>
              <a:gd name="connsiteY331" fmla="*/ 337236 h 709840"/>
              <a:gd name="connsiteX332" fmla="*/ 888 w 769951"/>
              <a:gd name="connsiteY332" fmla="*/ 335558 h 709840"/>
              <a:gd name="connsiteX333" fmla="*/ 1060 w 769951"/>
              <a:gd name="connsiteY333" fmla="*/ 333893 h 709840"/>
              <a:gd name="connsiteX334" fmla="*/ 1362 w 769951"/>
              <a:gd name="connsiteY334" fmla="*/ 332166 h 709840"/>
              <a:gd name="connsiteX335" fmla="*/ 1614 w 769951"/>
              <a:gd name="connsiteY335" fmla="*/ 330363 h 709840"/>
              <a:gd name="connsiteX336" fmla="*/ 1921 w 769951"/>
              <a:gd name="connsiteY336" fmla="*/ 328545 h 709840"/>
              <a:gd name="connsiteX337" fmla="*/ 2283 w 769951"/>
              <a:gd name="connsiteY337" fmla="*/ 326713 h 709840"/>
              <a:gd name="connsiteX338" fmla="*/ 2611 w 769951"/>
              <a:gd name="connsiteY338" fmla="*/ 324860 h 709840"/>
              <a:gd name="connsiteX339" fmla="*/ 3525 w 769951"/>
              <a:gd name="connsiteY339" fmla="*/ 321027 h 709840"/>
              <a:gd name="connsiteX340" fmla="*/ 4444 w 769951"/>
              <a:gd name="connsiteY340" fmla="*/ 317104 h 709840"/>
              <a:gd name="connsiteX341" fmla="*/ 4996 w 769951"/>
              <a:gd name="connsiteY341" fmla="*/ 315103 h 709840"/>
              <a:gd name="connsiteX342" fmla="*/ 5494 w 769951"/>
              <a:gd name="connsiteY342" fmla="*/ 313117 h 709840"/>
              <a:gd name="connsiteX343" fmla="*/ 6065 w 769951"/>
              <a:gd name="connsiteY343" fmla="*/ 311081 h 709840"/>
              <a:gd name="connsiteX344" fmla="*/ 6673 w 769951"/>
              <a:gd name="connsiteY344" fmla="*/ 309066 h 709840"/>
              <a:gd name="connsiteX345" fmla="*/ 7315 w 769951"/>
              <a:gd name="connsiteY345" fmla="*/ 307070 h 709840"/>
              <a:gd name="connsiteX346" fmla="*/ 7962 w 769951"/>
              <a:gd name="connsiteY346" fmla="*/ 304985 h 709840"/>
              <a:gd name="connsiteX347" fmla="*/ 8713 w 769951"/>
              <a:gd name="connsiteY347" fmla="*/ 302960 h 709840"/>
              <a:gd name="connsiteX348" fmla="*/ 9375 w 769951"/>
              <a:gd name="connsiteY348" fmla="*/ 300929 h 709840"/>
              <a:gd name="connsiteX349" fmla="*/ 10162 w 769951"/>
              <a:gd name="connsiteY349" fmla="*/ 298925 h 709840"/>
              <a:gd name="connsiteX350" fmla="*/ 10878 w 769951"/>
              <a:gd name="connsiteY350" fmla="*/ 296880 h 709840"/>
              <a:gd name="connsiteX351" fmla="*/ 11719 w 769951"/>
              <a:gd name="connsiteY351" fmla="*/ 294860 h 709840"/>
              <a:gd name="connsiteX352" fmla="*/ 12521 w 769951"/>
              <a:gd name="connsiteY352" fmla="*/ 292910 h 709840"/>
              <a:gd name="connsiteX353" fmla="*/ 13341 w 769951"/>
              <a:gd name="connsiteY353" fmla="*/ 290925 h 709840"/>
              <a:gd name="connsiteX354" fmla="*/ 14253 w 769951"/>
              <a:gd name="connsiteY354" fmla="*/ 288946 h 709840"/>
              <a:gd name="connsiteX355" fmla="*/ 15123 w 769951"/>
              <a:gd name="connsiteY355" fmla="*/ 287036 h 709840"/>
              <a:gd name="connsiteX356" fmla="*/ 16015 w 769951"/>
              <a:gd name="connsiteY356" fmla="*/ 285091 h 709840"/>
              <a:gd name="connsiteX357" fmla="*/ 17009 w 769951"/>
              <a:gd name="connsiteY357" fmla="*/ 283207 h 709840"/>
              <a:gd name="connsiteX358" fmla="*/ 17929 w 769951"/>
              <a:gd name="connsiteY358" fmla="*/ 281372 h 709840"/>
              <a:gd name="connsiteX359" fmla="*/ 18904 w 769951"/>
              <a:gd name="connsiteY359" fmla="*/ 279522 h 709840"/>
              <a:gd name="connsiteX360" fmla="*/ 19929 w 769951"/>
              <a:gd name="connsiteY360" fmla="*/ 277748 h 709840"/>
              <a:gd name="connsiteX361" fmla="*/ 135644 w 769951"/>
              <a:gd name="connsiteY361" fmla="*/ 77323 h 709840"/>
              <a:gd name="connsiteX362" fmla="*/ 136669 w 769951"/>
              <a:gd name="connsiteY362" fmla="*/ 75548 h 709840"/>
              <a:gd name="connsiteX363" fmla="*/ 137804 w 769951"/>
              <a:gd name="connsiteY363" fmla="*/ 73745 h 709840"/>
              <a:gd name="connsiteX364" fmla="*/ 138972 w 769951"/>
              <a:gd name="connsiteY364" fmla="*/ 71960 h 709840"/>
              <a:gd name="connsiteX365" fmla="*/ 140087 w 769951"/>
              <a:gd name="connsiteY365" fmla="*/ 70191 h 709840"/>
              <a:gd name="connsiteX366" fmla="*/ 141345 w 769951"/>
              <a:gd name="connsiteY366" fmla="*/ 68413 h 709840"/>
              <a:gd name="connsiteX367" fmla="*/ 142584 w 769951"/>
              <a:gd name="connsiteY367" fmla="*/ 66669 h 709840"/>
              <a:gd name="connsiteX368" fmla="*/ 143878 w 769951"/>
              <a:gd name="connsiteY368" fmla="*/ 64910 h 709840"/>
              <a:gd name="connsiteX369" fmla="*/ 145171 w 769951"/>
              <a:gd name="connsiteY369" fmla="*/ 63152 h 709840"/>
              <a:gd name="connsiteX370" fmla="*/ 146555 w 769951"/>
              <a:gd name="connsiteY370" fmla="*/ 61399 h 709840"/>
              <a:gd name="connsiteX371" fmla="*/ 147883 w 769951"/>
              <a:gd name="connsiteY371" fmla="*/ 59661 h 709840"/>
              <a:gd name="connsiteX372" fmla="*/ 149296 w 769951"/>
              <a:gd name="connsiteY372" fmla="*/ 58017 h 709840"/>
              <a:gd name="connsiteX373" fmla="*/ 150729 w 769951"/>
              <a:gd name="connsiteY373" fmla="*/ 56339 h 709840"/>
              <a:gd name="connsiteX374" fmla="*/ 152107 w 769951"/>
              <a:gd name="connsiteY374" fmla="*/ 54676 h 709840"/>
              <a:gd name="connsiteX375" fmla="*/ 153575 w 769951"/>
              <a:gd name="connsiteY375" fmla="*/ 53018 h 709840"/>
              <a:gd name="connsiteX376" fmla="*/ 155057 w 769951"/>
              <a:gd name="connsiteY376" fmla="*/ 51415 h 709840"/>
              <a:gd name="connsiteX377" fmla="*/ 156519 w 769951"/>
              <a:gd name="connsiteY377" fmla="*/ 49847 h 709840"/>
              <a:gd name="connsiteX378" fmla="*/ 157981 w 769951"/>
              <a:gd name="connsiteY378" fmla="*/ 48278 h 709840"/>
              <a:gd name="connsiteX379" fmla="*/ 159458 w 769951"/>
              <a:gd name="connsiteY379" fmla="*/ 46765 h 709840"/>
              <a:gd name="connsiteX380" fmla="*/ 160955 w 769951"/>
              <a:gd name="connsiteY380" fmla="*/ 45217 h 709840"/>
              <a:gd name="connsiteX381" fmla="*/ 162481 w 769951"/>
              <a:gd name="connsiteY381" fmla="*/ 43778 h 709840"/>
              <a:gd name="connsiteX382" fmla="*/ 163953 w 769951"/>
              <a:gd name="connsiteY382" fmla="*/ 42354 h 709840"/>
              <a:gd name="connsiteX383" fmla="*/ 165404 w 769951"/>
              <a:gd name="connsiteY383" fmla="*/ 40965 h 709840"/>
              <a:gd name="connsiteX384" fmla="*/ 166890 w 769951"/>
              <a:gd name="connsiteY384" fmla="*/ 39597 h 709840"/>
              <a:gd name="connsiteX385" fmla="*/ 168356 w 769951"/>
              <a:gd name="connsiteY385" fmla="*/ 38262 h 709840"/>
              <a:gd name="connsiteX386" fmla="*/ 169818 w 769951"/>
              <a:gd name="connsiteY386" fmla="*/ 37018 h 709840"/>
              <a:gd name="connsiteX387" fmla="*/ 171293 w 769951"/>
              <a:gd name="connsiteY387" fmla="*/ 35829 h 709840"/>
              <a:gd name="connsiteX388" fmla="*/ 172679 w 769951"/>
              <a:gd name="connsiteY388" fmla="*/ 34634 h 709840"/>
              <a:gd name="connsiteX389" fmla="*/ 174154 w 769951"/>
              <a:gd name="connsiteY389" fmla="*/ 33444 h 709840"/>
              <a:gd name="connsiteX390" fmla="*/ 175529 w 769951"/>
              <a:gd name="connsiteY390" fmla="*/ 32428 h 709840"/>
              <a:gd name="connsiteX391" fmla="*/ 176924 w 769951"/>
              <a:gd name="connsiteY391" fmla="*/ 31378 h 709840"/>
              <a:gd name="connsiteX392" fmla="*/ 178244 w 769951"/>
              <a:gd name="connsiteY392" fmla="*/ 30378 h 709840"/>
              <a:gd name="connsiteX393" fmla="*/ 179559 w 769951"/>
              <a:gd name="connsiteY393" fmla="*/ 29466 h 709840"/>
              <a:gd name="connsiteX394" fmla="*/ 182613 w 769951"/>
              <a:gd name="connsiteY394" fmla="*/ 27471 h 709840"/>
              <a:gd name="connsiteX395" fmla="*/ 185617 w 769951"/>
              <a:gd name="connsiteY395" fmla="*/ 25402 h 709840"/>
              <a:gd name="connsiteX396" fmla="*/ 188631 w 769951"/>
              <a:gd name="connsiteY396" fmla="*/ 23477 h 709840"/>
              <a:gd name="connsiteX397" fmla="*/ 191714 w 769951"/>
              <a:gd name="connsiteY397" fmla="*/ 21591 h 709840"/>
              <a:gd name="connsiteX398" fmla="*/ 193244 w 769951"/>
              <a:gd name="connsiteY398" fmla="*/ 20711 h 709840"/>
              <a:gd name="connsiteX399" fmla="*/ 194737 w 769951"/>
              <a:gd name="connsiteY399" fmla="*/ 19811 h 709840"/>
              <a:gd name="connsiteX400" fmla="*/ 196281 w 769951"/>
              <a:gd name="connsiteY400" fmla="*/ 18986 h 709840"/>
              <a:gd name="connsiteX401" fmla="*/ 197845 w 769951"/>
              <a:gd name="connsiteY401" fmla="*/ 18125 h 709840"/>
              <a:gd name="connsiteX402" fmla="*/ 199423 w 769951"/>
              <a:gd name="connsiteY402" fmla="*/ 17320 h 709840"/>
              <a:gd name="connsiteX403" fmla="*/ 200982 w 769951"/>
              <a:gd name="connsiteY403" fmla="*/ 16549 h 709840"/>
              <a:gd name="connsiteX404" fmla="*/ 202574 w 769951"/>
              <a:gd name="connsiteY404" fmla="*/ 15799 h 709840"/>
              <a:gd name="connsiteX405" fmla="*/ 204107 w 769951"/>
              <a:gd name="connsiteY405" fmla="*/ 15153 h 709840"/>
              <a:gd name="connsiteX406" fmla="*/ 205770 w 769951"/>
              <a:gd name="connsiteY406" fmla="*/ 14443 h 709840"/>
              <a:gd name="connsiteX407" fmla="*/ 207343 w 769951"/>
              <a:gd name="connsiteY407" fmla="*/ 13727 h 709840"/>
              <a:gd name="connsiteX408" fmla="*/ 208937 w 769951"/>
              <a:gd name="connsiteY408" fmla="*/ 12977 h 709840"/>
              <a:gd name="connsiteX409" fmla="*/ 210524 w 769951"/>
              <a:gd name="connsiteY409" fmla="*/ 12316 h 709840"/>
              <a:gd name="connsiteX410" fmla="*/ 212097 w 769951"/>
              <a:gd name="connsiteY410" fmla="*/ 11600 h 709840"/>
              <a:gd name="connsiteX411" fmla="*/ 213720 w 769951"/>
              <a:gd name="connsiteY411" fmla="*/ 10960 h 709840"/>
              <a:gd name="connsiteX412" fmla="*/ 215302 w 769951"/>
              <a:gd name="connsiteY412" fmla="*/ 10388 h 709840"/>
              <a:gd name="connsiteX413" fmla="*/ 216934 w 769951"/>
              <a:gd name="connsiteY413" fmla="*/ 9892 h 709840"/>
              <a:gd name="connsiteX414" fmla="*/ 220896 w 769951"/>
              <a:gd name="connsiteY414" fmla="*/ 8654 h 709840"/>
              <a:gd name="connsiteX415" fmla="*/ 223432 w 769951"/>
              <a:gd name="connsiteY415" fmla="*/ 7798 h 709840"/>
              <a:gd name="connsiteX416" fmla="*/ 225075 w 769951"/>
              <a:gd name="connsiteY416" fmla="*/ 7123 h 709840"/>
              <a:gd name="connsiteX417" fmla="*/ 226267 w 769951"/>
              <a:gd name="connsiteY417" fmla="*/ 6744 h 709840"/>
              <a:gd name="connsiteX418" fmla="*/ 226891 w 769951"/>
              <a:gd name="connsiteY418" fmla="*/ 6548 h 709840"/>
              <a:gd name="connsiteX419" fmla="*/ 227530 w 769951"/>
              <a:gd name="connsiteY419" fmla="*/ 6406 h 709840"/>
              <a:gd name="connsiteX420" fmla="*/ 228283 w 769951"/>
              <a:gd name="connsiteY420" fmla="*/ 6146 h 709840"/>
              <a:gd name="connsiteX421" fmla="*/ 229211 w 769951"/>
              <a:gd name="connsiteY421" fmla="*/ 5986 h 709840"/>
              <a:gd name="connsiteX422" fmla="*/ 231870 w 769951"/>
              <a:gd name="connsiteY422" fmla="*/ 5479 h 709840"/>
              <a:gd name="connsiteX423" fmla="*/ 235910 w 769951"/>
              <a:gd name="connsiteY423" fmla="*/ 4749 h 709840"/>
              <a:gd name="connsiteX424" fmla="*/ 236877 w 769951"/>
              <a:gd name="connsiteY424" fmla="*/ 4520 h 709840"/>
              <a:gd name="connsiteX425" fmla="*/ 237750 w 769951"/>
              <a:gd name="connsiteY425" fmla="*/ 4373 h 709840"/>
              <a:gd name="connsiteX426" fmla="*/ 238539 w 769951"/>
              <a:gd name="connsiteY426" fmla="*/ 4133 h 709840"/>
              <a:gd name="connsiteX427" fmla="*/ 239272 w 769951"/>
              <a:gd name="connsiteY427" fmla="*/ 3907 h 709840"/>
              <a:gd name="connsiteX428" fmla="*/ 240829 w 769951"/>
              <a:gd name="connsiteY428" fmla="*/ 3461 h 709840"/>
              <a:gd name="connsiteX429" fmla="*/ 242566 w 769951"/>
              <a:gd name="connsiteY429" fmla="*/ 3025 h 709840"/>
              <a:gd name="connsiteX430" fmla="*/ 263219 w 769951"/>
              <a:gd name="connsiteY430" fmla="*/ 520 h 709840"/>
              <a:gd name="connsiteX431" fmla="*/ 267680 w 769951"/>
              <a:gd name="connsiteY431" fmla="*/ 266 h 709840"/>
              <a:gd name="connsiteX432" fmla="*/ 272296 w 769951"/>
              <a:gd name="connsiteY432" fmla="*/ 147 h 709840"/>
              <a:gd name="connsiteX433" fmla="*/ 277036 w 769951"/>
              <a:gd name="connsiteY433" fmla="*/ 54 h 709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</a:cxnLst>
            <a:rect l="l" t="t" r="r" b="b"/>
            <a:pathLst>
              <a:path w="769951" h="709840">
                <a:moveTo>
                  <a:pt x="281845" y="0"/>
                </a:moveTo>
                <a:lnTo>
                  <a:pt x="286773" y="62"/>
                </a:lnTo>
                <a:lnTo>
                  <a:pt x="291667" y="104"/>
                </a:lnTo>
                <a:lnTo>
                  <a:pt x="296665" y="206"/>
                </a:lnTo>
                <a:lnTo>
                  <a:pt x="301664" y="308"/>
                </a:lnTo>
                <a:lnTo>
                  <a:pt x="306732" y="449"/>
                </a:lnTo>
                <a:lnTo>
                  <a:pt x="311729" y="551"/>
                </a:lnTo>
                <a:lnTo>
                  <a:pt x="316688" y="723"/>
                </a:lnTo>
                <a:lnTo>
                  <a:pt x="321631" y="840"/>
                </a:lnTo>
                <a:lnTo>
                  <a:pt x="326470" y="896"/>
                </a:lnTo>
                <a:lnTo>
                  <a:pt x="331219" y="948"/>
                </a:lnTo>
                <a:lnTo>
                  <a:pt x="335953" y="944"/>
                </a:lnTo>
                <a:lnTo>
                  <a:pt x="340473" y="909"/>
                </a:lnTo>
                <a:lnTo>
                  <a:pt x="344132" y="840"/>
                </a:lnTo>
                <a:lnTo>
                  <a:pt x="347675" y="891"/>
                </a:lnTo>
                <a:lnTo>
                  <a:pt x="351183" y="922"/>
                </a:lnTo>
                <a:lnTo>
                  <a:pt x="354747" y="938"/>
                </a:lnTo>
                <a:lnTo>
                  <a:pt x="358180" y="1018"/>
                </a:lnTo>
                <a:lnTo>
                  <a:pt x="361743" y="1034"/>
                </a:lnTo>
                <a:lnTo>
                  <a:pt x="365321" y="1104"/>
                </a:lnTo>
                <a:lnTo>
                  <a:pt x="368959" y="1071"/>
                </a:lnTo>
                <a:lnTo>
                  <a:pt x="375484" y="940"/>
                </a:lnTo>
                <a:lnTo>
                  <a:pt x="383069" y="820"/>
                </a:lnTo>
                <a:lnTo>
                  <a:pt x="391517" y="733"/>
                </a:lnTo>
                <a:lnTo>
                  <a:pt x="400598" y="594"/>
                </a:lnTo>
                <a:lnTo>
                  <a:pt x="410251" y="507"/>
                </a:lnTo>
                <a:lnTo>
                  <a:pt x="420319" y="428"/>
                </a:lnTo>
                <a:lnTo>
                  <a:pt x="430620" y="344"/>
                </a:lnTo>
                <a:lnTo>
                  <a:pt x="441011" y="265"/>
                </a:lnTo>
                <a:lnTo>
                  <a:pt x="451363" y="257"/>
                </a:lnTo>
                <a:lnTo>
                  <a:pt x="461479" y="252"/>
                </a:lnTo>
                <a:lnTo>
                  <a:pt x="471217" y="260"/>
                </a:lnTo>
                <a:lnTo>
                  <a:pt x="480467" y="311"/>
                </a:lnTo>
                <a:lnTo>
                  <a:pt x="489028" y="430"/>
                </a:lnTo>
                <a:lnTo>
                  <a:pt x="496757" y="623"/>
                </a:lnTo>
                <a:lnTo>
                  <a:pt x="500245" y="688"/>
                </a:lnTo>
                <a:lnTo>
                  <a:pt x="503479" y="793"/>
                </a:lnTo>
                <a:lnTo>
                  <a:pt x="506479" y="901"/>
                </a:lnTo>
                <a:lnTo>
                  <a:pt x="509134" y="1042"/>
                </a:lnTo>
                <a:lnTo>
                  <a:pt x="513723" y="1372"/>
                </a:lnTo>
                <a:lnTo>
                  <a:pt x="518286" y="1826"/>
                </a:lnTo>
                <a:lnTo>
                  <a:pt x="522803" y="2439"/>
                </a:lnTo>
                <a:lnTo>
                  <a:pt x="527275" y="3211"/>
                </a:lnTo>
                <a:lnTo>
                  <a:pt x="531797" y="4059"/>
                </a:lnTo>
                <a:lnTo>
                  <a:pt x="536148" y="5040"/>
                </a:lnTo>
                <a:lnTo>
                  <a:pt x="540544" y="6186"/>
                </a:lnTo>
                <a:lnTo>
                  <a:pt x="544898" y="7401"/>
                </a:lnTo>
                <a:lnTo>
                  <a:pt x="549174" y="8756"/>
                </a:lnTo>
                <a:lnTo>
                  <a:pt x="553438" y="10290"/>
                </a:lnTo>
                <a:lnTo>
                  <a:pt x="557607" y="11908"/>
                </a:lnTo>
                <a:lnTo>
                  <a:pt x="561716" y="13631"/>
                </a:lnTo>
                <a:lnTo>
                  <a:pt x="565799" y="15478"/>
                </a:lnTo>
                <a:lnTo>
                  <a:pt x="569837" y="17484"/>
                </a:lnTo>
                <a:lnTo>
                  <a:pt x="573799" y="19540"/>
                </a:lnTo>
                <a:lnTo>
                  <a:pt x="577717" y="21755"/>
                </a:lnTo>
                <a:lnTo>
                  <a:pt x="581539" y="24055"/>
                </a:lnTo>
                <a:lnTo>
                  <a:pt x="585336" y="26479"/>
                </a:lnTo>
                <a:lnTo>
                  <a:pt x="589017" y="29022"/>
                </a:lnTo>
                <a:lnTo>
                  <a:pt x="592604" y="31649"/>
                </a:lnTo>
                <a:lnTo>
                  <a:pt x="596200" y="34422"/>
                </a:lnTo>
                <a:lnTo>
                  <a:pt x="599666" y="37257"/>
                </a:lnTo>
                <a:lnTo>
                  <a:pt x="603016" y="40213"/>
                </a:lnTo>
                <a:lnTo>
                  <a:pt x="606362" y="43258"/>
                </a:lnTo>
                <a:lnTo>
                  <a:pt x="609612" y="46387"/>
                </a:lnTo>
                <a:lnTo>
                  <a:pt x="612747" y="49635"/>
                </a:lnTo>
                <a:lnTo>
                  <a:pt x="615802" y="53023"/>
                </a:lnTo>
                <a:lnTo>
                  <a:pt x="618782" y="56460"/>
                </a:lnTo>
                <a:lnTo>
                  <a:pt x="621612" y="59996"/>
                </a:lnTo>
                <a:lnTo>
                  <a:pt x="624402" y="63602"/>
                </a:lnTo>
                <a:lnTo>
                  <a:pt x="627111" y="67346"/>
                </a:lnTo>
                <a:lnTo>
                  <a:pt x="629655" y="71135"/>
                </a:lnTo>
                <a:lnTo>
                  <a:pt x="714032" y="217093"/>
                </a:lnTo>
                <a:lnTo>
                  <a:pt x="714927" y="218676"/>
                </a:lnTo>
                <a:lnTo>
                  <a:pt x="715842" y="220226"/>
                </a:lnTo>
                <a:lnTo>
                  <a:pt x="716737" y="221809"/>
                </a:lnTo>
                <a:lnTo>
                  <a:pt x="717707" y="223344"/>
                </a:lnTo>
                <a:lnTo>
                  <a:pt x="718587" y="224873"/>
                </a:lnTo>
                <a:lnTo>
                  <a:pt x="719577" y="226372"/>
                </a:lnTo>
                <a:lnTo>
                  <a:pt x="720423" y="227881"/>
                </a:lnTo>
                <a:lnTo>
                  <a:pt x="721308" y="229321"/>
                </a:lnTo>
                <a:lnTo>
                  <a:pt x="756204" y="290944"/>
                </a:lnTo>
                <a:lnTo>
                  <a:pt x="757068" y="292742"/>
                </a:lnTo>
                <a:lnTo>
                  <a:pt x="757778" y="294405"/>
                </a:lnTo>
                <a:lnTo>
                  <a:pt x="758369" y="295952"/>
                </a:lnTo>
                <a:lnTo>
                  <a:pt x="758931" y="297390"/>
                </a:lnTo>
                <a:lnTo>
                  <a:pt x="759876" y="299931"/>
                </a:lnTo>
                <a:lnTo>
                  <a:pt x="760569" y="302186"/>
                </a:lnTo>
                <a:lnTo>
                  <a:pt x="761217" y="304277"/>
                </a:lnTo>
                <a:lnTo>
                  <a:pt x="761782" y="306273"/>
                </a:lnTo>
                <a:lnTo>
                  <a:pt x="762101" y="307246"/>
                </a:lnTo>
                <a:lnTo>
                  <a:pt x="762436" y="308274"/>
                </a:lnTo>
                <a:lnTo>
                  <a:pt x="762805" y="309323"/>
                </a:lnTo>
                <a:lnTo>
                  <a:pt x="763208" y="310391"/>
                </a:lnTo>
                <a:lnTo>
                  <a:pt x="763959" y="311984"/>
                </a:lnTo>
                <a:lnTo>
                  <a:pt x="764452" y="313058"/>
                </a:lnTo>
                <a:lnTo>
                  <a:pt x="764670" y="313647"/>
                </a:lnTo>
                <a:lnTo>
                  <a:pt x="764886" y="314236"/>
                </a:lnTo>
                <a:lnTo>
                  <a:pt x="765147" y="314989"/>
                </a:lnTo>
                <a:lnTo>
                  <a:pt x="765371" y="316047"/>
                </a:lnTo>
                <a:lnTo>
                  <a:pt x="766143" y="319693"/>
                </a:lnTo>
                <a:lnTo>
                  <a:pt x="766839" y="323389"/>
                </a:lnTo>
                <a:lnTo>
                  <a:pt x="767486" y="327011"/>
                </a:lnTo>
                <a:lnTo>
                  <a:pt x="768057" y="330681"/>
                </a:lnTo>
                <a:lnTo>
                  <a:pt x="768574" y="334366"/>
                </a:lnTo>
                <a:lnTo>
                  <a:pt x="769001" y="338046"/>
                </a:lnTo>
                <a:lnTo>
                  <a:pt x="769338" y="341721"/>
                </a:lnTo>
                <a:lnTo>
                  <a:pt x="769586" y="345390"/>
                </a:lnTo>
                <a:lnTo>
                  <a:pt x="769779" y="349074"/>
                </a:lnTo>
                <a:lnTo>
                  <a:pt x="769903" y="352717"/>
                </a:lnTo>
                <a:lnTo>
                  <a:pt x="769951" y="356410"/>
                </a:lnTo>
                <a:lnTo>
                  <a:pt x="769895" y="360043"/>
                </a:lnTo>
                <a:lnTo>
                  <a:pt x="769799" y="363745"/>
                </a:lnTo>
                <a:lnTo>
                  <a:pt x="769543" y="367402"/>
                </a:lnTo>
                <a:lnTo>
                  <a:pt x="769288" y="371059"/>
                </a:lnTo>
                <a:lnTo>
                  <a:pt x="768908" y="374690"/>
                </a:lnTo>
                <a:lnTo>
                  <a:pt x="768418" y="378351"/>
                </a:lnTo>
                <a:lnTo>
                  <a:pt x="767859" y="381972"/>
                </a:lnTo>
                <a:lnTo>
                  <a:pt x="767245" y="385607"/>
                </a:lnTo>
                <a:lnTo>
                  <a:pt x="766471" y="389197"/>
                </a:lnTo>
                <a:lnTo>
                  <a:pt x="765657" y="392856"/>
                </a:lnTo>
                <a:lnTo>
                  <a:pt x="764684" y="396470"/>
                </a:lnTo>
                <a:lnTo>
                  <a:pt x="763676" y="400064"/>
                </a:lnTo>
                <a:lnTo>
                  <a:pt x="762544" y="403632"/>
                </a:lnTo>
                <a:lnTo>
                  <a:pt x="761302" y="407229"/>
                </a:lnTo>
                <a:lnTo>
                  <a:pt x="760025" y="410807"/>
                </a:lnTo>
                <a:lnTo>
                  <a:pt x="758570" y="414374"/>
                </a:lnTo>
                <a:lnTo>
                  <a:pt x="757044" y="417900"/>
                </a:lnTo>
                <a:lnTo>
                  <a:pt x="755408" y="421457"/>
                </a:lnTo>
                <a:lnTo>
                  <a:pt x="753668" y="424953"/>
                </a:lnTo>
                <a:lnTo>
                  <a:pt x="751819" y="428477"/>
                </a:lnTo>
                <a:lnTo>
                  <a:pt x="749864" y="431942"/>
                </a:lnTo>
                <a:lnTo>
                  <a:pt x="634149" y="632367"/>
                </a:lnTo>
                <a:lnTo>
                  <a:pt x="632527" y="635095"/>
                </a:lnTo>
                <a:lnTo>
                  <a:pt x="630781" y="637799"/>
                </a:lnTo>
                <a:lnTo>
                  <a:pt x="628980" y="640517"/>
                </a:lnTo>
                <a:lnTo>
                  <a:pt x="627088" y="643229"/>
                </a:lnTo>
                <a:lnTo>
                  <a:pt x="625088" y="645972"/>
                </a:lnTo>
                <a:lnTo>
                  <a:pt x="623023" y="648584"/>
                </a:lnTo>
                <a:lnTo>
                  <a:pt x="620828" y="651260"/>
                </a:lnTo>
                <a:lnTo>
                  <a:pt x="618619" y="653882"/>
                </a:lnTo>
                <a:lnTo>
                  <a:pt x="616285" y="656478"/>
                </a:lnTo>
                <a:lnTo>
                  <a:pt x="613916" y="659054"/>
                </a:lnTo>
                <a:lnTo>
                  <a:pt x="611478" y="661590"/>
                </a:lnTo>
                <a:lnTo>
                  <a:pt x="609005" y="664106"/>
                </a:lnTo>
                <a:lnTo>
                  <a:pt x="606392" y="666541"/>
                </a:lnTo>
                <a:lnTo>
                  <a:pt x="603800" y="668941"/>
                </a:lnTo>
                <a:lnTo>
                  <a:pt x="601173" y="671321"/>
                </a:lnTo>
                <a:lnTo>
                  <a:pt x="598517" y="673592"/>
                </a:lnTo>
                <a:lnTo>
                  <a:pt x="595770" y="675857"/>
                </a:lnTo>
                <a:lnTo>
                  <a:pt x="592995" y="678013"/>
                </a:lnTo>
                <a:lnTo>
                  <a:pt x="590185" y="680149"/>
                </a:lnTo>
                <a:lnTo>
                  <a:pt x="587380" y="682195"/>
                </a:lnTo>
                <a:lnTo>
                  <a:pt x="584546" y="684130"/>
                </a:lnTo>
                <a:lnTo>
                  <a:pt x="581642" y="686026"/>
                </a:lnTo>
                <a:lnTo>
                  <a:pt x="578798" y="687818"/>
                </a:lnTo>
                <a:lnTo>
                  <a:pt x="575905" y="689534"/>
                </a:lnTo>
                <a:lnTo>
                  <a:pt x="572997" y="691196"/>
                </a:lnTo>
                <a:lnTo>
                  <a:pt x="570094" y="692767"/>
                </a:lnTo>
                <a:lnTo>
                  <a:pt x="567148" y="694175"/>
                </a:lnTo>
                <a:lnTo>
                  <a:pt x="564296" y="695497"/>
                </a:lnTo>
                <a:lnTo>
                  <a:pt x="561395" y="696745"/>
                </a:lnTo>
                <a:lnTo>
                  <a:pt x="558554" y="697889"/>
                </a:lnTo>
                <a:lnTo>
                  <a:pt x="555704" y="698888"/>
                </a:lnTo>
                <a:lnTo>
                  <a:pt x="552860" y="699797"/>
                </a:lnTo>
                <a:lnTo>
                  <a:pt x="551103" y="700268"/>
                </a:lnTo>
                <a:lnTo>
                  <a:pt x="549566" y="700680"/>
                </a:lnTo>
                <a:lnTo>
                  <a:pt x="548798" y="700886"/>
                </a:lnTo>
                <a:lnTo>
                  <a:pt x="548010" y="701126"/>
                </a:lnTo>
                <a:lnTo>
                  <a:pt x="547221" y="701367"/>
                </a:lnTo>
                <a:lnTo>
                  <a:pt x="546317" y="701727"/>
                </a:lnTo>
                <a:lnTo>
                  <a:pt x="543092" y="702973"/>
                </a:lnTo>
                <a:lnTo>
                  <a:pt x="541031" y="703731"/>
                </a:lnTo>
                <a:lnTo>
                  <a:pt x="540297" y="703957"/>
                </a:lnTo>
                <a:lnTo>
                  <a:pt x="539768" y="704070"/>
                </a:lnTo>
                <a:lnTo>
                  <a:pt x="539350" y="704152"/>
                </a:lnTo>
                <a:lnTo>
                  <a:pt x="539006" y="704186"/>
                </a:lnTo>
                <a:lnTo>
                  <a:pt x="538357" y="704183"/>
                </a:lnTo>
                <a:lnTo>
                  <a:pt x="537511" y="704204"/>
                </a:lnTo>
                <a:lnTo>
                  <a:pt x="536892" y="704311"/>
                </a:lnTo>
                <a:lnTo>
                  <a:pt x="536129" y="704427"/>
                </a:lnTo>
                <a:lnTo>
                  <a:pt x="535056" y="704597"/>
                </a:lnTo>
                <a:lnTo>
                  <a:pt x="533799" y="704846"/>
                </a:lnTo>
                <a:lnTo>
                  <a:pt x="531390" y="705403"/>
                </a:lnTo>
                <a:lnTo>
                  <a:pt x="528966" y="705906"/>
                </a:lnTo>
                <a:lnTo>
                  <a:pt x="526617" y="706358"/>
                </a:lnTo>
                <a:lnTo>
                  <a:pt x="524177" y="706806"/>
                </a:lnTo>
                <a:lnTo>
                  <a:pt x="521778" y="707184"/>
                </a:lnTo>
                <a:lnTo>
                  <a:pt x="519435" y="707547"/>
                </a:lnTo>
                <a:lnTo>
                  <a:pt x="517056" y="707891"/>
                </a:lnTo>
                <a:lnTo>
                  <a:pt x="514663" y="708179"/>
                </a:lnTo>
                <a:lnTo>
                  <a:pt x="512289" y="708432"/>
                </a:lnTo>
                <a:lnTo>
                  <a:pt x="509916" y="708686"/>
                </a:lnTo>
                <a:lnTo>
                  <a:pt x="507562" y="708905"/>
                </a:lnTo>
                <a:lnTo>
                  <a:pt x="505209" y="709124"/>
                </a:lnTo>
                <a:lnTo>
                  <a:pt x="500473" y="709452"/>
                </a:lnTo>
                <a:lnTo>
                  <a:pt x="495763" y="709655"/>
                </a:lnTo>
                <a:lnTo>
                  <a:pt x="490983" y="709818"/>
                </a:lnTo>
                <a:lnTo>
                  <a:pt x="486248" y="709822"/>
                </a:lnTo>
                <a:lnTo>
                  <a:pt x="481459" y="709840"/>
                </a:lnTo>
                <a:lnTo>
                  <a:pt x="476620" y="709784"/>
                </a:lnTo>
                <a:lnTo>
                  <a:pt x="471752" y="709618"/>
                </a:lnTo>
                <a:lnTo>
                  <a:pt x="466829" y="709466"/>
                </a:lnTo>
                <a:lnTo>
                  <a:pt x="461891" y="709260"/>
                </a:lnTo>
                <a:lnTo>
                  <a:pt x="456863" y="709048"/>
                </a:lnTo>
                <a:lnTo>
                  <a:pt x="372477" y="708717"/>
                </a:lnTo>
                <a:lnTo>
                  <a:pt x="368928" y="708756"/>
                </a:lnTo>
                <a:lnTo>
                  <a:pt x="365345" y="708775"/>
                </a:lnTo>
                <a:lnTo>
                  <a:pt x="361816" y="708779"/>
                </a:lnTo>
                <a:lnTo>
                  <a:pt x="358343" y="708769"/>
                </a:lnTo>
                <a:lnTo>
                  <a:pt x="354834" y="708738"/>
                </a:lnTo>
                <a:lnTo>
                  <a:pt x="351396" y="708748"/>
                </a:lnTo>
                <a:lnTo>
                  <a:pt x="347957" y="708757"/>
                </a:lnTo>
                <a:lnTo>
                  <a:pt x="344518" y="708767"/>
                </a:lnTo>
                <a:lnTo>
                  <a:pt x="341045" y="708756"/>
                </a:lnTo>
                <a:lnTo>
                  <a:pt x="337586" y="708801"/>
                </a:lnTo>
                <a:lnTo>
                  <a:pt x="334147" y="708810"/>
                </a:lnTo>
                <a:lnTo>
                  <a:pt x="330674" y="708800"/>
                </a:lnTo>
                <a:lnTo>
                  <a:pt x="327215" y="708845"/>
                </a:lnTo>
                <a:lnTo>
                  <a:pt x="323721" y="708869"/>
                </a:lnTo>
                <a:lnTo>
                  <a:pt x="320207" y="708928"/>
                </a:lnTo>
                <a:lnTo>
                  <a:pt x="316693" y="708987"/>
                </a:lnTo>
                <a:lnTo>
                  <a:pt x="313070" y="709075"/>
                </a:lnTo>
                <a:lnTo>
                  <a:pt x="309556" y="709135"/>
                </a:lnTo>
                <a:lnTo>
                  <a:pt x="306043" y="709194"/>
                </a:lnTo>
                <a:lnTo>
                  <a:pt x="302584" y="709238"/>
                </a:lnTo>
                <a:lnTo>
                  <a:pt x="299160" y="709302"/>
                </a:lnTo>
                <a:lnTo>
                  <a:pt x="295755" y="709333"/>
                </a:lnTo>
                <a:lnTo>
                  <a:pt x="292331" y="709397"/>
                </a:lnTo>
                <a:lnTo>
                  <a:pt x="288858" y="709386"/>
                </a:lnTo>
                <a:lnTo>
                  <a:pt x="285475" y="709381"/>
                </a:lnTo>
                <a:lnTo>
                  <a:pt x="282075" y="709321"/>
                </a:lnTo>
                <a:lnTo>
                  <a:pt x="278582" y="709346"/>
                </a:lnTo>
                <a:lnTo>
                  <a:pt x="275099" y="709191"/>
                </a:lnTo>
                <a:lnTo>
                  <a:pt x="271576" y="709105"/>
                </a:lnTo>
                <a:lnTo>
                  <a:pt x="267984" y="708979"/>
                </a:lnTo>
                <a:lnTo>
                  <a:pt x="264356" y="708834"/>
                </a:lnTo>
                <a:lnTo>
                  <a:pt x="260659" y="708648"/>
                </a:lnTo>
                <a:lnTo>
                  <a:pt x="256070" y="708318"/>
                </a:lnTo>
                <a:lnTo>
                  <a:pt x="251508" y="707865"/>
                </a:lnTo>
                <a:lnTo>
                  <a:pt x="246990" y="707251"/>
                </a:lnTo>
                <a:lnTo>
                  <a:pt x="242518" y="706479"/>
                </a:lnTo>
                <a:lnTo>
                  <a:pt x="237997" y="705632"/>
                </a:lnTo>
                <a:lnTo>
                  <a:pt x="233646" y="704650"/>
                </a:lnTo>
                <a:lnTo>
                  <a:pt x="229250" y="703504"/>
                </a:lnTo>
                <a:lnTo>
                  <a:pt x="224895" y="702289"/>
                </a:lnTo>
                <a:lnTo>
                  <a:pt x="220620" y="700934"/>
                </a:lnTo>
                <a:lnTo>
                  <a:pt x="216356" y="699400"/>
                </a:lnTo>
                <a:lnTo>
                  <a:pt x="212187" y="697782"/>
                </a:lnTo>
                <a:lnTo>
                  <a:pt x="208078" y="696059"/>
                </a:lnTo>
                <a:lnTo>
                  <a:pt x="203994" y="694212"/>
                </a:lnTo>
                <a:lnTo>
                  <a:pt x="199957" y="692205"/>
                </a:lnTo>
                <a:lnTo>
                  <a:pt x="195994" y="690150"/>
                </a:lnTo>
                <a:lnTo>
                  <a:pt x="192077" y="687934"/>
                </a:lnTo>
                <a:lnTo>
                  <a:pt x="188254" y="685635"/>
                </a:lnTo>
                <a:lnTo>
                  <a:pt x="184458" y="683211"/>
                </a:lnTo>
                <a:lnTo>
                  <a:pt x="180776" y="680668"/>
                </a:lnTo>
                <a:lnTo>
                  <a:pt x="177189" y="678040"/>
                </a:lnTo>
                <a:lnTo>
                  <a:pt x="173593" y="675269"/>
                </a:lnTo>
                <a:lnTo>
                  <a:pt x="170128" y="672432"/>
                </a:lnTo>
                <a:lnTo>
                  <a:pt x="166777" y="669477"/>
                </a:lnTo>
                <a:lnTo>
                  <a:pt x="163432" y="666432"/>
                </a:lnTo>
                <a:lnTo>
                  <a:pt x="160182" y="663303"/>
                </a:lnTo>
                <a:lnTo>
                  <a:pt x="157046" y="660054"/>
                </a:lnTo>
                <a:lnTo>
                  <a:pt x="153991" y="656667"/>
                </a:lnTo>
                <a:lnTo>
                  <a:pt x="151012" y="653230"/>
                </a:lnTo>
                <a:lnTo>
                  <a:pt x="148182" y="649694"/>
                </a:lnTo>
                <a:lnTo>
                  <a:pt x="145392" y="646088"/>
                </a:lnTo>
                <a:lnTo>
                  <a:pt x="142682" y="642344"/>
                </a:lnTo>
                <a:lnTo>
                  <a:pt x="140138" y="638555"/>
                </a:lnTo>
                <a:lnTo>
                  <a:pt x="137519" y="634491"/>
                </a:lnTo>
                <a:lnTo>
                  <a:pt x="134516" y="629649"/>
                </a:lnTo>
                <a:lnTo>
                  <a:pt x="131192" y="624157"/>
                </a:lnTo>
                <a:lnTo>
                  <a:pt x="127605" y="618235"/>
                </a:lnTo>
                <a:lnTo>
                  <a:pt x="123871" y="611765"/>
                </a:lnTo>
                <a:lnTo>
                  <a:pt x="119899" y="605064"/>
                </a:lnTo>
                <a:lnTo>
                  <a:pt x="115908" y="598074"/>
                </a:lnTo>
                <a:lnTo>
                  <a:pt x="111818" y="590934"/>
                </a:lnTo>
                <a:lnTo>
                  <a:pt x="107784" y="583780"/>
                </a:lnTo>
                <a:lnTo>
                  <a:pt x="103763" y="576680"/>
                </a:lnTo>
                <a:lnTo>
                  <a:pt x="99877" y="569751"/>
                </a:lnTo>
                <a:lnTo>
                  <a:pt x="96119" y="563081"/>
                </a:lnTo>
                <a:lnTo>
                  <a:pt x="92574" y="556765"/>
                </a:lnTo>
                <a:lnTo>
                  <a:pt x="89361" y="550921"/>
                </a:lnTo>
                <a:lnTo>
                  <a:pt x="86384" y="545630"/>
                </a:lnTo>
                <a:lnTo>
                  <a:pt x="83818" y="540993"/>
                </a:lnTo>
                <a:lnTo>
                  <a:pt x="41154" y="468157"/>
                </a:lnTo>
                <a:lnTo>
                  <a:pt x="40085" y="466473"/>
                </a:lnTo>
                <a:lnTo>
                  <a:pt x="39165" y="465014"/>
                </a:lnTo>
                <a:lnTo>
                  <a:pt x="38298" y="463539"/>
                </a:lnTo>
                <a:lnTo>
                  <a:pt x="37448" y="462120"/>
                </a:lnTo>
                <a:lnTo>
                  <a:pt x="36582" y="460646"/>
                </a:lnTo>
                <a:lnTo>
                  <a:pt x="35717" y="459172"/>
                </a:lnTo>
                <a:lnTo>
                  <a:pt x="34767" y="457603"/>
                </a:lnTo>
                <a:lnTo>
                  <a:pt x="33753" y="455904"/>
                </a:lnTo>
                <a:lnTo>
                  <a:pt x="13590" y="418746"/>
                </a:lnTo>
                <a:lnTo>
                  <a:pt x="12726" y="416948"/>
                </a:lnTo>
                <a:lnTo>
                  <a:pt x="12015" y="415286"/>
                </a:lnTo>
                <a:lnTo>
                  <a:pt x="11424" y="413738"/>
                </a:lnTo>
                <a:lnTo>
                  <a:pt x="10862" y="412300"/>
                </a:lnTo>
                <a:lnTo>
                  <a:pt x="9917" y="409759"/>
                </a:lnTo>
                <a:lnTo>
                  <a:pt x="9224" y="407503"/>
                </a:lnTo>
                <a:lnTo>
                  <a:pt x="8576" y="405412"/>
                </a:lnTo>
                <a:lnTo>
                  <a:pt x="8012" y="403417"/>
                </a:lnTo>
                <a:lnTo>
                  <a:pt x="7692" y="402443"/>
                </a:lnTo>
                <a:lnTo>
                  <a:pt x="7358" y="401415"/>
                </a:lnTo>
                <a:lnTo>
                  <a:pt x="6988" y="400367"/>
                </a:lnTo>
                <a:lnTo>
                  <a:pt x="6585" y="399298"/>
                </a:lnTo>
                <a:lnTo>
                  <a:pt x="5953" y="397821"/>
                </a:lnTo>
                <a:lnTo>
                  <a:pt x="5397" y="396294"/>
                </a:lnTo>
                <a:lnTo>
                  <a:pt x="4901" y="394662"/>
                </a:lnTo>
                <a:lnTo>
                  <a:pt x="4425" y="392995"/>
                </a:lnTo>
                <a:lnTo>
                  <a:pt x="3955" y="391238"/>
                </a:lnTo>
                <a:lnTo>
                  <a:pt x="3504" y="389447"/>
                </a:lnTo>
                <a:lnTo>
                  <a:pt x="3113" y="387552"/>
                </a:lnTo>
                <a:lnTo>
                  <a:pt x="2738" y="385711"/>
                </a:lnTo>
                <a:lnTo>
                  <a:pt x="2388" y="383746"/>
                </a:lnTo>
                <a:lnTo>
                  <a:pt x="2038" y="381781"/>
                </a:lnTo>
                <a:lnTo>
                  <a:pt x="1743" y="379801"/>
                </a:lnTo>
                <a:lnTo>
                  <a:pt x="1488" y="377751"/>
                </a:lnTo>
                <a:lnTo>
                  <a:pt x="1233" y="375703"/>
                </a:lnTo>
                <a:lnTo>
                  <a:pt x="998" y="373618"/>
                </a:lnTo>
                <a:lnTo>
                  <a:pt x="798" y="371554"/>
                </a:lnTo>
                <a:lnTo>
                  <a:pt x="618" y="369455"/>
                </a:lnTo>
                <a:lnTo>
                  <a:pt x="312" y="365243"/>
                </a:lnTo>
                <a:lnTo>
                  <a:pt x="166" y="361076"/>
                </a:lnTo>
                <a:lnTo>
                  <a:pt x="15" y="356999"/>
                </a:lnTo>
                <a:lnTo>
                  <a:pt x="3" y="353001"/>
                </a:lnTo>
                <a:lnTo>
                  <a:pt x="0" y="349149"/>
                </a:lnTo>
                <a:lnTo>
                  <a:pt x="131" y="345466"/>
                </a:lnTo>
                <a:lnTo>
                  <a:pt x="286" y="341984"/>
                </a:lnTo>
                <a:lnTo>
                  <a:pt x="515" y="338776"/>
                </a:lnTo>
                <a:lnTo>
                  <a:pt x="662" y="337236"/>
                </a:lnTo>
                <a:lnTo>
                  <a:pt x="888" y="335558"/>
                </a:lnTo>
                <a:lnTo>
                  <a:pt x="1060" y="333893"/>
                </a:lnTo>
                <a:lnTo>
                  <a:pt x="1362" y="332166"/>
                </a:lnTo>
                <a:lnTo>
                  <a:pt x="1614" y="330363"/>
                </a:lnTo>
                <a:lnTo>
                  <a:pt x="1921" y="328545"/>
                </a:lnTo>
                <a:lnTo>
                  <a:pt x="2283" y="326713"/>
                </a:lnTo>
                <a:lnTo>
                  <a:pt x="2611" y="324860"/>
                </a:lnTo>
                <a:lnTo>
                  <a:pt x="3525" y="321027"/>
                </a:lnTo>
                <a:lnTo>
                  <a:pt x="4444" y="317104"/>
                </a:lnTo>
                <a:lnTo>
                  <a:pt x="4996" y="315103"/>
                </a:lnTo>
                <a:lnTo>
                  <a:pt x="5494" y="313117"/>
                </a:lnTo>
                <a:lnTo>
                  <a:pt x="6065" y="311081"/>
                </a:lnTo>
                <a:lnTo>
                  <a:pt x="6673" y="309066"/>
                </a:lnTo>
                <a:lnTo>
                  <a:pt x="7315" y="307070"/>
                </a:lnTo>
                <a:lnTo>
                  <a:pt x="7962" y="304985"/>
                </a:lnTo>
                <a:lnTo>
                  <a:pt x="8713" y="302960"/>
                </a:lnTo>
                <a:lnTo>
                  <a:pt x="9375" y="300929"/>
                </a:lnTo>
                <a:lnTo>
                  <a:pt x="10162" y="298925"/>
                </a:lnTo>
                <a:lnTo>
                  <a:pt x="10878" y="296880"/>
                </a:lnTo>
                <a:lnTo>
                  <a:pt x="11719" y="294860"/>
                </a:lnTo>
                <a:lnTo>
                  <a:pt x="12521" y="292910"/>
                </a:lnTo>
                <a:lnTo>
                  <a:pt x="13341" y="290925"/>
                </a:lnTo>
                <a:lnTo>
                  <a:pt x="14253" y="288946"/>
                </a:lnTo>
                <a:lnTo>
                  <a:pt x="15123" y="287036"/>
                </a:lnTo>
                <a:lnTo>
                  <a:pt x="16015" y="285091"/>
                </a:lnTo>
                <a:lnTo>
                  <a:pt x="17009" y="283207"/>
                </a:lnTo>
                <a:lnTo>
                  <a:pt x="17929" y="281372"/>
                </a:lnTo>
                <a:lnTo>
                  <a:pt x="18904" y="279522"/>
                </a:lnTo>
                <a:lnTo>
                  <a:pt x="19929" y="277748"/>
                </a:lnTo>
                <a:lnTo>
                  <a:pt x="135644" y="77323"/>
                </a:lnTo>
                <a:lnTo>
                  <a:pt x="136669" y="75548"/>
                </a:lnTo>
                <a:lnTo>
                  <a:pt x="137804" y="73745"/>
                </a:lnTo>
                <a:lnTo>
                  <a:pt x="138972" y="71960"/>
                </a:lnTo>
                <a:lnTo>
                  <a:pt x="140087" y="70191"/>
                </a:lnTo>
                <a:lnTo>
                  <a:pt x="141345" y="68413"/>
                </a:lnTo>
                <a:lnTo>
                  <a:pt x="142584" y="66669"/>
                </a:lnTo>
                <a:lnTo>
                  <a:pt x="143878" y="64910"/>
                </a:lnTo>
                <a:lnTo>
                  <a:pt x="145171" y="63152"/>
                </a:lnTo>
                <a:lnTo>
                  <a:pt x="146555" y="61399"/>
                </a:lnTo>
                <a:lnTo>
                  <a:pt x="147883" y="59661"/>
                </a:lnTo>
                <a:lnTo>
                  <a:pt x="149296" y="58017"/>
                </a:lnTo>
                <a:lnTo>
                  <a:pt x="150729" y="56339"/>
                </a:lnTo>
                <a:lnTo>
                  <a:pt x="152107" y="54676"/>
                </a:lnTo>
                <a:lnTo>
                  <a:pt x="153575" y="53018"/>
                </a:lnTo>
                <a:lnTo>
                  <a:pt x="155057" y="51415"/>
                </a:lnTo>
                <a:lnTo>
                  <a:pt x="156519" y="49847"/>
                </a:lnTo>
                <a:lnTo>
                  <a:pt x="157981" y="48278"/>
                </a:lnTo>
                <a:lnTo>
                  <a:pt x="159458" y="46765"/>
                </a:lnTo>
                <a:lnTo>
                  <a:pt x="160955" y="45217"/>
                </a:lnTo>
                <a:lnTo>
                  <a:pt x="162481" y="43778"/>
                </a:lnTo>
                <a:lnTo>
                  <a:pt x="163953" y="42354"/>
                </a:lnTo>
                <a:lnTo>
                  <a:pt x="165404" y="40965"/>
                </a:lnTo>
                <a:lnTo>
                  <a:pt x="166890" y="39597"/>
                </a:lnTo>
                <a:lnTo>
                  <a:pt x="168356" y="38262"/>
                </a:lnTo>
                <a:lnTo>
                  <a:pt x="169818" y="37018"/>
                </a:lnTo>
                <a:lnTo>
                  <a:pt x="171293" y="35829"/>
                </a:lnTo>
                <a:lnTo>
                  <a:pt x="172679" y="34634"/>
                </a:lnTo>
                <a:lnTo>
                  <a:pt x="174154" y="33444"/>
                </a:lnTo>
                <a:lnTo>
                  <a:pt x="175529" y="32428"/>
                </a:lnTo>
                <a:lnTo>
                  <a:pt x="176924" y="31378"/>
                </a:lnTo>
                <a:lnTo>
                  <a:pt x="178244" y="30378"/>
                </a:lnTo>
                <a:lnTo>
                  <a:pt x="179559" y="29466"/>
                </a:lnTo>
                <a:lnTo>
                  <a:pt x="182613" y="27471"/>
                </a:lnTo>
                <a:lnTo>
                  <a:pt x="185617" y="25402"/>
                </a:lnTo>
                <a:lnTo>
                  <a:pt x="188631" y="23477"/>
                </a:lnTo>
                <a:lnTo>
                  <a:pt x="191714" y="21591"/>
                </a:lnTo>
                <a:lnTo>
                  <a:pt x="193244" y="20711"/>
                </a:lnTo>
                <a:lnTo>
                  <a:pt x="194737" y="19811"/>
                </a:lnTo>
                <a:lnTo>
                  <a:pt x="196281" y="18986"/>
                </a:lnTo>
                <a:lnTo>
                  <a:pt x="197845" y="18125"/>
                </a:lnTo>
                <a:lnTo>
                  <a:pt x="199423" y="17320"/>
                </a:lnTo>
                <a:lnTo>
                  <a:pt x="200982" y="16549"/>
                </a:lnTo>
                <a:lnTo>
                  <a:pt x="202574" y="15799"/>
                </a:lnTo>
                <a:lnTo>
                  <a:pt x="204107" y="15153"/>
                </a:lnTo>
                <a:lnTo>
                  <a:pt x="205770" y="14443"/>
                </a:lnTo>
                <a:lnTo>
                  <a:pt x="207343" y="13727"/>
                </a:lnTo>
                <a:lnTo>
                  <a:pt x="208937" y="12977"/>
                </a:lnTo>
                <a:lnTo>
                  <a:pt x="210524" y="12316"/>
                </a:lnTo>
                <a:lnTo>
                  <a:pt x="212097" y="11600"/>
                </a:lnTo>
                <a:lnTo>
                  <a:pt x="213720" y="10960"/>
                </a:lnTo>
                <a:lnTo>
                  <a:pt x="215302" y="10388"/>
                </a:lnTo>
                <a:lnTo>
                  <a:pt x="216934" y="9892"/>
                </a:lnTo>
                <a:lnTo>
                  <a:pt x="220896" y="8654"/>
                </a:lnTo>
                <a:lnTo>
                  <a:pt x="223432" y="7798"/>
                </a:lnTo>
                <a:lnTo>
                  <a:pt x="225075" y="7123"/>
                </a:lnTo>
                <a:lnTo>
                  <a:pt x="226267" y="6744"/>
                </a:lnTo>
                <a:lnTo>
                  <a:pt x="226891" y="6548"/>
                </a:lnTo>
                <a:lnTo>
                  <a:pt x="227530" y="6406"/>
                </a:lnTo>
                <a:lnTo>
                  <a:pt x="228283" y="6146"/>
                </a:lnTo>
                <a:lnTo>
                  <a:pt x="229211" y="5986"/>
                </a:lnTo>
                <a:lnTo>
                  <a:pt x="231870" y="5479"/>
                </a:lnTo>
                <a:lnTo>
                  <a:pt x="235910" y="4749"/>
                </a:lnTo>
                <a:lnTo>
                  <a:pt x="236877" y="4520"/>
                </a:lnTo>
                <a:lnTo>
                  <a:pt x="237750" y="4373"/>
                </a:lnTo>
                <a:lnTo>
                  <a:pt x="238539" y="4133"/>
                </a:lnTo>
                <a:lnTo>
                  <a:pt x="239272" y="3907"/>
                </a:lnTo>
                <a:lnTo>
                  <a:pt x="240829" y="3461"/>
                </a:lnTo>
                <a:lnTo>
                  <a:pt x="242566" y="3025"/>
                </a:lnTo>
                <a:lnTo>
                  <a:pt x="263219" y="520"/>
                </a:lnTo>
                <a:lnTo>
                  <a:pt x="267680" y="266"/>
                </a:lnTo>
                <a:lnTo>
                  <a:pt x="272296" y="147"/>
                </a:lnTo>
                <a:lnTo>
                  <a:pt x="277036" y="54"/>
                </a:lnTo>
                <a:close/>
              </a:path>
            </a:pathLst>
          </a:custGeom>
          <a:solidFill>
            <a:schemeClr val="bg1">
              <a:lumMod val="75000"/>
              <a:alpha val="16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44F9A1FA-ADA2-F001-BBC9-1C3297CCB643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779157" y="4847424"/>
            <a:ext cx="769951" cy="709840"/>
          </a:xfrm>
          <a:custGeom>
            <a:avLst/>
            <a:gdLst>
              <a:gd name="connsiteX0" fmla="*/ 281845 w 769951"/>
              <a:gd name="connsiteY0" fmla="*/ 0 h 709840"/>
              <a:gd name="connsiteX1" fmla="*/ 286773 w 769951"/>
              <a:gd name="connsiteY1" fmla="*/ 62 h 709840"/>
              <a:gd name="connsiteX2" fmla="*/ 291667 w 769951"/>
              <a:gd name="connsiteY2" fmla="*/ 104 h 709840"/>
              <a:gd name="connsiteX3" fmla="*/ 296665 w 769951"/>
              <a:gd name="connsiteY3" fmla="*/ 206 h 709840"/>
              <a:gd name="connsiteX4" fmla="*/ 301664 w 769951"/>
              <a:gd name="connsiteY4" fmla="*/ 308 h 709840"/>
              <a:gd name="connsiteX5" fmla="*/ 306732 w 769951"/>
              <a:gd name="connsiteY5" fmla="*/ 449 h 709840"/>
              <a:gd name="connsiteX6" fmla="*/ 311729 w 769951"/>
              <a:gd name="connsiteY6" fmla="*/ 551 h 709840"/>
              <a:gd name="connsiteX7" fmla="*/ 316688 w 769951"/>
              <a:gd name="connsiteY7" fmla="*/ 723 h 709840"/>
              <a:gd name="connsiteX8" fmla="*/ 321631 w 769951"/>
              <a:gd name="connsiteY8" fmla="*/ 840 h 709840"/>
              <a:gd name="connsiteX9" fmla="*/ 326470 w 769951"/>
              <a:gd name="connsiteY9" fmla="*/ 896 h 709840"/>
              <a:gd name="connsiteX10" fmla="*/ 331219 w 769951"/>
              <a:gd name="connsiteY10" fmla="*/ 948 h 709840"/>
              <a:gd name="connsiteX11" fmla="*/ 335953 w 769951"/>
              <a:gd name="connsiteY11" fmla="*/ 944 h 709840"/>
              <a:gd name="connsiteX12" fmla="*/ 340473 w 769951"/>
              <a:gd name="connsiteY12" fmla="*/ 909 h 709840"/>
              <a:gd name="connsiteX13" fmla="*/ 344132 w 769951"/>
              <a:gd name="connsiteY13" fmla="*/ 840 h 709840"/>
              <a:gd name="connsiteX14" fmla="*/ 347675 w 769951"/>
              <a:gd name="connsiteY14" fmla="*/ 891 h 709840"/>
              <a:gd name="connsiteX15" fmla="*/ 351183 w 769951"/>
              <a:gd name="connsiteY15" fmla="*/ 922 h 709840"/>
              <a:gd name="connsiteX16" fmla="*/ 354747 w 769951"/>
              <a:gd name="connsiteY16" fmla="*/ 938 h 709840"/>
              <a:gd name="connsiteX17" fmla="*/ 358180 w 769951"/>
              <a:gd name="connsiteY17" fmla="*/ 1018 h 709840"/>
              <a:gd name="connsiteX18" fmla="*/ 361743 w 769951"/>
              <a:gd name="connsiteY18" fmla="*/ 1034 h 709840"/>
              <a:gd name="connsiteX19" fmla="*/ 365321 w 769951"/>
              <a:gd name="connsiteY19" fmla="*/ 1104 h 709840"/>
              <a:gd name="connsiteX20" fmla="*/ 368959 w 769951"/>
              <a:gd name="connsiteY20" fmla="*/ 1071 h 709840"/>
              <a:gd name="connsiteX21" fmla="*/ 375484 w 769951"/>
              <a:gd name="connsiteY21" fmla="*/ 940 h 709840"/>
              <a:gd name="connsiteX22" fmla="*/ 383069 w 769951"/>
              <a:gd name="connsiteY22" fmla="*/ 820 h 709840"/>
              <a:gd name="connsiteX23" fmla="*/ 391517 w 769951"/>
              <a:gd name="connsiteY23" fmla="*/ 733 h 709840"/>
              <a:gd name="connsiteX24" fmla="*/ 400598 w 769951"/>
              <a:gd name="connsiteY24" fmla="*/ 594 h 709840"/>
              <a:gd name="connsiteX25" fmla="*/ 410251 w 769951"/>
              <a:gd name="connsiteY25" fmla="*/ 507 h 709840"/>
              <a:gd name="connsiteX26" fmla="*/ 420319 w 769951"/>
              <a:gd name="connsiteY26" fmla="*/ 428 h 709840"/>
              <a:gd name="connsiteX27" fmla="*/ 430620 w 769951"/>
              <a:gd name="connsiteY27" fmla="*/ 344 h 709840"/>
              <a:gd name="connsiteX28" fmla="*/ 441011 w 769951"/>
              <a:gd name="connsiteY28" fmla="*/ 265 h 709840"/>
              <a:gd name="connsiteX29" fmla="*/ 451363 w 769951"/>
              <a:gd name="connsiteY29" fmla="*/ 257 h 709840"/>
              <a:gd name="connsiteX30" fmla="*/ 461479 w 769951"/>
              <a:gd name="connsiteY30" fmla="*/ 252 h 709840"/>
              <a:gd name="connsiteX31" fmla="*/ 471217 w 769951"/>
              <a:gd name="connsiteY31" fmla="*/ 260 h 709840"/>
              <a:gd name="connsiteX32" fmla="*/ 480467 w 769951"/>
              <a:gd name="connsiteY32" fmla="*/ 311 h 709840"/>
              <a:gd name="connsiteX33" fmla="*/ 489028 w 769951"/>
              <a:gd name="connsiteY33" fmla="*/ 430 h 709840"/>
              <a:gd name="connsiteX34" fmla="*/ 496757 w 769951"/>
              <a:gd name="connsiteY34" fmla="*/ 623 h 709840"/>
              <a:gd name="connsiteX35" fmla="*/ 500245 w 769951"/>
              <a:gd name="connsiteY35" fmla="*/ 688 h 709840"/>
              <a:gd name="connsiteX36" fmla="*/ 503479 w 769951"/>
              <a:gd name="connsiteY36" fmla="*/ 793 h 709840"/>
              <a:gd name="connsiteX37" fmla="*/ 506479 w 769951"/>
              <a:gd name="connsiteY37" fmla="*/ 901 h 709840"/>
              <a:gd name="connsiteX38" fmla="*/ 509134 w 769951"/>
              <a:gd name="connsiteY38" fmla="*/ 1042 h 709840"/>
              <a:gd name="connsiteX39" fmla="*/ 513723 w 769951"/>
              <a:gd name="connsiteY39" fmla="*/ 1372 h 709840"/>
              <a:gd name="connsiteX40" fmla="*/ 518286 w 769951"/>
              <a:gd name="connsiteY40" fmla="*/ 1826 h 709840"/>
              <a:gd name="connsiteX41" fmla="*/ 522803 w 769951"/>
              <a:gd name="connsiteY41" fmla="*/ 2439 h 709840"/>
              <a:gd name="connsiteX42" fmla="*/ 527275 w 769951"/>
              <a:gd name="connsiteY42" fmla="*/ 3211 h 709840"/>
              <a:gd name="connsiteX43" fmla="*/ 531797 w 769951"/>
              <a:gd name="connsiteY43" fmla="*/ 4059 h 709840"/>
              <a:gd name="connsiteX44" fmla="*/ 536148 w 769951"/>
              <a:gd name="connsiteY44" fmla="*/ 5040 h 709840"/>
              <a:gd name="connsiteX45" fmla="*/ 540544 w 769951"/>
              <a:gd name="connsiteY45" fmla="*/ 6186 h 709840"/>
              <a:gd name="connsiteX46" fmla="*/ 544898 w 769951"/>
              <a:gd name="connsiteY46" fmla="*/ 7401 h 709840"/>
              <a:gd name="connsiteX47" fmla="*/ 549174 w 769951"/>
              <a:gd name="connsiteY47" fmla="*/ 8756 h 709840"/>
              <a:gd name="connsiteX48" fmla="*/ 553438 w 769951"/>
              <a:gd name="connsiteY48" fmla="*/ 10290 h 709840"/>
              <a:gd name="connsiteX49" fmla="*/ 557607 w 769951"/>
              <a:gd name="connsiteY49" fmla="*/ 11908 h 709840"/>
              <a:gd name="connsiteX50" fmla="*/ 561716 w 769951"/>
              <a:gd name="connsiteY50" fmla="*/ 13631 h 709840"/>
              <a:gd name="connsiteX51" fmla="*/ 565799 w 769951"/>
              <a:gd name="connsiteY51" fmla="*/ 15478 h 709840"/>
              <a:gd name="connsiteX52" fmla="*/ 569837 w 769951"/>
              <a:gd name="connsiteY52" fmla="*/ 17484 h 709840"/>
              <a:gd name="connsiteX53" fmla="*/ 573799 w 769951"/>
              <a:gd name="connsiteY53" fmla="*/ 19540 h 709840"/>
              <a:gd name="connsiteX54" fmla="*/ 577717 w 769951"/>
              <a:gd name="connsiteY54" fmla="*/ 21755 h 709840"/>
              <a:gd name="connsiteX55" fmla="*/ 581539 w 769951"/>
              <a:gd name="connsiteY55" fmla="*/ 24055 h 709840"/>
              <a:gd name="connsiteX56" fmla="*/ 585336 w 769951"/>
              <a:gd name="connsiteY56" fmla="*/ 26479 h 709840"/>
              <a:gd name="connsiteX57" fmla="*/ 589017 w 769951"/>
              <a:gd name="connsiteY57" fmla="*/ 29022 h 709840"/>
              <a:gd name="connsiteX58" fmla="*/ 592604 w 769951"/>
              <a:gd name="connsiteY58" fmla="*/ 31649 h 709840"/>
              <a:gd name="connsiteX59" fmla="*/ 596200 w 769951"/>
              <a:gd name="connsiteY59" fmla="*/ 34422 h 709840"/>
              <a:gd name="connsiteX60" fmla="*/ 599666 w 769951"/>
              <a:gd name="connsiteY60" fmla="*/ 37257 h 709840"/>
              <a:gd name="connsiteX61" fmla="*/ 603016 w 769951"/>
              <a:gd name="connsiteY61" fmla="*/ 40213 h 709840"/>
              <a:gd name="connsiteX62" fmla="*/ 606362 w 769951"/>
              <a:gd name="connsiteY62" fmla="*/ 43258 h 709840"/>
              <a:gd name="connsiteX63" fmla="*/ 609612 w 769951"/>
              <a:gd name="connsiteY63" fmla="*/ 46387 h 709840"/>
              <a:gd name="connsiteX64" fmla="*/ 612747 w 769951"/>
              <a:gd name="connsiteY64" fmla="*/ 49635 h 709840"/>
              <a:gd name="connsiteX65" fmla="*/ 615802 w 769951"/>
              <a:gd name="connsiteY65" fmla="*/ 53023 h 709840"/>
              <a:gd name="connsiteX66" fmla="*/ 618782 w 769951"/>
              <a:gd name="connsiteY66" fmla="*/ 56460 h 709840"/>
              <a:gd name="connsiteX67" fmla="*/ 621612 w 769951"/>
              <a:gd name="connsiteY67" fmla="*/ 59996 h 709840"/>
              <a:gd name="connsiteX68" fmla="*/ 624402 w 769951"/>
              <a:gd name="connsiteY68" fmla="*/ 63602 h 709840"/>
              <a:gd name="connsiteX69" fmla="*/ 627111 w 769951"/>
              <a:gd name="connsiteY69" fmla="*/ 67346 h 709840"/>
              <a:gd name="connsiteX70" fmla="*/ 629655 w 769951"/>
              <a:gd name="connsiteY70" fmla="*/ 71135 h 709840"/>
              <a:gd name="connsiteX71" fmla="*/ 714032 w 769951"/>
              <a:gd name="connsiteY71" fmla="*/ 217093 h 709840"/>
              <a:gd name="connsiteX72" fmla="*/ 714927 w 769951"/>
              <a:gd name="connsiteY72" fmla="*/ 218676 h 709840"/>
              <a:gd name="connsiteX73" fmla="*/ 715842 w 769951"/>
              <a:gd name="connsiteY73" fmla="*/ 220226 h 709840"/>
              <a:gd name="connsiteX74" fmla="*/ 716737 w 769951"/>
              <a:gd name="connsiteY74" fmla="*/ 221809 h 709840"/>
              <a:gd name="connsiteX75" fmla="*/ 717707 w 769951"/>
              <a:gd name="connsiteY75" fmla="*/ 223344 h 709840"/>
              <a:gd name="connsiteX76" fmla="*/ 718587 w 769951"/>
              <a:gd name="connsiteY76" fmla="*/ 224873 h 709840"/>
              <a:gd name="connsiteX77" fmla="*/ 719577 w 769951"/>
              <a:gd name="connsiteY77" fmla="*/ 226372 h 709840"/>
              <a:gd name="connsiteX78" fmla="*/ 720423 w 769951"/>
              <a:gd name="connsiteY78" fmla="*/ 227881 h 709840"/>
              <a:gd name="connsiteX79" fmla="*/ 721308 w 769951"/>
              <a:gd name="connsiteY79" fmla="*/ 229321 h 709840"/>
              <a:gd name="connsiteX80" fmla="*/ 756204 w 769951"/>
              <a:gd name="connsiteY80" fmla="*/ 290944 h 709840"/>
              <a:gd name="connsiteX81" fmla="*/ 757068 w 769951"/>
              <a:gd name="connsiteY81" fmla="*/ 292742 h 709840"/>
              <a:gd name="connsiteX82" fmla="*/ 757778 w 769951"/>
              <a:gd name="connsiteY82" fmla="*/ 294405 h 709840"/>
              <a:gd name="connsiteX83" fmla="*/ 758369 w 769951"/>
              <a:gd name="connsiteY83" fmla="*/ 295952 h 709840"/>
              <a:gd name="connsiteX84" fmla="*/ 758931 w 769951"/>
              <a:gd name="connsiteY84" fmla="*/ 297390 h 709840"/>
              <a:gd name="connsiteX85" fmla="*/ 759876 w 769951"/>
              <a:gd name="connsiteY85" fmla="*/ 299931 h 709840"/>
              <a:gd name="connsiteX86" fmla="*/ 760569 w 769951"/>
              <a:gd name="connsiteY86" fmla="*/ 302186 h 709840"/>
              <a:gd name="connsiteX87" fmla="*/ 761217 w 769951"/>
              <a:gd name="connsiteY87" fmla="*/ 304277 h 709840"/>
              <a:gd name="connsiteX88" fmla="*/ 761782 w 769951"/>
              <a:gd name="connsiteY88" fmla="*/ 306273 h 709840"/>
              <a:gd name="connsiteX89" fmla="*/ 762101 w 769951"/>
              <a:gd name="connsiteY89" fmla="*/ 307246 h 709840"/>
              <a:gd name="connsiteX90" fmla="*/ 762436 w 769951"/>
              <a:gd name="connsiteY90" fmla="*/ 308274 h 709840"/>
              <a:gd name="connsiteX91" fmla="*/ 762805 w 769951"/>
              <a:gd name="connsiteY91" fmla="*/ 309323 h 709840"/>
              <a:gd name="connsiteX92" fmla="*/ 763208 w 769951"/>
              <a:gd name="connsiteY92" fmla="*/ 310391 h 709840"/>
              <a:gd name="connsiteX93" fmla="*/ 763959 w 769951"/>
              <a:gd name="connsiteY93" fmla="*/ 311984 h 709840"/>
              <a:gd name="connsiteX94" fmla="*/ 764452 w 769951"/>
              <a:gd name="connsiteY94" fmla="*/ 313058 h 709840"/>
              <a:gd name="connsiteX95" fmla="*/ 764670 w 769951"/>
              <a:gd name="connsiteY95" fmla="*/ 313647 h 709840"/>
              <a:gd name="connsiteX96" fmla="*/ 764886 w 769951"/>
              <a:gd name="connsiteY96" fmla="*/ 314236 h 709840"/>
              <a:gd name="connsiteX97" fmla="*/ 765147 w 769951"/>
              <a:gd name="connsiteY97" fmla="*/ 314989 h 709840"/>
              <a:gd name="connsiteX98" fmla="*/ 765371 w 769951"/>
              <a:gd name="connsiteY98" fmla="*/ 316047 h 709840"/>
              <a:gd name="connsiteX99" fmla="*/ 766143 w 769951"/>
              <a:gd name="connsiteY99" fmla="*/ 319693 h 709840"/>
              <a:gd name="connsiteX100" fmla="*/ 766839 w 769951"/>
              <a:gd name="connsiteY100" fmla="*/ 323389 h 709840"/>
              <a:gd name="connsiteX101" fmla="*/ 767486 w 769951"/>
              <a:gd name="connsiteY101" fmla="*/ 327011 h 709840"/>
              <a:gd name="connsiteX102" fmla="*/ 768057 w 769951"/>
              <a:gd name="connsiteY102" fmla="*/ 330681 h 709840"/>
              <a:gd name="connsiteX103" fmla="*/ 768574 w 769951"/>
              <a:gd name="connsiteY103" fmla="*/ 334366 h 709840"/>
              <a:gd name="connsiteX104" fmla="*/ 769001 w 769951"/>
              <a:gd name="connsiteY104" fmla="*/ 338046 h 709840"/>
              <a:gd name="connsiteX105" fmla="*/ 769338 w 769951"/>
              <a:gd name="connsiteY105" fmla="*/ 341721 h 709840"/>
              <a:gd name="connsiteX106" fmla="*/ 769586 w 769951"/>
              <a:gd name="connsiteY106" fmla="*/ 345390 h 709840"/>
              <a:gd name="connsiteX107" fmla="*/ 769779 w 769951"/>
              <a:gd name="connsiteY107" fmla="*/ 349074 h 709840"/>
              <a:gd name="connsiteX108" fmla="*/ 769903 w 769951"/>
              <a:gd name="connsiteY108" fmla="*/ 352717 h 709840"/>
              <a:gd name="connsiteX109" fmla="*/ 769951 w 769951"/>
              <a:gd name="connsiteY109" fmla="*/ 356410 h 709840"/>
              <a:gd name="connsiteX110" fmla="*/ 769895 w 769951"/>
              <a:gd name="connsiteY110" fmla="*/ 360043 h 709840"/>
              <a:gd name="connsiteX111" fmla="*/ 769799 w 769951"/>
              <a:gd name="connsiteY111" fmla="*/ 363745 h 709840"/>
              <a:gd name="connsiteX112" fmla="*/ 769543 w 769951"/>
              <a:gd name="connsiteY112" fmla="*/ 367402 h 709840"/>
              <a:gd name="connsiteX113" fmla="*/ 769288 w 769951"/>
              <a:gd name="connsiteY113" fmla="*/ 371059 h 709840"/>
              <a:gd name="connsiteX114" fmla="*/ 768908 w 769951"/>
              <a:gd name="connsiteY114" fmla="*/ 374690 h 709840"/>
              <a:gd name="connsiteX115" fmla="*/ 768418 w 769951"/>
              <a:gd name="connsiteY115" fmla="*/ 378351 h 709840"/>
              <a:gd name="connsiteX116" fmla="*/ 767859 w 769951"/>
              <a:gd name="connsiteY116" fmla="*/ 381972 h 709840"/>
              <a:gd name="connsiteX117" fmla="*/ 767245 w 769951"/>
              <a:gd name="connsiteY117" fmla="*/ 385607 h 709840"/>
              <a:gd name="connsiteX118" fmla="*/ 766471 w 769951"/>
              <a:gd name="connsiteY118" fmla="*/ 389197 h 709840"/>
              <a:gd name="connsiteX119" fmla="*/ 765657 w 769951"/>
              <a:gd name="connsiteY119" fmla="*/ 392856 h 709840"/>
              <a:gd name="connsiteX120" fmla="*/ 764684 w 769951"/>
              <a:gd name="connsiteY120" fmla="*/ 396470 h 709840"/>
              <a:gd name="connsiteX121" fmla="*/ 763676 w 769951"/>
              <a:gd name="connsiteY121" fmla="*/ 400064 h 709840"/>
              <a:gd name="connsiteX122" fmla="*/ 762544 w 769951"/>
              <a:gd name="connsiteY122" fmla="*/ 403632 h 709840"/>
              <a:gd name="connsiteX123" fmla="*/ 761302 w 769951"/>
              <a:gd name="connsiteY123" fmla="*/ 407229 h 709840"/>
              <a:gd name="connsiteX124" fmla="*/ 760025 w 769951"/>
              <a:gd name="connsiteY124" fmla="*/ 410807 h 709840"/>
              <a:gd name="connsiteX125" fmla="*/ 758570 w 769951"/>
              <a:gd name="connsiteY125" fmla="*/ 414374 h 709840"/>
              <a:gd name="connsiteX126" fmla="*/ 757044 w 769951"/>
              <a:gd name="connsiteY126" fmla="*/ 417900 h 709840"/>
              <a:gd name="connsiteX127" fmla="*/ 755408 w 769951"/>
              <a:gd name="connsiteY127" fmla="*/ 421457 h 709840"/>
              <a:gd name="connsiteX128" fmla="*/ 753668 w 769951"/>
              <a:gd name="connsiteY128" fmla="*/ 424953 h 709840"/>
              <a:gd name="connsiteX129" fmla="*/ 751819 w 769951"/>
              <a:gd name="connsiteY129" fmla="*/ 428477 h 709840"/>
              <a:gd name="connsiteX130" fmla="*/ 749864 w 769951"/>
              <a:gd name="connsiteY130" fmla="*/ 431942 h 709840"/>
              <a:gd name="connsiteX131" fmla="*/ 634149 w 769951"/>
              <a:gd name="connsiteY131" fmla="*/ 632367 h 709840"/>
              <a:gd name="connsiteX132" fmla="*/ 632527 w 769951"/>
              <a:gd name="connsiteY132" fmla="*/ 635095 h 709840"/>
              <a:gd name="connsiteX133" fmla="*/ 630781 w 769951"/>
              <a:gd name="connsiteY133" fmla="*/ 637799 h 709840"/>
              <a:gd name="connsiteX134" fmla="*/ 628980 w 769951"/>
              <a:gd name="connsiteY134" fmla="*/ 640517 h 709840"/>
              <a:gd name="connsiteX135" fmla="*/ 627088 w 769951"/>
              <a:gd name="connsiteY135" fmla="*/ 643229 h 709840"/>
              <a:gd name="connsiteX136" fmla="*/ 625088 w 769951"/>
              <a:gd name="connsiteY136" fmla="*/ 645972 h 709840"/>
              <a:gd name="connsiteX137" fmla="*/ 623023 w 769951"/>
              <a:gd name="connsiteY137" fmla="*/ 648584 h 709840"/>
              <a:gd name="connsiteX138" fmla="*/ 620828 w 769951"/>
              <a:gd name="connsiteY138" fmla="*/ 651260 h 709840"/>
              <a:gd name="connsiteX139" fmla="*/ 618619 w 769951"/>
              <a:gd name="connsiteY139" fmla="*/ 653882 h 709840"/>
              <a:gd name="connsiteX140" fmla="*/ 616285 w 769951"/>
              <a:gd name="connsiteY140" fmla="*/ 656478 h 709840"/>
              <a:gd name="connsiteX141" fmla="*/ 613916 w 769951"/>
              <a:gd name="connsiteY141" fmla="*/ 659054 h 709840"/>
              <a:gd name="connsiteX142" fmla="*/ 611478 w 769951"/>
              <a:gd name="connsiteY142" fmla="*/ 661590 h 709840"/>
              <a:gd name="connsiteX143" fmla="*/ 609005 w 769951"/>
              <a:gd name="connsiteY143" fmla="*/ 664106 h 709840"/>
              <a:gd name="connsiteX144" fmla="*/ 606392 w 769951"/>
              <a:gd name="connsiteY144" fmla="*/ 666541 h 709840"/>
              <a:gd name="connsiteX145" fmla="*/ 603800 w 769951"/>
              <a:gd name="connsiteY145" fmla="*/ 668941 h 709840"/>
              <a:gd name="connsiteX146" fmla="*/ 601173 w 769951"/>
              <a:gd name="connsiteY146" fmla="*/ 671321 h 709840"/>
              <a:gd name="connsiteX147" fmla="*/ 598517 w 769951"/>
              <a:gd name="connsiteY147" fmla="*/ 673592 h 709840"/>
              <a:gd name="connsiteX148" fmla="*/ 595770 w 769951"/>
              <a:gd name="connsiteY148" fmla="*/ 675857 h 709840"/>
              <a:gd name="connsiteX149" fmla="*/ 592995 w 769951"/>
              <a:gd name="connsiteY149" fmla="*/ 678013 h 709840"/>
              <a:gd name="connsiteX150" fmla="*/ 590185 w 769951"/>
              <a:gd name="connsiteY150" fmla="*/ 680149 h 709840"/>
              <a:gd name="connsiteX151" fmla="*/ 587380 w 769951"/>
              <a:gd name="connsiteY151" fmla="*/ 682195 h 709840"/>
              <a:gd name="connsiteX152" fmla="*/ 584546 w 769951"/>
              <a:gd name="connsiteY152" fmla="*/ 684130 h 709840"/>
              <a:gd name="connsiteX153" fmla="*/ 581642 w 769951"/>
              <a:gd name="connsiteY153" fmla="*/ 686026 h 709840"/>
              <a:gd name="connsiteX154" fmla="*/ 578798 w 769951"/>
              <a:gd name="connsiteY154" fmla="*/ 687818 h 709840"/>
              <a:gd name="connsiteX155" fmla="*/ 575905 w 769951"/>
              <a:gd name="connsiteY155" fmla="*/ 689534 h 709840"/>
              <a:gd name="connsiteX156" fmla="*/ 572997 w 769951"/>
              <a:gd name="connsiteY156" fmla="*/ 691196 h 709840"/>
              <a:gd name="connsiteX157" fmla="*/ 570094 w 769951"/>
              <a:gd name="connsiteY157" fmla="*/ 692767 h 709840"/>
              <a:gd name="connsiteX158" fmla="*/ 567148 w 769951"/>
              <a:gd name="connsiteY158" fmla="*/ 694175 h 709840"/>
              <a:gd name="connsiteX159" fmla="*/ 564296 w 769951"/>
              <a:gd name="connsiteY159" fmla="*/ 695497 h 709840"/>
              <a:gd name="connsiteX160" fmla="*/ 561395 w 769951"/>
              <a:gd name="connsiteY160" fmla="*/ 696745 h 709840"/>
              <a:gd name="connsiteX161" fmla="*/ 558554 w 769951"/>
              <a:gd name="connsiteY161" fmla="*/ 697889 h 709840"/>
              <a:gd name="connsiteX162" fmla="*/ 555704 w 769951"/>
              <a:gd name="connsiteY162" fmla="*/ 698888 h 709840"/>
              <a:gd name="connsiteX163" fmla="*/ 552860 w 769951"/>
              <a:gd name="connsiteY163" fmla="*/ 699797 h 709840"/>
              <a:gd name="connsiteX164" fmla="*/ 551103 w 769951"/>
              <a:gd name="connsiteY164" fmla="*/ 700268 h 709840"/>
              <a:gd name="connsiteX165" fmla="*/ 549566 w 769951"/>
              <a:gd name="connsiteY165" fmla="*/ 700680 h 709840"/>
              <a:gd name="connsiteX166" fmla="*/ 548798 w 769951"/>
              <a:gd name="connsiteY166" fmla="*/ 700886 h 709840"/>
              <a:gd name="connsiteX167" fmla="*/ 548010 w 769951"/>
              <a:gd name="connsiteY167" fmla="*/ 701126 h 709840"/>
              <a:gd name="connsiteX168" fmla="*/ 547221 w 769951"/>
              <a:gd name="connsiteY168" fmla="*/ 701367 h 709840"/>
              <a:gd name="connsiteX169" fmla="*/ 546317 w 769951"/>
              <a:gd name="connsiteY169" fmla="*/ 701727 h 709840"/>
              <a:gd name="connsiteX170" fmla="*/ 543092 w 769951"/>
              <a:gd name="connsiteY170" fmla="*/ 702973 h 709840"/>
              <a:gd name="connsiteX171" fmla="*/ 541031 w 769951"/>
              <a:gd name="connsiteY171" fmla="*/ 703731 h 709840"/>
              <a:gd name="connsiteX172" fmla="*/ 540297 w 769951"/>
              <a:gd name="connsiteY172" fmla="*/ 703957 h 709840"/>
              <a:gd name="connsiteX173" fmla="*/ 539768 w 769951"/>
              <a:gd name="connsiteY173" fmla="*/ 704070 h 709840"/>
              <a:gd name="connsiteX174" fmla="*/ 539350 w 769951"/>
              <a:gd name="connsiteY174" fmla="*/ 704152 h 709840"/>
              <a:gd name="connsiteX175" fmla="*/ 539006 w 769951"/>
              <a:gd name="connsiteY175" fmla="*/ 704186 h 709840"/>
              <a:gd name="connsiteX176" fmla="*/ 538357 w 769951"/>
              <a:gd name="connsiteY176" fmla="*/ 704183 h 709840"/>
              <a:gd name="connsiteX177" fmla="*/ 537511 w 769951"/>
              <a:gd name="connsiteY177" fmla="*/ 704204 h 709840"/>
              <a:gd name="connsiteX178" fmla="*/ 536892 w 769951"/>
              <a:gd name="connsiteY178" fmla="*/ 704311 h 709840"/>
              <a:gd name="connsiteX179" fmla="*/ 536129 w 769951"/>
              <a:gd name="connsiteY179" fmla="*/ 704427 h 709840"/>
              <a:gd name="connsiteX180" fmla="*/ 535056 w 769951"/>
              <a:gd name="connsiteY180" fmla="*/ 704597 h 709840"/>
              <a:gd name="connsiteX181" fmla="*/ 533799 w 769951"/>
              <a:gd name="connsiteY181" fmla="*/ 704846 h 709840"/>
              <a:gd name="connsiteX182" fmla="*/ 531390 w 769951"/>
              <a:gd name="connsiteY182" fmla="*/ 705403 h 709840"/>
              <a:gd name="connsiteX183" fmla="*/ 528966 w 769951"/>
              <a:gd name="connsiteY183" fmla="*/ 705906 h 709840"/>
              <a:gd name="connsiteX184" fmla="*/ 526617 w 769951"/>
              <a:gd name="connsiteY184" fmla="*/ 706358 h 709840"/>
              <a:gd name="connsiteX185" fmla="*/ 524177 w 769951"/>
              <a:gd name="connsiteY185" fmla="*/ 706806 h 709840"/>
              <a:gd name="connsiteX186" fmla="*/ 521778 w 769951"/>
              <a:gd name="connsiteY186" fmla="*/ 707184 h 709840"/>
              <a:gd name="connsiteX187" fmla="*/ 519435 w 769951"/>
              <a:gd name="connsiteY187" fmla="*/ 707547 h 709840"/>
              <a:gd name="connsiteX188" fmla="*/ 517056 w 769951"/>
              <a:gd name="connsiteY188" fmla="*/ 707891 h 709840"/>
              <a:gd name="connsiteX189" fmla="*/ 514663 w 769951"/>
              <a:gd name="connsiteY189" fmla="*/ 708179 h 709840"/>
              <a:gd name="connsiteX190" fmla="*/ 512289 w 769951"/>
              <a:gd name="connsiteY190" fmla="*/ 708432 h 709840"/>
              <a:gd name="connsiteX191" fmla="*/ 509916 w 769951"/>
              <a:gd name="connsiteY191" fmla="*/ 708686 h 709840"/>
              <a:gd name="connsiteX192" fmla="*/ 507562 w 769951"/>
              <a:gd name="connsiteY192" fmla="*/ 708905 h 709840"/>
              <a:gd name="connsiteX193" fmla="*/ 505209 w 769951"/>
              <a:gd name="connsiteY193" fmla="*/ 709124 h 709840"/>
              <a:gd name="connsiteX194" fmla="*/ 500473 w 769951"/>
              <a:gd name="connsiteY194" fmla="*/ 709452 h 709840"/>
              <a:gd name="connsiteX195" fmla="*/ 495763 w 769951"/>
              <a:gd name="connsiteY195" fmla="*/ 709655 h 709840"/>
              <a:gd name="connsiteX196" fmla="*/ 490983 w 769951"/>
              <a:gd name="connsiteY196" fmla="*/ 709818 h 709840"/>
              <a:gd name="connsiteX197" fmla="*/ 486248 w 769951"/>
              <a:gd name="connsiteY197" fmla="*/ 709822 h 709840"/>
              <a:gd name="connsiteX198" fmla="*/ 481459 w 769951"/>
              <a:gd name="connsiteY198" fmla="*/ 709840 h 709840"/>
              <a:gd name="connsiteX199" fmla="*/ 476620 w 769951"/>
              <a:gd name="connsiteY199" fmla="*/ 709784 h 709840"/>
              <a:gd name="connsiteX200" fmla="*/ 471752 w 769951"/>
              <a:gd name="connsiteY200" fmla="*/ 709618 h 709840"/>
              <a:gd name="connsiteX201" fmla="*/ 466829 w 769951"/>
              <a:gd name="connsiteY201" fmla="*/ 709466 h 709840"/>
              <a:gd name="connsiteX202" fmla="*/ 461891 w 769951"/>
              <a:gd name="connsiteY202" fmla="*/ 709260 h 709840"/>
              <a:gd name="connsiteX203" fmla="*/ 456863 w 769951"/>
              <a:gd name="connsiteY203" fmla="*/ 709048 h 709840"/>
              <a:gd name="connsiteX204" fmla="*/ 372477 w 769951"/>
              <a:gd name="connsiteY204" fmla="*/ 708717 h 709840"/>
              <a:gd name="connsiteX205" fmla="*/ 368928 w 769951"/>
              <a:gd name="connsiteY205" fmla="*/ 708756 h 709840"/>
              <a:gd name="connsiteX206" fmla="*/ 365345 w 769951"/>
              <a:gd name="connsiteY206" fmla="*/ 708775 h 709840"/>
              <a:gd name="connsiteX207" fmla="*/ 361816 w 769951"/>
              <a:gd name="connsiteY207" fmla="*/ 708779 h 709840"/>
              <a:gd name="connsiteX208" fmla="*/ 358343 w 769951"/>
              <a:gd name="connsiteY208" fmla="*/ 708769 h 709840"/>
              <a:gd name="connsiteX209" fmla="*/ 354834 w 769951"/>
              <a:gd name="connsiteY209" fmla="*/ 708738 h 709840"/>
              <a:gd name="connsiteX210" fmla="*/ 351396 w 769951"/>
              <a:gd name="connsiteY210" fmla="*/ 708748 h 709840"/>
              <a:gd name="connsiteX211" fmla="*/ 347957 w 769951"/>
              <a:gd name="connsiteY211" fmla="*/ 708757 h 709840"/>
              <a:gd name="connsiteX212" fmla="*/ 344518 w 769951"/>
              <a:gd name="connsiteY212" fmla="*/ 708767 h 709840"/>
              <a:gd name="connsiteX213" fmla="*/ 341045 w 769951"/>
              <a:gd name="connsiteY213" fmla="*/ 708756 h 709840"/>
              <a:gd name="connsiteX214" fmla="*/ 337586 w 769951"/>
              <a:gd name="connsiteY214" fmla="*/ 708801 h 709840"/>
              <a:gd name="connsiteX215" fmla="*/ 334147 w 769951"/>
              <a:gd name="connsiteY215" fmla="*/ 708810 h 709840"/>
              <a:gd name="connsiteX216" fmla="*/ 330674 w 769951"/>
              <a:gd name="connsiteY216" fmla="*/ 708800 h 709840"/>
              <a:gd name="connsiteX217" fmla="*/ 327215 w 769951"/>
              <a:gd name="connsiteY217" fmla="*/ 708845 h 709840"/>
              <a:gd name="connsiteX218" fmla="*/ 323721 w 769951"/>
              <a:gd name="connsiteY218" fmla="*/ 708869 h 709840"/>
              <a:gd name="connsiteX219" fmla="*/ 320207 w 769951"/>
              <a:gd name="connsiteY219" fmla="*/ 708928 h 709840"/>
              <a:gd name="connsiteX220" fmla="*/ 316693 w 769951"/>
              <a:gd name="connsiteY220" fmla="*/ 708987 h 709840"/>
              <a:gd name="connsiteX221" fmla="*/ 313070 w 769951"/>
              <a:gd name="connsiteY221" fmla="*/ 709075 h 709840"/>
              <a:gd name="connsiteX222" fmla="*/ 309556 w 769951"/>
              <a:gd name="connsiteY222" fmla="*/ 709135 h 709840"/>
              <a:gd name="connsiteX223" fmla="*/ 306043 w 769951"/>
              <a:gd name="connsiteY223" fmla="*/ 709194 h 709840"/>
              <a:gd name="connsiteX224" fmla="*/ 302584 w 769951"/>
              <a:gd name="connsiteY224" fmla="*/ 709238 h 709840"/>
              <a:gd name="connsiteX225" fmla="*/ 299160 w 769951"/>
              <a:gd name="connsiteY225" fmla="*/ 709302 h 709840"/>
              <a:gd name="connsiteX226" fmla="*/ 295755 w 769951"/>
              <a:gd name="connsiteY226" fmla="*/ 709333 h 709840"/>
              <a:gd name="connsiteX227" fmla="*/ 292331 w 769951"/>
              <a:gd name="connsiteY227" fmla="*/ 709397 h 709840"/>
              <a:gd name="connsiteX228" fmla="*/ 288858 w 769951"/>
              <a:gd name="connsiteY228" fmla="*/ 709386 h 709840"/>
              <a:gd name="connsiteX229" fmla="*/ 285475 w 769951"/>
              <a:gd name="connsiteY229" fmla="*/ 709381 h 709840"/>
              <a:gd name="connsiteX230" fmla="*/ 282075 w 769951"/>
              <a:gd name="connsiteY230" fmla="*/ 709321 h 709840"/>
              <a:gd name="connsiteX231" fmla="*/ 278582 w 769951"/>
              <a:gd name="connsiteY231" fmla="*/ 709346 h 709840"/>
              <a:gd name="connsiteX232" fmla="*/ 275099 w 769951"/>
              <a:gd name="connsiteY232" fmla="*/ 709191 h 709840"/>
              <a:gd name="connsiteX233" fmla="*/ 271576 w 769951"/>
              <a:gd name="connsiteY233" fmla="*/ 709105 h 709840"/>
              <a:gd name="connsiteX234" fmla="*/ 267984 w 769951"/>
              <a:gd name="connsiteY234" fmla="*/ 708979 h 709840"/>
              <a:gd name="connsiteX235" fmla="*/ 264356 w 769951"/>
              <a:gd name="connsiteY235" fmla="*/ 708834 h 709840"/>
              <a:gd name="connsiteX236" fmla="*/ 260659 w 769951"/>
              <a:gd name="connsiteY236" fmla="*/ 708648 h 709840"/>
              <a:gd name="connsiteX237" fmla="*/ 256070 w 769951"/>
              <a:gd name="connsiteY237" fmla="*/ 708318 h 709840"/>
              <a:gd name="connsiteX238" fmla="*/ 251508 w 769951"/>
              <a:gd name="connsiteY238" fmla="*/ 707865 h 709840"/>
              <a:gd name="connsiteX239" fmla="*/ 246990 w 769951"/>
              <a:gd name="connsiteY239" fmla="*/ 707251 h 709840"/>
              <a:gd name="connsiteX240" fmla="*/ 242518 w 769951"/>
              <a:gd name="connsiteY240" fmla="*/ 706479 h 709840"/>
              <a:gd name="connsiteX241" fmla="*/ 237997 w 769951"/>
              <a:gd name="connsiteY241" fmla="*/ 705632 h 709840"/>
              <a:gd name="connsiteX242" fmla="*/ 233646 w 769951"/>
              <a:gd name="connsiteY242" fmla="*/ 704650 h 709840"/>
              <a:gd name="connsiteX243" fmla="*/ 229250 w 769951"/>
              <a:gd name="connsiteY243" fmla="*/ 703504 h 709840"/>
              <a:gd name="connsiteX244" fmla="*/ 224895 w 769951"/>
              <a:gd name="connsiteY244" fmla="*/ 702289 h 709840"/>
              <a:gd name="connsiteX245" fmla="*/ 220620 w 769951"/>
              <a:gd name="connsiteY245" fmla="*/ 700934 h 709840"/>
              <a:gd name="connsiteX246" fmla="*/ 216356 w 769951"/>
              <a:gd name="connsiteY246" fmla="*/ 699400 h 709840"/>
              <a:gd name="connsiteX247" fmla="*/ 212187 w 769951"/>
              <a:gd name="connsiteY247" fmla="*/ 697782 h 709840"/>
              <a:gd name="connsiteX248" fmla="*/ 208078 w 769951"/>
              <a:gd name="connsiteY248" fmla="*/ 696059 h 709840"/>
              <a:gd name="connsiteX249" fmla="*/ 203994 w 769951"/>
              <a:gd name="connsiteY249" fmla="*/ 694212 h 709840"/>
              <a:gd name="connsiteX250" fmla="*/ 199957 w 769951"/>
              <a:gd name="connsiteY250" fmla="*/ 692205 h 709840"/>
              <a:gd name="connsiteX251" fmla="*/ 195994 w 769951"/>
              <a:gd name="connsiteY251" fmla="*/ 690150 h 709840"/>
              <a:gd name="connsiteX252" fmla="*/ 192077 w 769951"/>
              <a:gd name="connsiteY252" fmla="*/ 687934 h 709840"/>
              <a:gd name="connsiteX253" fmla="*/ 188254 w 769951"/>
              <a:gd name="connsiteY253" fmla="*/ 685635 h 709840"/>
              <a:gd name="connsiteX254" fmla="*/ 184458 w 769951"/>
              <a:gd name="connsiteY254" fmla="*/ 683211 h 709840"/>
              <a:gd name="connsiteX255" fmla="*/ 180776 w 769951"/>
              <a:gd name="connsiteY255" fmla="*/ 680668 h 709840"/>
              <a:gd name="connsiteX256" fmla="*/ 177189 w 769951"/>
              <a:gd name="connsiteY256" fmla="*/ 678040 h 709840"/>
              <a:gd name="connsiteX257" fmla="*/ 173593 w 769951"/>
              <a:gd name="connsiteY257" fmla="*/ 675269 h 709840"/>
              <a:gd name="connsiteX258" fmla="*/ 170128 w 769951"/>
              <a:gd name="connsiteY258" fmla="*/ 672432 h 709840"/>
              <a:gd name="connsiteX259" fmla="*/ 166777 w 769951"/>
              <a:gd name="connsiteY259" fmla="*/ 669477 h 709840"/>
              <a:gd name="connsiteX260" fmla="*/ 163432 w 769951"/>
              <a:gd name="connsiteY260" fmla="*/ 666432 h 709840"/>
              <a:gd name="connsiteX261" fmla="*/ 160182 w 769951"/>
              <a:gd name="connsiteY261" fmla="*/ 663303 h 709840"/>
              <a:gd name="connsiteX262" fmla="*/ 157046 w 769951"/>
              <a:gd name="connsiteY262" fmla="*/ 660054 h 709840"/>
              <a:gd name="connsiteX263" fmla="*/ 153991 w 769951"/>
              <a:gd name="connsiteY263" fmla="*/ 656667 h 709840"/>
              <a:gd name="connsiteX264" fmla="*/ 151012 w 769951"/>
              <a:gd name="connsiteY264" fmla="*/ 653230 h 709840"/>
              <a:gd name="connsiteX265" fmla="*/ 148182 w 769951"/>
              <a:gd name="connsiteY265" fmla="*/ 649694 h 709840"/>
              <a:gd name="connsiteX266" fmla="*/ 145392 w 769951"/>
              <a:gd name="connsiteY266" fmla="*/ 646088 h 709840"/>
              <a:gd name="connsiteX267" fmla="*/ 142682 w 769951"/>
              <a:gd name="connsiteY267" fmla="*/ 642344 h 709840"/>
              <a:gd name="connsiteX268" fmla="*/ 140138 w 769951"/>
              <a:gd name="connsiteY268" fmla="*/ 638555 h 709840"/>
              <a:gd name="connsiteX269" fmla="*/ 137519 w 769951"/>
              <a:gd name="connsiteY269" fmla="*/ 634491 h 709840"/>
              <a:gd name="connsiteX270" fmla="*/ 134516 w 769951"/>
              <a:gd name="connsiteY270" fmla="*/ 629649 h 709840"/>
              <a:gd name="connsiteX271" fmla="*/ 131192 w 769951"/>
              <a:gd name="connsiteY271" fmla="*/ 624157 h 709840"/>
              <a:gd name="connsiteX272" fmla="*/ 127605 w 769951"/>
              <a:gd name="connsiteY272" fmla="*/ 618235 h 709840"/>
              <a:gd name="connsiteX273" fmla="*/ 123871 w 769951"/>
              <a:gd name="connsiteY273" fmla="*/ 611765 h 709840"/>
              <a:gd name="connsiteX274" fmla="*/ 119899 w 769951"/>
              <a:gd name="connsiteY274" fmla="*/ 605064 h 709840"/>
              <a:gd name="connsiteX275" fmla="*/ 115908 w 769951"/>
              <a:gd name="connsiteY275" fmla="*/ 598074 h 709840"/>
              <a:gd name="connsiteX276" fmla="*/ 111818 w 769951"/>
              <a:gd name="connsiteY276" fmla="*/ 590934 h 709840"/>
              <a:gd name="connsiteX277" fmla="*/ 107784 w 769951"/>
              <a:gd name="connsiteY277" fmla="*/ 583780 h 709840"/>
              <a:gd name="connsiteX278" fmla="*/ 103763 w 769951"/>
              <a:gd name="connsiteY278" fmla="*/ 576680 h 709840"/>
              <a:gd name="connsiteX279" fmla="*/ 99877 w 769951"/>
              <a:gd name="connsiteY279" fmla="*/ 569751 h 709840"/>
              <a:gd name="connsiteX280" fmla="*/ 96119 w 769951"/>
              <a:gd name="connsiteY280" fmla="*/ 563081 h 709840"/>
              <a:gd name="connsiteX281" fmla="*/ 92574 w 769951"/>
              <a:gd name="connsiteY281" fmla="*/ 556765 h 709840"/>
              <a:gd name="connsiteX282" fmla="*/ 89361 w 769951"/>
              <a:gd name="connsiteY282" fmla="*/ 550921 h 709840"/>
              <a:gd name="connsiteX283" fmla="*/ 86384 w 769951"/>
              <a:gd name="connsiteY283" fmla="*/ 545630 h 709840"/>
              <a:gd name="connsiteX284" fmla="*/ 83818 w 769951"/>
              <a:gd name="connsiteY284" fmla="*/ 540993 h 709840"/>
              <a:gd name="connsiteX285" fmla="*/ 41154 w 769951"/>
              <a:gd name="connsiteY285" fmla="*/ 468157 h 709840"/>
              <a:gd name="connsiteX286" fmla="*/ 40085 w 769951"/>
              <a:gd name="connsiteY286" fmla="*/ 466473 h 709840"/>
              <a:gd name="connsiteX287" fmla="*/ 39165 w 769951"/>
              <a:gd name="connsiteY287" fmla="*/ 465014 h 709840"/>
              <a:gd name="connsiteX288" fmla="*/ 38298 w 769951"/>
              <a:gd name="connsiteY288" fmla="*/ 463539 h 709840"/>
              <a:gd name="connsiteX289" fmla="*/ 37448 w 769951"/>
              <a:gd name="connsiteY289" fmla="*/ 462120 h 709840"/>
              <a:gd name="connsiteX290" fmla="*/ 36582 w 769951"/>
              <a:gd name="connsiteY290" fmla="*/ 460646 h 709840"/>
              <a:gd name="connsiteX291" fmla="*/ 35717 w 769951"/>
              <a:gd name="connsiteY291" fmla="*/ 459172 h 709840"/>
              <a:gd name="connsiteX292" fmla="*/ 34767 w 769951"/>
              <a:gd name="connsiteY292" fmla="*/ 457603 h 709840"/>
              <a:gd name="connsiteX293" fmla="*/ 33753 w 769951"/>
              <a:gd name="connsiteY293" fmla="*/ 455904 h 709840"/>
              <a:gd name="connsiteX294" fmla="*/ 13590 w 769951"/>
              <a:gd name="connsiteY294" fmla="*/ 418746 h 709840"/>
              <a:gd name="connsiteX295" fmla="*/ 12726 w 769951"/>
              <a:gd name="connsiteY295" fmla="*/ 416948 h 709840"/>
              <a:gd name="connsiteX296" fmla="*/ 12015 w 769951"/>
              <a:gd name="connsiteY296" fmla="*/ 415286 h 709840"/>
              <a:gd name="connsiteX297" fmla="*/ 11424 w 769951"/>
              <a:gd name="connsiteY297" fmla="*/ 413738 h 709840"/>
              <a:gd name="connsiteX298" fmla="*/ 10862 w 769951"/>
              <a:gd name="connsiteY298" fmla="*/ 412300 h 709840"/>
              <a:gd name="connsiteX299" fmla="*/ 9917 w 769951"/>
              <a:gd name="connsiteY299" fmla="*/ 409759 h 709840"/>
              <a:gd name="connsiteX300" fmla="*/ 9224 w 769951"/>
              <a:gd name="connsiteY300" fmla="*/ 407503 h 709840"/>
              <a:gd name="connsiteX301" fmla="*/ 8576 w 769951"/>
              <a:gd name="connsiteY301" fmla="*/ 405412 h 709840"/>
              <a:gd name="connsiteX302" fmla="*/ 8012 w 769951"/>
              <a:gd name="connsiteY302" fmla="*/ 403417 h 709840"/>
              <a:gd name="connsiteX303" fmla="*/ 7692 w 769951"/>
              <a:gd name="connsiteY303" fmla="*/ 402443 h 709840"/>
              <a:gd name="connsiteX304" fmla="*/ 7358 w 769951"/>
              <a:gd name="connsiteY304" fmla="*/ 401415 h 709840"/>
              <a:gd name="connsiteX305" fmla="*/ 6988 w 769951"/>
              <a:gd name="connsiteY305" fmla="*/ 400367 h 709840"/>
              <a:gd name="connsiteX306" fmla="*/ 6585 w 769951"/>
              <a:gd name="connsiteY306" fmla="*/ 399298 h 709840"/>
              <a:gd name="connsiteX307" fmla="*/ 5953 w 769951"/>
              <a:gd name="connsiteY307" fmla="*/ 397821 h 709840"/>
              <a:gd name="connsiteX308" fmla="*/ 5397 w 769951"/>
              <a:gd name="connsiteY308" fmla="*/ 396294 h 709840"/>
              <a:gd name="connsiteX309" fmla="*/ 4901 w 769951"/>
              <a:gd name="connsiteY309" fmla="*/ 394662 h 709840"/>
              <a:gd name="connsiteX310" fmla="*/ 4425 w 769951"/>
              <a:gd name="connsiteY310" fmla="*/ 392995 h 709840"/>
              <a:gd name="connsiteX311" fmla="*/ 3955 w 769951"/>
              <a:gd name="connsiteY311" fmla="*/ 391238 h 709840"/>
              <a:gd name="connsiteX312" fmla="*/ 3504 w 769951"/>
              <a:gd name="connsiteY312" fmla="*/ 389447 h 709840"/>
              <a:gd name="connsiteX313" fmla="*/ 3113 w 769951"/>
              <a:gd name="connsiteY313" fmla="*/ 387552 h 709840"/>
              <a:gd name="connsiteX314" fmla="*/ 2738 w 769951"/>
              <a:gd name="connsiteY314" fmla="*/ 385711 h 709840"/>
              <a:gd name="connsiteX315" fmla="*/ 2388 w 769951"/>
              <a:gd name="connsiteY315" fmla="*/ 383746 h 709840"/>
              <a:gd name="connsiteX316" fmla="*/ 2038 w 769951"/>
              <a:gd name="connsiteY316" fmla="*/ 381781 h 709840"/>
              <a:gd name="connsiteX317" fmla="*/ 1743 w 769951"/>
              <a:gd name="connsiteY317" fmla="*/ 379801 h 709840"/>
              <a:gd name="connsiteX318" fmla="*/ 1488 w 769951"/>
              <a:gd name="connsiteY318" fmla="*/ 377751 h 709840"/>
              <a:gd name="connsiteX319" fmla="*/ 1233 w 769951"/>
              <a:gd name="connsiteY319" fmla="*/ 375703 h 709840"/>
              <a:gd name="connsiteX320" fmla="*/ 998 w 769951"/>
              <a:gd name="connsiteY320" fmla="*/ 373618 h 709840"/>
              <a:gd name="connsiteX321" fmla="*/ 798 w 769951"/>
              <a:gd name="connsiteY321" fmla="*/ 371554 h 709840"/>
              <a:gd name="connsiteX322" fmla="*/ 618 w 769951"/>
              <a:gd name="connsiteY322" fmla="*/ 369455 h 709840"/>
              <a:gd name="connsiteX323" fmla="*/ 312 w 769951"/>
              <a:gd name="connsiteY323" fmla="*/ 365243 h 709840"/>
              <a:gd name="connsiteX324" fmla="*/ 166 w 769951"/>
              <a:gd name="connsiteY324" fmla="*/ 361076 h 709840"/>
              <a:gd name="connsiteX325" fmla="*/ 15 w 769951"/>
              <a:gd name="connsiteY325" fmla="*/ 356999 h 709840"/>
              <a:gd name="connsiteX326" fmla="*/ 3 w 769951"/>
              <a:gd name="connsiteY326" fmla="*/ 353001 h 709840"/>
              <a:gd name="connsiteX327" fmla="*/ 0 w 769951"/>
              <a:gd name="connsiteY327" fmla="*/ 349149 h 709840"/>
              <a:gd name="connsiteX328" fmla="*/ 131 w 769951"/>
              <a:gd name="connsiteY328" fmla="*/ 345466 h 709840"/>
              <a:gd name="connsiteX329" fmla="*/ 286 w 769951"/>
              <a:gd name="connsiteY329" fmla="*/ 341984 h 709840"/>
              <a:gd name="connsiteX330" fmla="*/ 515 w 769951"/>
              <a:gd name="connsiteY330" fmla="*/ 338776 h 709840"/>
              <a:gd name="connsiteX331" fmla="*/ 662 w 769951"/>
              <a:gd name="connsiteY331" fmla="*/ 337236 h 709840"/>
              <a:gd name="connsiteX332" fmla="*/ 888 w 769951"/>
              <a:gd name="connsiteY332" fmla="*/ 335558 h 709840"/>
              <a:gd name="connsiteX333" fmla="*/ 1060 w 769951"/>
              <a:gd name="connsiteY333" fmla="*/ 333893 h 709840"/>
              <a:gd name="connsiteX334" fmla="*/ 1362 w 769951"/>
              <a:gd name="connsiteY334" fmla="*/ 332166 h 709840"/>
              <a:gd name="connsiteX335" fmla="*/ 1614 w 769951"/>
              <a:gd name="connsiteY335" fmla="*/ 330363 h 709840"/>
              <a:gd name="connsiteX336" fmla="*/ 1921 w 769951"/>
              <a:gd name="connsiteY336" fmla="*/ 328545 h 709840"/>
              <a:gd name="connsiteX337" fmla="*/ 2283 w 769951"/>
              <a:gd name="connsiteY337" fmla="*/ 326713 h 709840"/>
              <a:gd name="connsiteX338" fmla="*/ 2611 w 769951"/>
              <a:gd name="connsiteY338" fmla="*/ 324860 h 709840"/>
              <a:gd name="connsiteX339" fmla="*/ 3525 w 769951"/>
              <a:gd name="connsiteY339" fmla="*/ 321027 h 709840"/>
              <a:gd name="connsiteX340" fmla="*/ 4444 w 769951"/>
              <a:gd name="connsiteY340" fmla="*/ 317104 h 709840"/>
              <a:gd name="connsiteX341" fmla="*/ 4996 w 769951"/>
              <a:gd name="connsiteY341" fmla="*/ 315103 h 709840"/>
              <a:gd name="connsiteX342" fmla="*/ 5494 w 769951"/>
              <a:gd name="connsiteY342" fmla="*/ 313117 h 709840"/>
              <a:gd name="connsiteX343" fmla="*/ 6065 w 769951"/>
              <a:gd name="connsiteY343" fmla="*/ 311081 h 709840"/>
              <a:gd name="connsiteX344" fmla="*/ 6673 w 769951"/>
              <a:gd name="connsiteY344" fmla="*/ 309066 h 709840"/>
              <a:gd name="connsiteX345" fmla="*/ 7315 w 769951"/>
              <a:gd name="connsiteY345" fmla="*/ 307070 h 709840"/>
              <a:gd name="connsiteX346" fmla="*/ 7962 w 769951"/>
              <a:gd name="connsiteY346" fmla="*/ 304985 h 709840"/>
              <a:gd name="connsiteX347" fmla="*/ 8713 w 769951"/>
              <a:gd name="connsiteY347" fmla="*/ 302960 h 709840"/>
              <a:gd name="connsiteX348" fmla="*/ 9375 w 769951"/>
              <a:gd name="connsiteY348" fmla="*/ 300929 h 709840"/>
              <a:gd name="connsiteX349" fmla="*/ 10162 w 769951"/>
              <a:gd name="connsiteY349" fmla="*/ 298925 h 709840"/>
              <a:gd name="connsiteX350" fmla="*/ 10878 w 769951"/>
              <a:gd name="connsiteY350" fmla="*/ 296880 h 709840"/>
              <a:gd name="connsiteX351" fmla="*/ 11719 w 769951"/>
              <a:gd name="connsiteY351" fmla="*/ 294860 h 709840"/>
              <a:gd name="connsiteX352" fmla="*/ 12521 w 769951"/>
              <a:gd name="connsiteY352" fmla="*/ 292910 h 709840"/>
              <a:gd name="connsiteX353" fmla="*/ 13341 w 769951"/>
              <a:gd name="connsiteY353" fmla="*/ 290925 h 709840"/>
              <a:gd name="connsiteX354" fmla="*/ 14253 w 769951"/>
              <a:gd name="connsiteY354" fmla="*/ 288946 h 709840"/>
              <a:gd name="connsiteX355" fmla="*/ 15123 w 769951"/>
              <a:gd name="connsiteY355" fmla="*/ 287036 h 709840"/>
              <a:gd name="connsiteX356" fmla="*/ 16015 w 769951"/>
              <a:gd name="connsiteY356" fmla="*/ 285091 h 709840"/>
              <a:gd name="connsiteX357" fmla="*/ 17009 w 769951"/>
              <a:gd name="connsiteY357" fmla="*/ 283207 h 709840"/>
              <a:gd name="connsiteX358" fmla="*/ 17929 w 769951"/>
              <a:gd name="connsiteY358" fmla="*/ 281372 h 709840"/>
              <a:gd name="connsiteX359" fmla="*/ 18904 w 769951"/>
              <a:gd name="connsiteY359" fmla="*/ 279522 h 709840"/>
              <a:gd name="connsiteX360" fmla="*/ 19929 w 769951"/>
              <a:gd name="connsiteY360" fmla="*/ 277748 h 709840"/>
              <a:gd name="connsiteX361" fmla="*/ 135644 w 769951"/>
              <a:gd name="connsiteY361" fmla="*/ 77323 h 709840"/>
              <a:gd name="connsiteX362" fmla="*/ 136669 w 769951"/>
              <a:gd name="connsiteY362" fmla="*/ 75548 h 709840"/>
              <a:gd name="connsiteX363" fmla="*/ 137804 w 769951"/>
              <a:gd name="connsiteY363" fmla="*/ 73745 h 709840"/>
              <a:gd name="connsiteX364" fmla="*/ 138972 w 769951"/>
              <a:gd name="connsiteY364" fmla="*/ 71960 h 709840"/>
              <a:gd name="connsiteX365" fmla="*/ 140087 w 769951"/>
              <a:gd name="connsiteY365" fmla="*/ 70191 h 709840"/>
              <a:gd name="connsiteX366" fmla="*/ 141345 w 769951"/>
              <a:gd name="connsiteY366" fmla="*/ 68413 h 709840"/>
              <a:gd name="connsiteX367" fmla="*/ 142584 w 769951"/>
              <a:gd name="connsiteY367" fmla="*/ 66669 h 709840"/>
              <a:gd name="connsiteX368" fmla="*/ 143878 w 769951"/>
              <a:gd name="connsiteY368" fmla="*/ 64910 h 709840"/>
              <a:gd name="connsiteX369" fmla="*/ 145171 w 769951"/>
              <a:gd name="connsiteY369" fmla="*/ 63152 h 709840"/>
              <a:gd name="connsiteX370" fmla="*/ 146555 w 769951"/>
              <a:gd name="connsiteY370" fmla="*/ 61399 h 709840"/>
              <a:gd name="connsiteX371" fmla="*/ 147883 w 769951"/>
              <a:gd name="connsiteY371" fmla="*/ 59661 h 709840"/>
              <a:gd name="connsiteX372" fmla="*/ 149296 w 769951"/>
              <a:gd name="connsiteY372" fmla="*/ 58017 h 709840"/>
              <a:gd name="connsiteX373" fmla="*/ 150729 w 769951"/>
              <a:gd name="connsiteY373" fmla="*/ 56339 h 709840"/>
              <a:gd name="connsiteX374" fmla="*/ 152107 w 769951"/>
              <a:gd name="connsiteY374" fmla="*/ 54676 h 709840"/>
              <a:gd name="connsiteX375" fmla="*/ 153575 w 769951"/>
              <a:gd name="connsiteY375" fmla="*/ 53018 h 709840"/>
              <a:gd name="connsiteX376" fmla="*/ 155057 w 769951"/>
              <a:gd name="connsiteY376" fmla="*/ 51415 h 709840"/>
              <a:gd name="connsiteX377" fmla="*/ 156519 w 769951"/>
              <a:gd name="connsiteY377" fmla="*/ 49847 h 709840"/>
              <a:gd name="connsiteX378" fmla="*/ 157981 w 769951"/>
              <a:gd name="connsiteY378" fmla="*/ 48278 h 709840"/>
              <a:gd name="connsiteX379" fmla="*/ 159458 w 769951"/>
              <a:gd name="connsiteY379" fmla="*/ 46765 h 709840"/>
              <a:gd name="connsiteX380" fmla="*/ 160955 w 769951"/>
              <a:gd name="connsiteY380" fmla="*/ 45217 h 709840"/>
              <a:gd name="connsiteX381" fmla="*/ 162481 w 769951"/>
              <a:gd name="connsiteY381" fmla="*/ 43778 h 709840"/>
              <a:gd name="connsiteX382" fmla="*/ 163953 w 769951"/>
              <a:gd name="connsiteY382" fmla="*/ 42354 h 709840"/>
              <a:gd name="connsiteX383" fmla="*/ 165404 w 769951"/>
              <a:gd name="connsiteY383" fmla="*/ 40965 h 709840"/>
              <a:gd name="connsiteX384" fmla="*/ 166890 w 769951"/>
              <a:gd name="connsiteY384" fmla="*/ 39597 h 709840"/>
              <a:gd name="connsiteX385" fmla="*/ 168356 w 769951"/>
              <a:gd name="connsiteY385" fmla="*/ 38262 h 709840"/>
              <a:gd name="connsiteX386" fmla="*/ 169818 w 769951"/>
              <a:gd name="connsiteY386" fmla="*/ 37018 h 709840"/>
              <a:gd name="connsiteX387" fmla="*/ 171293 w 769951"/>
              <a:gd name="connsiteY387" fmla="*/ 35829 h 709840"/>
              <a:gd name="connsiteX388" fmla="*/ 172679 w 769951"/>
              <a:gd name="connsiteY388" fmla="*/ 34634 h 709840"/>
              <a:gd name="connsiteX389" fmla="*/ 174154 w 769951"/>
              <a:gd name="connsiteY389" fmla="*/ 33444 h 709840"/>
              <a:gd name="connsiteX390" fmla="*/ 175529 w 769951"/>
              <a:gd name="connsiteY390" fmla="*/ 32428 h 709840"/>
              <a:gd name="connsiteX391" fmla="*/ 176924 w 769951"/>
              <a:gd name="connsiteY391" fmla="*/ 31378 h 709840"/>
              <a:gd name="connsiteX392" fmla="*/ 178244 w 769951"/>
              <a:gd name="connsiteY392" fmla="*/ 30378 h 709840"/>
              <a:gd name="connsiteX393" fmla="*/ 179559 w 769951"/>
              <a:gd name="connsiteY393" fmla="*/ 29466 h 709840"/>
              <a:gd name="connsiteX394" fmla="*/ 182613 w 769951"/>
              <a:gd name="connsiteY394" fmla="*/ 27471 h 709840"/>
              <a:gd name="connsiteX395" fmla="*/ 185617 w 769951"/>
              <a:gd name="connsiteY395" fmla="*/ 25402 h 709840"/>
              <a:gd name="connsiteX396" fmla="*/ 188631 w 769951"/>
              <a:gd name="connsiteY396" fmla="*/ 23477 h 709840"/>
              <a:gd name="connsiteX397" fmla="*/ 191714 w 769951"/>
              <a:gd name="connsiteY397" fmla="*/ 21591 h 709840"/>
              <a:gd name="connsiteX398" fmla="*/ 193244 w 769951"/>
              <a:gd name="connsiteY398" fmla="*/ 20711 h 709840"/>
              <a:gd name="connsiteX399" fmla="*/ 194737 w 769951"/>
              <a:gd name="connsiteY399" fmla="*/ 19811 h 709840"/>
              <a:gd name="connsiteX400" fmla="*/ 196281 w 769951"/>
              <a:gd name="connsiteY400" fmla="*/ 18986 h 709840"/>
              <a:gd name="connsiteX401" fmla="*/ 197845 w 769951"/>
              <a:gd name="connsiteY401" fmla="*/ 18125 h 709840"/>
              <a:gd name="connsiteX402" fmla="*/ 199423 w 769951"/>
              <a:gd name="connsiteY402" fmla="*/ 17320 h 709840"/>
              <a:gd name="connsiteX403" fmla="*/ 200982 w 769951"/>
              <a:gd name="connsiteY403" fmla="*/ 16549 h 709840"/>
              <a:gd name="connsiteX404" fmla="*/ 202574 w 769951"/>
              <a:gd name="connsiteY404" fmla="*/ 15799 h 709840"/>
              <a:gd name="connsiteX405" fmla="*/ 204107 w 769951"/>
              <a:gd name="connsiteY405" fmla="*/ 15153 h 709840"/>
              <a:gd name="connsiteX406" fmla="*/ 205770 w 769951"/>
              <a:gd name="connsiteY406" fmla="*/ 14443 h 709840"/>
              <a:gd name="connsiteX407" fmla="*/ 207343 w 769951"/>
              <a:gd name="connsiteY407" fmla="*/ 13727 h 709840"/>
              <a:gd name="connsiteX408" fmla="*/ 208937 w 769951"/>
              <a:gd name="connsiteY408" fmla="*/ 12977 h 709840"/>
              <a:gd name="connsiteX409" fmla="*/ 210524 w 769951"/>
              <a:gd name="connsiteY409" fmla="*/ 12316 h 709840"/>
              <a:gd name="connsiteX410" fmla="*/ 212097 w 769951"/>
              <a:gd name="connsiteY410" fmla="*/ 11600 h 709840"/>
              <a:gd name="connsiteX411" fmla="*/ 213720 w 769951"/>
              <a:gd name="connsiteY411" fmla="*/ 10960 h 709840"/>
              <a:gd name="connsiteX412" fmla="*/ 215302 w 769951"/>
              <a:gd name="connsiteY412" fmla="*/ 10388 h 709840"/>
              <a:gd name="connsiteX413" fmla="*/ 216934 w 769951"/>
              <a:gd name="connsiteY413" fmla="*/ 9892 h 709840"/>
              <a:gd name="connsiteX414" fmla="*/ 220896 w 769951"/>
              <a:gd name="connsiteY414" fmla="*/ 8654 h 709840"/>
              <a:gd name="connsiteX415" fmla="*/ 223432 w 769951"/>
              <a:gd name="connsiteY415" fmla="*/ 7798 h 709840"/>
              <a:gd name="connsiteX416" fmla="*/ 225075 w 769951"/>
              <a:gd name="connsiteY416" fmla="*/ 7123 h 709840"/>
              <a:gd name="connsiteX417" fmla="*/ 226267 w 769951"/>
              <a:gd name="connsiteY417" fmla="*/ 6744 h 709840"/>
              <a:gd name="connsiteX418" fmla="*/ 226891 w 769951"/>
              <a:gd name="connsiteY418" fmla="*/ 6548 h 709840"/>
              <a:gd name="connsiteX419" fmla="*/ 227530 w 769951"/>
              <a:gd name="connsiteY419" fmla="*/ 6406 h 709840"/>
              <a:gd name="connsiteX420" fmla="*/ 228283 w 769951"/>
              <a:gd name="connsiteY420" fmla="*/ 6146 h 709840"/>
              <a:gd name="connsiteX421" fmla="*/ 229211 w 769951"/>
              <a:gd name="connsiteY421" fmla="*/ 5986 h 709840"/>
              <a:gd name="connsiteX422" fmla="*/ 231870 w 769951"/>
              <a:gd name="connsiteY422" fmla="*/ 5479 h 709840"/>
              <a:gd name="connsiteX423" fmla="*/ 235910 w 769951"/>
              <a:gd name="connsiteY423" fmla="*/ 4749 h 709840"/>
              <a:gd name="connsiteX424" fmla="*/ 236877 w 769951"/>
              <a:gd name="connsiteY424" fmla="*/ 4520 h 709840"/>
              <a:gd name="connsiteX425" fmla="*/ 237750 w 769951"/>
              <a:gd name="connsiteY425" fmla="*/ 4373 h 709840"/>
              <a:gd name="connsiteX426" fmla="*/ 238539 w 769951"/>
              <a:gd name="connsiteY426" fmla="*/ 4133 h 709840"/>
              <a:gd name="connsiteX427" fmla="*/ 239272 w 769951"/>
              <a:gd name="connsiteY427" fmla="*/ 3907 h 709840"/>
              <a:gd name="connsiteX428" fmla="*/ 240829 w 769951"/>
              <a:gd name="connsiteY428" fmla="*/ 3461 h 709840"/>
              <a:gd name="connsiteX429" fmla="*/ 242566 w 769951"/>
              <a:gd name="connsiteY429" fmla="*/ 3025 h 709840"/>
              <a:gd name="connsiteX430" fmla="*/ 263219 w 769951"/>
              <a:gd name="connsiteY430" fmla="*/ 520 h 709840"/>
              <a:gd name="connsiteX431" fmla="*/ 267680 w 769951"/>
              <a:gd name="connsiteY431" fmla="*/ 266 h 709840"/>
              <a:gd name="connsiteX432" fmla="*/ 272296 w 769951"/>
              <a:gd name="connsiteY432" fmla="*/ 147 h 709840"/>
              <a:gd name="connsiteX433" fmla="*/ 277036 w 769951"/>
              <a:gd name="connsiteY433" fmla="*/ 54 h 709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</a:cxnLst>
            <a:rect l="l" t="t" r="r" b="b"/>
            <a:pathLst>
              <a:path w="769951" h="709840">
                <a:moveTo>
                  <a:pt x="281845" y="0"/>
                </a:moveTo>
                <a:lnTo>
                  <a:pt x="286773" y="62"/>
                </a:lnTo>
                <a:lnTo>
                  <a:pt x="291667" y="104"/>
                </a:lnTo>
                <a:lnTo>
                  <a:pt x="296665" y="206"/>
                </a:lnTo>
                <a:lnTo>
                  <a:pt x="301664" y="308"/>
                </a:lnTo>
                <a:lnTo>
                  <a:pt x="306732" y="449"/>
                </a:lnTo>
                <a:lnTo>
                  <a:pt x="311729" y="551"/>
                </a:lnTo>
                <a:lnTo>
                  <a:pt x="316688" y="723"/>
                </a:lnTo>
                <a:lnTo>
                  <a:pt x="321631" y="840"/>
                </a:lnTo>
                <a:lnTo>
                  <a:pt x="326470" y="896"/>
                </a:lnTo>
                <a:lnTo>
                  <a:pt x="331219" y="948"/>
                </a:lnTo>
                <a:lnTo>
                  <a:pt x="335953" y="944"/>
                </a:lnTo>
                <a:lnTo>
                  <a:pt x="340473" y="909"/>
                </a:lnTo>
                <a:lnTo>
                  <a:pt x="344132" y="840"/>
                </a:lnTo>
                <a:lnTo>
                  <a:pt x="347675" y="891"/>
                </a:lnTo>
                <a:lnTo>
                  <a:pt x="351183" y="922"/>
                </a:lnTo>
                <a:lnTo>
                  <a:pt x="354747" y="938"/>
                </a:lnTo>
                <a:lnTo>
                  <a:pt x="358180" y="1018"/>
                </a:lnTo>
                <a:lnTo>
                  <a:pt x="361743" y="1034"/>
                </a:lnTo>
                <a:lnTo>
                  <a:pt x="365321" y="1104"/>
                </a:lnTo>
                <a:lnTo>
                  <a:pt x="368959" y="1071"/>
                </a:lnTo>
                <a:lnTo>
                  <a:pt x="375484" y="940"/>
                </a:lnTo>
                <a:lnTo>
                  <a:pt x="383069" y="820"/>
                </a:lnTo>
                <a:lnTo>
                  <a:pt x="391517" y="733"/>
                </a:lnTo>
                <a:lnTo>
                  <a:pt x="400598" y="594"/>
                </a:lnTo>
                <a:lnTo>
                  <a:pt x="410251" y="507"/>
                </a:lnTo>
                <a:lnTo>
                  <a:pt x="420319" y="428"/>
                </a:lnTo>
                <a:lnTo>
                  <a:pt x="430620" y="344"/>
                </a:lnTo>
                <a:lnTo>
                  <a:pt x="441011" y="265"/>
                </a:lnTo>
                <a:lnTo>
                  <a:pt x="451363" y="257"/>
                </a:lnTo>
                <a:lnTo>
                  <a:pt x="461479" y="252"/>
                </a:lnTo>
                <a:lnTo>
                  <a:pt x="471217" y="260"/>
                </a:lnTo>
                <a:lnTo>
                  <a:pt x="480467" y="311"/>
                </a:lnTo>
                <a:lnTo>
                  <a:pt x="489028" y="430"/>
                </a:lnTo>
                <a:lnTo>
                  <a:pt x="496757" y="623"/>
                </a:lnTo>
                <a:lnTo>
                  <a:pt x="500245" y="688"/>
                </a:lnTo>
                <a:lnTo>
                  <a:pt x="503479" y="793"/>
                </a:lnTo>
                <a:lnTo>
                  <a:pt x="506479" y="901"/>
                </a:lnTo>
                <a:lnTo>
                  <a:pt x="509134" y="1042"/>
                </a:lnTo>
                <a:lnTo>
                  <a:pt x="513723" y="1372"/>
                </a:lnTo>
                <a:lnTo>
                  <a:pt x="518286" y="1826"/>
                </a:lnTo>
                <a:lnTo>
                  <a:pt x="522803" y="2439"/>
                </a:lnTo>
                <a:lnTo>
                  <a:pt x="527275" y="3211"/>
                </a:lnTo>
                <a:lnTo>
                  <a:pt x="531797" y="4059"/>
                </a:lnTo>
                <a:lnTo>
                  <a:pt x="536148" y="5040"/>
                </a:lnTo>
                <a:lnTo>
                  <a:pt x="540544" y="6186"/>
                </a:lnTo>
                <a:lnTo>
                  <a:pt x="544898" y="7401"/>
                </a:lnTo>
                <a:lnTo>
                  <a:pt x="549174" y="8756"/>
                </a:lnTo>
                <a:lnTo>
                  <a:pt x="553438" y="10290"/>
                </a:lnTo>
                <a:lnTo>
                  <a:pt x="557607" y="11908"/>
                </a:lnTo>
                <a:lnTo>
                  <a:pt x="561716" y="13631"/>
                </a:lnTo>
                <a:lnTo>
                  <a:pt x="565799" y="15478"/>
                </a:lnTo>
                <a:lnTo>
                  <a:pt x="569837" y="17484"/>
                </a:lnTo>
                <a:lnTo>
                  <a:pt x="573799" y="19540"/>
                </a:lnTo>
                <a:lnTo>
                  <a:pt x="577717" y="21755"/>
                </a:lnTo>
                <a:lnTo>
                  <a:pt x="581539" y="24055"/>
                </a:lnTo>
                <a:lnTo>
                  <a:pt x="585336" y="26479"/>
                </a:lnTo>
                <a:lnTo>
                  <a:pt x="589017" y="29022"/>
                </a:lnTo>
                <a:lnTo>
                  <a:pt x="592604" y="31649"/>
                </a:lnTo>
                <a:lnTo>
                  <a:pt x="596200" y="34422"/>
                </a:lnTo>
                <a:lnTo>
                  <a:pt x="599666" y="37257"/>
                </a:lnTo>
                <a:lnTo>
                  <a:pt x="603016" y="40213"/>
                </a:lnTo>
                <a:lnTo>
                  <a:pt x="606362" y="43258"/>
                </a:lnTo>
                <a:lnTo>
                  <a:pt x="609612" y="46387"/>
                </a:lnTo>
                <a:lnTo>
                  <a:pt x="612747" y="49635"/>
                </a:lnTo>
                <a:lnTo>
                  <a:pt x="615802" y="53023"/>
                </a:lnTo>
                <a:lnTo>
                  <a:pt x="618782" y="56460"/>
                </a:lnTo>
                <a:lnTo>
                  <a:pt x="621612" y="59996"/>
                </a:lnTo>
                <a:lnTo>
                  <a:pt x="624402" y="63602"/>
                </a:lnTo>
                <a:lnTo>
                  <a:pt x="627111" y="67346"/>
                </a:lnTo>
                <a:lnTo>
                  <a:pt x="629655" y="71135"/>
                </a:lnTo>
                <a:lnTo>
                  <a:pt x="714032" y="217093"/>
                </a:lnTo>
                <a:lnTo>
                  <a:pt x="714927" y="218676"/>
                </a:lnTo>
                <a:lnTo>
                  <a:pt x="715842" y="220226"/>
                </a:lnTo>
                <a:lnTo>
                  <a:pt x="716737" y="221809"/>
                </a:lnTo>
                <a:lnTo>
                  <a:pt x="717707" y="223344"/>
                </a:lnTo>
                <a:lnTo>
                  <a:pt x="718587" y="224873"/>
                </a:lnTo>
                <a:lnTo>
                  <a:pt x="719577" y="226372"/>
                </a:lnTo>
                <a:lnTo>
                  <a:pt x="720423" y="227881"/>
                </a:lnTo>
                <a:lnTo>
                  <a:pt x="721308" y="229321"/>
                </a:lnTo>
                <a:lnTo>
                  <a:pt x="756204" y="290944"/>
                </a:lnTo>
                <a:lnTo>
                  <a:pt x="757068" y="292742"/>
                </a:lnTo>
                <a:lnTo>
                  <a:pt x="757778" y="294405"/>
                </a:lnTo>
                <a:lnTo>
                  <a:pt x="758369" y="295952"/>
                </a:lnTo>
                <a:lnTo>
                  <a:pt x="758931" y="297390"/>
                </a:lnTo>
                <a:lnTo>
                  <a:pt x="759876" y="299931"/>
                </a:lnTo>
                <a:lnTo>
                  <a:pt x="760569" y="302186"/>
                </a:lnTo>
                <a:lnTo>
                  <a:pt x="761217" y="304277"/>
                </a:lnTo>
                <a:lnTo>
                  <a:pt x="761782" y="306273"/>
                </a:lnTo>
                <a:lnTo>
                  <a:pt x="762101" y="307246"/>
                </a:lnTo>
                <a:lnTo>
                  <a:pt x="762436" y="308274"/>
                </a:lnTo>
                <a:lnTo>
                  <a:pt x="762805" y="309323"/>
                </a:lnTo>
                <a:lnTo>
                  <a:pt x="763208" y="310391"/>
                </a:lnTo>
                <a:lnTo>
                  <a:pt x="763959" y="311984"/>
                </a:lnTo>
                <a:lnTo>
                  <a:pt x="764452" y="313058"/>
                </a:lnTo>
                <a:lnTo>
                  <a:pt x="764670" y="313647"/>
                </a:lnTo>
                <a:lnTo>
                  <a:pt x="764886" y="314236"/>
                </a:lnTo>
                <a:lnTo>
                  <a:pt x="765147" y="314989"/>
                </a:lnTo>
                <a:lnTo>
                  <a:pt x="765371" y="316047"/>
                </a:lnTo>
                <a:lnTo>
                  <a:pt x="766143" y="319693"/>
                </a:lnTo>
                <a:lnTo>
                  <a:pt x="766839" y="323389"/>
                </a:lnTo>
                <a:lnTo>
                  <a:pt x="767486" y="327011"/>
                </a:lnTo>
                <a:lnTo>
                  <a:pt x="768057" y="330681"/>
                </a:lnTo>
                <a:lnTo>
                  <a:pt x="768574" y="334366"/>
                </a:lnTo>
                <a:lnTo>
                  <a:pt x="769001" y="338046"/>
                </a:lnTo>
                <a:lnTo>
                  <a:pt x="769338" y="341721"/>
                </a:lnTo>
                <a:lnTo>
                  <a:pt x="769586" y="345390"/>
                </a:lnTo>
                <a:lnTo>
                  <a:pt x="769779" y="349074"/>
                </a:lnTo>
                <a:lnTo>
                  <a:pt x="769903" y="352717"/>
                </a:lnTo>
                <a:lnTo>
                  <a:pt x="769951" y="356410"/>
                </a:lnTo>
                <a:lnTo>
                  <a:pt x="769895" y="360043"/>
                </a:lnTo>
                <a:lnTo>
                  <a:pt x="769799" y="363745"/>
                </a:lnTo>
                <a:lnTo>
                  <a:pt x="769543" y="367402"/>
                </a:lnTo>
                <a:lnTo>
                  <a:pt x="769288" y="371059"/>
                </a:lnTo>
                <a:lnTo>
                  <a:pt x="768908" y="374690"/>
                </a:lnTo>
                <a:lnTo>
                  <a:pt x="768418" y="378351"/>
                </a:lnTo>
                <a:lnTo>
                  <a:pt x="767859" y="381972"/>
                </a:lnTo>
                <a:lnTo>
                  <a:pt x="767245" y="385607"/>
                </a:lnTo>
                <a:lnTo>
                  <a:pt x="766471" y="389197"/>
                </a:lnTo>
                <a:lnTo>
                  <a:pt x="765657" y="392856"/>
                </a:lnTo>
                <a:lnTo>
                  <a:pt x="764684" y="396470"/>
                </a:lnTo>
                <a:lnTo>
                  <a:pt x="763676" y="400064"/>
                </a:lnTo>
                <a:lnTo>
                  <a:pt x="762544" y="403632"/>
                </a:lnTo>
                <a:lnTo>
                  <a:pt x="761302" y="407229"/>
                </a:lnTo>
                <a:lnTo>
                  <a:pt x="760025" y="410807"/>
                </a:lnTo>
                <a:lnTo>
                  <a:pt x="758570" y="414374"/>
                </a:lnTo>
                <a:lnTo>
                  <a:pt x="757044" y="417900"/>
                </a:lnTo>
                <a:lnTo>
                  <a:pt x="755408" y="421457"/>
                </a:lnTo>
                <a:lnTo>
                  <a:pt x="753668" y="424953"/>
                </a:lnTo>
                <a:lnTo>
                  <a:pt x="751819" y="428477"/>
                </a:lnTo>
                <a:lnTo>
                  <a:pt x="749864" y="431942"/>
                </a:lnTo>
                <a:lnTo>
                  <a:pt x="634149" y="632367"/>
                </a:lnTo>
                <a:lnTo>
                  <a:pt x="632527" y="635095"/>
                </a:lnTo>
                <a:lnTo>
                  <a:pt x="630781" y="637799"/>
                </a:lnTo>
                <a:lnTo>
                  <a:pt x="628980" y="640517"/>
                </a:lnTo>
                <a:lnTo>
                  <a:pt x="627088" y="643229"/>
                </a:lnTo>
                <a:lnTo>
                  <a:pt x="625088" y="645972"/>
                </a:lnTo>
                <a:lnTo>
                  <a:pt x="623023" y="648584"/>
                </a:lnTo>
                <a:lnTo>
                  <a:pt x="620828" y="651260"/>
                </a:lnTo>
                <a:lnTo>
                  <a:pt x="618619" y="653882"/>
                </a:lnTo>
                <a:lnTo>
                  <a:pt x="616285" y="656478"/>
                </a:lnTo>
                <a:lnTo>
                  <a:pt x="613916" y="659054"/>
                </a:lnTo>
                <a:lnTo>
                  <a:pt x="611478" y="661590"/>
                </a:lnTo>
                <a:lnTo>
                  <a:pt x="609005" y="664106"/>
                </a:lnTo>
                <a:lnTo>
                  <a:pt x="606392" y="666541"/>
                </a:lnTo>
                <a:lnTo>
                  <a:pt x="603800" y="668941"/>
                </a:lnTo>
                <a:lnTo>
                  <a:pt x="601173" y="671321"/>
                </a:lnTo>
                <a:lnTo>
                  <a:pt x="598517" y="673592"/>
                </a:lnTo>
                <a:lnTo>
                  <a:pt x="595770" y="675857"/>
                </a:lnTo>
                <a:lnTo>
                  <a:pt x="592995" y="678013"/>
                </a:lnTo>
                <a:lnTo>
                  <a:pt x="590185" y="680149"/>
                </a:lnTo>
                <a:lnTo>
                  <a:pt x="587380" y="682195"/>
                </a:lnTo>
                <a:lnTo>
                  <a:pt x="584546" y="684130"/>
                </a:lnTo>
                <a:lnTo>
                  <a:pt x="581642" y="686026"/>
                </a:lnTo>
                <a:lnTo>
                  <a:pt x="578798" y="687818"/>
                </a:lnTo>
                <a:lnTo>
                  <a:pt x="575905" y="689534"/>
                </a:lnTo>
                <a:lnTo>
                  <a:pt x="572997" y="691196"/>
                </a:lnTo>
                <a:lnTo>
                  <a:pt x="570094" y="692767"/>
                </a:lnTo>
                <a:lnTo>
                  <a:pt x="567148" y="694175"/>
                </a:lnTo>
                <a:lnTo>
                  <a:pt x="564296" y="695497"/>
                </a:lnTo>
                <a:lnTo>
                  <a:pt x="561395" y="696745"/>
                </a:lnTo>
                <a:lnTo>
                  <a:pt x="558554" y="697889"/>
                </a:lnTo>
                <a:lnTo>
                  <a:pt x="555704" y="698888"/>
                </a:lnTo>
                <a:lnTo>
                  <a:pt x="552860" y="699797"/>
                </a:lnTo>
                <a:lnTo>
                  <a:pt x="551103" y="700268"/>
                </a:lnTo>
                <a:lnTo>
                  <a:pt x="549566" y="700680"/>
                </a:lnTo>
                <a:lnTo>
                  <a:pt x="548798" y="700886"/>
                </a:lnTo>
                <a:lnTo>
                  <a:pt x="548010" y="701126"/>
                </a:lnTo>
                <a:lnTo>
                  <a:pt x="547221" y="701367"/>
                </a:lnTo>
                <a:lnTo>
                  <a:pt x="546317" y="701727"/>
                </a:lnTo>
                <a:lnTo>
                  <a:pt x="543092" y="702973"/>
                </a:lnTo>
                <a:lnTo>
                  <a:pt x="541031" y="703731"/>
                </a:lnTo>
                <a:lnTo>
                  <a:pt x="540297" y="703957"/>
                </a:lnTo>
                <a:lnTo>
                  <a:pt x="539768" y="704070"/>
                </a:lnTo>
                <a:lnTo>
                  <a:pt x="539350" y="704152"/>
                </a:lnTo>
                <a:lnTo>
                  <a:pt x="539006" y="704186"/>
                </a:lnTo>
                <a:lnTo>
                  <a:pt x="538357" y="704183"/>
                </a:lnTo>
                <a:lnTo>
                  <a:pt x="537511" y="704204"/>
                </a:lnTo>
                <a:lnTo>
                  <a:pt x="536892" y="704311"/>
                </a:lnTo>
                <a:lnTo>
                  <a:pt x="536129" y="704427"/>
                </a:lnTo>
                <a:lnTo>
                  <a:pt x="535056" y="704597"/>
                </a:lnTo>
                <a:lnTo>
                  <a:pt x="533799" y="704846"/>
                </a:lnTo>
                <a:lnTo>
                  <a:pt x="531390" y="705403"/>
                </a:lnTo>
                <a:lnTo>
                  <a:pt x="528966" y="705906"/>
                </a:lnTo>
                <a:lnTo>
                  <a:pt x="526617" y="706358"/>
                </a:lnTo>
                <a:lnTo>
                  <a:pt x="524177" y="706806"/>
                </a:lnTo>
                <a:lnTo>
                  <a:pt x="521778" y="707184"/>
                </a:lnTo>
                <a:lnTo>
                  <a:pt x="519435" y="707547"/>
                </a:lnTo>
                <a:lnTo>
                  <a:pt x="517056" y="707891"/>
                </a:lnTo>
                <a:lnTo>
                  <a:pt x="514663" y="708179"/>
                </a:lnTo>
                <a:lnTo>
                  <a:pt x="512289" y="708432"/>
                </a:lnTo>
                <a:lnTo>
                  <a:pt x="509916" y="708686"/>
                </a:lnTo>
                <a:lnTo>
                  <a:pt x="507562" y="708905"/>
                </a:lnTo>
                <a:lnTo>
                  <a:pt x="505209" y="709124"/>
                </a:lnTo>
                <a:lnTo>
                  <a:pt x="500473" y="709452"/>
                </a:lnTo>
                <a:lnTo>
                  <a:pt x="495763" y="709655"/>
                </a:lnTo>
                <a:lnTo>
                  <a:pt x="490983" y="709818"/>
                </a:lnTo>
                <a:lnTo>
                  <a:pt x="486248" y="709822"/>
                </a:lnTo>
                <a:lnTo>
                  <a:pt x="481459" y="709840"/>
                </a:lnTo>
                <a:lnTo>
                  <a:pt x="476620" y="709784"/>
                </a:lnTo>
                <a:lnTo>
                  <a:pt x="471752" y="709618"/>
                </a:lnTo>
                <a:lnTo>
                  <a:pt x="466829" y="709466"/>
                </a:lnTo>
                <a:lnTo>
                  <a:pt x="461891" y="709260"/>
                </a:lnTo>
                <a:lnTo>
                  <a:pt x="456863" y="709048"/>
                </a:lnTo>
                <a:lnTo>
                  <a:pt x="372477" y="708717"/>
                </a:lnTo>
                <a:lnTo>
                  <a:pt x="368928" y="708756"/>
                </a:lnTo>
                <a:lnTo>
                  <a:pt x="365345" y="708775"/>
                </a:lnTo>
                <a:lnTo>
                  <a:pt x="361816" y="708779"/>
                </a:lnTo>
                <a:lnTo>
                  <a:pt x="358343" y="708769"/>
                </a:lnTo>
                <a:lnTo>
                  <a:pt x="354834" y="708738"/>
                </a:lnTo>
                <a:lnTo>
                  <a:pt x="351396" y="708748"/>
                </a:lnTo>
                <a:lnTo>
                  <a:pt x="347957" y="708757"/>
                </a:lnTo>
                <a:lnTo>
                  <a:pt x="344518" y="708767"/>
                </a:lnTo>
                <a:lnTo>
                  <a:pt x="341045" y="708756"/>
                </a:lnTo>
                <a:lnTo>
                  <a:pt x="337586" y="708801"/>
                </a:lnTo>
                <a:lnTo>
                  <a:pt x="334147" y="708810"/>
                </a:lnTo>
                <a:lnTo>
                  <a:pt x="330674" y="708800"/>
                </a:lnTo>
                <a:lnTo>
                  <a:pt x="327215" y="708845"/>
                </a:lnTo>
                <a:lnTo>
                  <a:pt x="323721" y="708869"/>
                </a:lnTo>
                <a:lnTo>
                  <a:pt x="320207" y="708928"/>
                </a:lnTo>
                <a:lnTo>
                  <a:pt x="316693" y="708987"/>
                </a:lnTo>
                <a:lnTo>
                  <a:pt x="313070" y="709075"/>
                </a:lnTo>
                <a:lnTo>
                  <a:pt x="309556" y="709135"/>
                </a:lnTo>
                <a:lnTo>
                  <a:pt x="306043" y="709194"/>
                </a:lnTo>
                <a:lnTo>
                  <a:pt x="302584" y="709238"/>
                </a:lnTo>
                <a:lnTo>
                  <a:pt x="299160" y="709302"/>
                </a:lnTo>
                <a:lnTo>
                  <a:pt x="295755" y="709333"/>
                </a:lnTo>
                <a:lnTo>
                  <a:pt x="292331" y="709397"/>
                </a:lnTo>
                <a:lnTo>
                  <a:pt x="288858" y="709386"/>
                </a:lnTo>
                <a:lnTo>
                  <a:pt x="285475" y="709381"/>
                </a:lnTo>
                <a:lnTo>
                  <a:pt x="282075" y="709321"/>
                </a:lnTo>
                <a:lnTo>
                  <a:pt x="278582" y="709346"/>
                </a:lnTo>
                <a:lnTo>
                  <a:pt x="275099" y="709191"/>
                </a:lnTo>
                <a:lnTo>
                  <a:pt x="271576" y="709105"/>
                </a:lnTo>
                <a:lnTo>
                  <a:pt x="267984" y="708979"/>
                </a:lnTo>
                <a:lnTo>
                  <a:pt x="264356" y="708834"/>
                </a:lnTo>
                <a:lnTo>
                  <a:pt x="260659" y="708648"/>
                </a:lnTo>
                <a:lnTo>
                  <a:pt x="256070" y="708318"/>
                </a:lnTo>
                <a:lnTo>
                  <a:pt x="251508" y="707865"/>
                </a:lnTo>
                <a:lnTo>
                  <a:pt x="246990" y="707251"/>
                </a:lnTo>
                <a:lnTo>
                  <a:pt x="242518" y="706479"/>
                </a:lnTo>
                <a:lnTo>
                  <a:pt x="237997" y="705632"/>
                </a:lnTo>
                <a:lnTo>
                  <a:pt x="233646" y="704650"/>
                </a:lnTo>
                <a:lnTo>
                  <a:pt x="229250" y="703504"/>
                </a:lnTo>
                <a:lnTo>
                  <a:pt x="224895" y="702289"/>
                </a:lnTo>
                <a:lnTo>
                  <a:pt x="220620" y="700934"/>
                </a:lnTo>
                <a:lnTo>
                  <a:pt x="216356" y="699400"/>
                </a:lnTo>
                <a:lnTo>
                  <a:pt x="212187" y="697782"/>
                </a:lnTo>
                <a:lnTo>
                  <a:pt x="208078" y="696059"/>
                </a:lnTo>
                <a:lnTo>
                  <a:pt x="203994" y="694212"/>
                </a:lnTo>
                <a:lnTo>
                  <a:pt x="199957" y="692205"/>
                </a:lnTo>
                <a:lnTo>
                  <a:pt x="195994" y="690150"/>
                </a:lnTo>
                <a:lnTo>
                  <a:pt x="192077" y="687934"/>
                </a:lnTo>
                <a:lnTo>
                  <a:pt x="188254" y="685635"/>
                </a:lnTo>
                <a:lnTo>
                  <a:pt x="184458" y="683211"/>
                </a:lnTo>
                <a:lnTo>
                  <a:pt x="180776" y="680668"/>
                </a:lnTo>
                <a:lnTo>
                  <a:pt x="177189" y="678040"/>
                </a:lnTo>
                <a:lnTo>
                  <a:pt x="173593" y="675269"/>
                </a:lnTo>
                <a:lnTo>
                  <a:pt x="170128" y="672432"/>
                </a:lnTo>
                <a:lnTo>
                  <a:pt x="166777" y="669477"/>
                </a:lnTo>
                <a:lnTo>
                  <a:pt x="163432" y="666432"/>
                </a:lnTo>
                <a:lnTo>
                  <a:pt x="160182" y="663303"/>
                </a:lnTo>
                <a:lnTo>
                  <a:pt x="157046" y="660054"/>
                </a:lnTo>
                <a:lnTo>
                  <a:pt x="153991" y="656667"/>
                </a:lnTo>
                <a:lnTo>
                  <a:pt x="151012" y="653230"/>
                </a:lnTo>
                <a:lnTo>
                  <a:pt x="148182" y="649694"/>
                </a:lnTo>
                <a:lnTo>
                  <a:pt x="145392" y="646088"/>
                </a:lnTo>
                <a:lnTo>
                  <a:pt x="142682" y="642344"/>
                </a:lnTo>
                <a:lnTo>
                  <a:pt x="140138" y="638555"/>
                </a:lnTo>
                <a:lnTo>
                  <a:pt x="137519" y="634491"/>
                </a:lnTo>
                <a:lnTo>
                  <a:pt x="134516" y="629649"/>
                </a:lnTo>
                <a:lnTo>
                  <a:pt x="131192" y="624157"/>
                </a:lnTo>
                <a:lnTo>
                  <a:pt x="127605" y="618235"/>
                </a:lnTo>
                <a:lnTo>
                  <a:pt x="123871" y="611765"/>
                </a:lnTo>
                <a:lnTo>
                  <a:pt x="119899" y="605064"/>
                </a:lnTo>
                <a:lnTo>
                  <a:pt x="115908" y="598074"/>
                </a:lnTo>
                <a:lnTo>
                  <a:pt x="111818" y="590934"/>
                </a:lnTo>
                <a:lnTo>
                  <a:pt x="107784" y="583780"/>
                </a:lnTo>
                <a:lnTo>
                  <a:pt x="103763" y="576680"/>
                </a:lnTo>
                <a:lnTo>
                  <a:pt x="99877" y="569751"/>
                </a:lnTo>
                <a:lnTo>
                  <a:pt x="96119" y="563081"/>
                </a:lnTo>
                <a:lnTo>
                  <a:pt x="92574" y="556765"/>
                </a:lnTo>
                <a:lnTo>
                  <a:pt x="89361" y="550921"/>
                </a:lnTo>
                <a:lnTo>
                  <a:pt x="86384" y="545630"/>
                </a:lnTo>
                <a:lnTo>
                  <a:pt x="83818" y="540993"/>
                </a:lnTo>
                <a:lnTo>
                  <a:pt x="41154" y="468157"/>
                </a:lnTo>
                <a:lnTo>
                  <a:pt x="40085" y="466473"/>
                </a:lnTo>
                <a:lnTo>
                  <a:pt x="39165" y="465014"/>
                </a:lnTo>
                <a:lnTo>
                  <a:pt x="38298" y="463539"/>
                </a:lnTo>
                <a:lnTo>
                  <a:pt x="37448" y="462120"/>
                </a:lnTo>
                <a:lnTo>
                  <a:pt x="36582" y="460646"/>
                </a:lnTo>
                <a:lnTo>
                  <a:pt x="35717" y="459172"/>
                </a:lnTo>
                <a:lnTo>
                  <a:pt x="34767" y="457603"/>
                </a:lnTo>
                <a:lnTo>
                  <a:pt x="33753" y="455904"/>
                </a:lnTo>
                <a:lnTo>
                  <a:pt x="13590" y="418746"/>
                </a:lnTo>
                <a:lnTo>
                  <a:pt x="12726" y="416948"/>
                </a:lnTo>
                <a:lnTo>
                  <a:pt x="12015" y="415286"/>
                </a:lnTo>
                <a:lnTo>
                  <a:pt x="11424" y="413738"/>
                </a:lnTo>
                <a:lnTo>
                  <a:pt x="10862" y="412300"/>
                </a:lnTo>
                <a:lnTo>
                  <a:pt x="9917" y="409759"/>
                </a:lnTo>
                <a:lnTo>
                  <a:pt x="9224" y="407503"/>
                </a:lnTo>
                <a:lnTo>
                  <a:pt x="8576" y="405412"/>
                </a:lnTo>
                <a:lnTo>
                  <a:pt x="8012" y="403417"/>
                </a:lnTo>
                <a:lnTo>
                  <a:pt x="7692" y="402443"/>
                </a:lnTo>
                <a:lnTo>
                  <a:pt x="7358" y="401415"/>
                </a:lnTo>
                <a:lnTo>
                  <a:pt x="6988" y="400367"/>
                </a:lnTo>
                <a:lnTo>
                  <a:pt x="6585" y="399298"/>
                </a:lnTo>
                <a:lnTo>
                  <a:pt x="5953" y="397821"/>
                </a:lnTo>
                <a:lnTo>
                  <a:pt x="5397" y="396294"/>
                </a:lnTo>
                <a:lnTo>
                  <a:pt x="4901" y="394662"/>
                </a:lnTo>
                <a:lnTo>
                  <a:pt x="4425" y="392995"/>
                </a:lnTo>
                <a:lnTo>
                  <a:pt x="3955" y="391238"/>
                </a:lnTo>
                <a:lnTo>
                  <a:pt x="3504" y="389447"/>
                </a:lnTo>
                <a:lnTo>
                  <a:pt x="3113" y="387552"/>
                </a:lnTo>
                <a:lnTo>
                  <a:pt x="2738" y="385711"/>
                </a:lnTo>
                <a:lnTo>
                  <a:pt x="2388" y="383746"/>
                </a:lnTo>
                <a:lnTo>
                  <a:pt x="2038" y="381781"/>
                </a:lnTo>
                <a:lnTo>
                  <a:pt x="1743" y="379801"/>
                </a:lnTo>
                <a:lnTo>
                  <a:pt x="1488" y="377751"/>
                </a:lnTo>
                <a:lnTo>
                  <a:pt x="1233" y="375703"/>
                </a:lnTo>
                <a:lnTo>
                  <a:pt x="998" y="373618"/>
                </a:lnTo>
                <a:lnTo>
                  <a:pt x="798" y="371554"/>
                </a:lnTo>
                <a:lnTo>
                  <a:pt x="618" y="369455"/>
                </a:lnTo>
                <a:lnTo>
                  <a:pt x="312" y="365243"/>
                </a:lnTo>
                <a:lnTo>
                  <a:pt x="166" y="361076"/>
                </a:lnTo>
                <a:lnTo>
                  <a:pt x="15" y="356999"/>
                </a:lnTo>
                <a:lnTo>
                  <a:pt x="3" y="353001"/>
                </a:lnTo>
                <a:lnTo>
                  <a:pt x="0" y="349149"/>
                </a:lnTo>
                <a:lnTo>
                  <a:pt x="131" y="345466"/>
                </a:lnTo>
                <a:lnTo>
                  <a:pt x="286" y="341984"/>
                </a:lnTo>
                <a:lnTo>
                  <a:pt x="515" y="338776"/>
                </a:lnTo>
                <a:lnTo>
                  <a:pt x="662" y="337236"/>
                </a:lnTo>
                <a:lnTo>
                  <a:pt x="888" y="335558"/>
                </a:lnTo>
                <a:lnTo>
                  <a:pt x="1060" y="333893"/>
                </a:lnTo>
                <a:lnTo>
                  <a:pt x="1362" y="332166"/>
                </a:lnTo>
                <a:lnTo>
                  <a:pt x="1614" y="330363"/>
                </a:lnTo>
                <a:lnTo>
                  <a:pt x="1921" y="328545"/>
                </a:lnTo>
                <a:lnTo>
                  <a:pt x="2283" y="326713"/>
                </a:lnTo>
                <a:lnTo>
                  <a:pt x="2611" y="324860"/>
                </a:lnTo>
                <a:lnTo>
                  <a:pt x="3525" y="321027"/>
                </a:lnTo>
                <a:lnTo>
                  <a:pt x="4444" y="317104"/>
                </a:lnTo>
                <a:lnTo>
                  <a:pt x="4996" y="315103"/>
                </a:lnTo>
                <a:lnTo>
                  <a:pt x="5494" y="313117"/>
                </a:lnTo>
                <a:lnTo>
                  <a:pt x="6065" y="311081"/>
                </a:lnTo>
                <a:lnTo>
                  <a:pt x="6673" y="309066"/>
                </a:lnTo>
                <a:lnTo>
                  <a:pt x="7315" y="307070"/>
                </a:lnTo>
                <a:lnTo>
                  <a:pt x="7962" y="304985"/>
                </a:lnTo>
                <a:lnTo>
                  <a:pt x="8713" y="302960"/>
                </a:lnTo>
                <a:lnTo>
                  <a:pt x="9375" y="300929"/>
                </a:lnTo>
                <a:lnTo>
                  <a:pt x="10162" y="298925"/>
                </a:lnTo>
                <a:lnTo>
                  <a:pt x="10878" y="296880"/>
                </a:lnTo>
                <a:lnTo>
                  <a:pt x="11719" y="294860"/>
                </a:lnTo>
                <a:lnTo>
                  <a:pt x="12521" y="292910"/>
                </a:lnTo>
                <a:lnTo>
                  <a:pt x="13341" y="290925"/>
                </a:lnTo>
                <a:lnTo>
                  <a:pt x="14253" y="288946"/>
                </a:lnTo>
                <a:lnTo>
                  <a:pt x="15123" y="287036"/>
                </a:lnTo>
                <a:lnTo>
                  <a:pt x="16015" y="285091"/>
                </a:lnTo>
                <a:lnTo>
                  <a:pt x="17009" y="283207"/>
                </a:lnTo>
                <a:lnTo>
                  <a:pt x="17929" y="281372"/>
                </a:lnTo>
                <a:lnTo>
                  <a:pt x="18904" y="279522"/>
                </a:lnTo>
                <a:lnTo>
                  <a:pt x="19929" y="277748"/>
                </a:lnTo>
                <a:lnTo>
                  <a:pt x="135644" y="77323"/>
                </a:lnTo>
                <a:lnTo>
                  <a:pt x="136669" y="75548"/>
                </a:lnTo>
                <a:lnTo>
                  <a:pt x="137804" y="73745"/>
                </a:lnTo>
                <a:lnTo>
                  <a:pt x="138972" y="71960"/>
                </a:lnTo>
                <a:lnTo>
                  <a:pt x="140087" y="70191"/>
                </a:lnTo>
                <a:lnTo>
                  <a:pt x="141345" y="68413"/>
                </a:lnTo>
                <a:lnTo>
                  <a:pt x="142584" y="66669"/>
                </a:lnTo>
                <a:lnTo>
                  <a:pt x="143878" y="64910"/>
                </a:lnTo>
                <a:lnTo>
                  <a:pt x="145171" y="63152"/>
                </a:lnTo>
                <a:lnTo>
                  <a:pt x="146555" y="61399"/>
                </a:lnTo>
                <a:lnTo>
                  <a:pt x="147883" y="59661"/>
                </a:lnTo>
                <a:lnTo>
                  <a:pt x="149296" y="58017"/>
                </a:lnTo>
                <a:lnTo>
                  <a:pt x="150729" y="56339"/>
                </a:lnTo>
                <a:lnTo>
                  <a:pt x="152107" y="54676"/>
                </a:lnTo>
                <a:lnTo>
                  <a:pt x="153575" y="53018"/>
                </a:lnTo>
                <a:lnTo>
                  <a:pt x="155057" y="51415"/>
                </a:lnTo>
                <a:lnTo>
                  <a:pt x="156519" y="49847"/>
                </a:lnTo>
                <a:lnTo>
                  <a:pt x="157981" y="48278"/>
                </a:lnTo>
                <a:lnTo>
                  <a:pt x="159458" y="46765"/>
                </a:lnTo>
                <a:lnTo>
                  <a:pt x="160955" y="45217"/>
                </a:lnTo>
                <a:lnTo>
                  <a:pt x="162481" y="43778"/>
                </a:lnTo>
                <a:lnTo>
                  <a:pt x="163953" y="42354"/>
                </a:lnTo>
                <a:lnTo>
                  <a:pt x="165404" y="40965"/>
                </a:lnTo>
                <a:lnTo>
                  <a:pt x="166890" y="39597"/>
                </a:lnTo>
                <a:lnTo>
                  <a:pt x="168356" y="38262"/>
                </a:lnTo>
                <a:lnTo>
                  <a:pt x="169818" y="37018"/>
                </a:lnTo>
                <a:lnTo>
                  <a:pt x="171293" y="35829"/>
                </a:lnTo>
                <a:lnTo>
                  <a:pt x="172679" y="34634"/>
                </a:lnTo>
                <a:lnTo>
                  <a:pt x="174154" y="33444"/>
                </a:lnTo>
                <a:lnTo>
                  <a:pt x="175529" y="32428"/>
                </a:lnTo>
                <a:lnTo>
                  <a:pt x="176924" y="31378"/>
                </a:lnTo>
                <a:lnTo>
                  <a:pt x="178244" y="30378"/>
                </a:lnTo>
                <a:lnTo>
                  <a:pt x="179559" y="29466"/>
                </a:lnTo>
                <a:lnTo>
                  <a:pt x="182613" y="27471"/>
                </a:lnTo>
                <a:lnTo>
                  <a:pt x="185617" y="25402"/>
                </a:lnTo>
                <a:lnTo>
                  <a:pt x="188631" y="23477"/>
                </a:lnTo>
                <a:lnTo>
                  <a:pt x="191714" y="21591"/>
                </a:lnTo>
                <a:lnTo>
                  <a:pt x="193244" y="20711"/>
                </a:lnTo>
                <a:lnTo>
                  <a:pt x="194737" y="19811"/>
                </a:lnTo>
                <a:lnTo>
                  <a:pt x="196281" y="18986"/>
                </a:lnTo>
                <a:lnTo>
                  <a:pt x="197845" y="18125"/>
                </a:lnTo>
                <a:lnTo>
                  <a:pt x="199423" y="17320"/>
                </a:lnTo>
                <a:lnTo>
                  <a:pt x="200982" y="16549"/>
                </a:lnTo>
                <a:lnTo>
                  <a:pt x="202574" y="15799"/>
                </a:lnTo>
                <a:lnTo>
                  <a:pt x="204107" y="15153"/>
                </a:lnTo>
                <a:lnTo>
                  <a:pt x="205770" y="14443"/>
                </a:lnTo>
                <a:lnTo>
                  <a:pt x="207343" y="13727"/>
                </a:lnTo>
                <a:lnTo>
                  <a:pt x="208937" y="12977"/>
                </a:lnTo>
                <a:lnTo>
                  <a:pt x="210524" y="12316"/>
                </a:lnTo>
                <a:lnTo>
                  <a:pt x="212097" y="11600"/>
                </a:lnTo>
                <a:lnTo>
                  <a:pt x="213720" y="10960"/>
                </a:lnTo>
                <a:lnTo>
                  <a:pt x="215302" y="10388"/>
                </a:lnTo>
                <a:lnTo>
                  <a:pt x="216934" y="9892"/>
                </a:lnTo>
                <a:lnTo>
                  <a:pt x="220896" y="8654"/>
                </a:lnTo>
                <a:lnTo>
                  <a:pt x="223432" y="7798"/>
                </a:lnTo>
                <a:lnTo>
                  <a:pt x="225075" y="7123"/>
                </a:lnTo>
                <a:lnTo>
                  <a:pt x="226267" y="6744"/>
                </a:lnTo>
                <a:lnTo>
                  <a:pt x="226891" y="6548"/>
                </a:lnTo>
                <a:lnTo>
                  <a:pt x="227530" y="6406"/>
                </a:lnTo>
                <a:lnTo>
                  <a:pt x="228283" y="6146"/>
                </a:lnTo>
                <a:lnTo>
                  <a:pt x="229211" y="5986"/>
                </a:lnTo>
                <a:lnTo>
                  <a:pt x="231870" y="5479"/>
                </a:lnTo>
                <a:lnTo>
                  <a:pt x="235910" y="4749"/>
                </a:lnTo>
                <a:lnTo>
                  <a:pt x="236877" y="4520"/>
                </a:lnTo>
                <a:lnTo>
                  <a:pt x="237750" y="4373"/>
                </a:lnTo>
                <a:lnTo>
                  <a:pt x="238539" y="4133"/>
                </a:lnTo>
                <a:lnTo>
                  <a:pt x="239272" y="3907"/>
                </a:lnTo>
                <a:lnTo>
                  <a:pt x="240829" y="3461"/>
                </a:lnTo>
                <a:lnTo>
                  <a:pt x="242566" y="3025"/>
                </a:lnTo>
                <a:lnTo>
                  <a:pt x="263219" y="520"/>
                </a:lnTo>
                <a:lnTo>
                  <a:pt x="267680" y="266"/>
                </a:lnTo>
                <a:lnTo>
                  <a:pt x="272296" y="147"/>
                </a:lnTo>
                <a:lnTo>
                  <a:pt x="277036" y="54"/>
                </a:lnTo>
                <a:close/>
              </a:path>
            </a:pathLst>
          </a:custGeom>
          <a:solidFill>
            <a:schemeClr val="bg1">
              <a:lumMod val="75000"/>
              <a:alpha val="16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3AE961EC-EE58-E1A1-6748-F709879F31C7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0447937" y="4847424"/>
            <a:ext cx="769951" cy="709840"/>
          </a:xfrm>
          <a:custGeom>
            <a:avLst/>
            <a:gdLst>
              <a:gd name="connsiteX0" fmla="*/ 281845 w 769951"/>
              <a:gd name="connsiteY0" fmla="*/ 0 h 709840"/>
              <a:gd name="connsiteX1" fmla="*/ 286773 w 769951"/>
              <a:gd name="connsiteY1" fmla="*/ 62 h 709840"/>
              <a:gd name="connsiteX2" fmla="*/ 291667 w 769951"/>
              <a:gd name="connsiteY2" fmla="*/ 104 h 709840"/>
              <a:gd name="connsiteX3" fmla="*/ 296665 w 769951"/>
              <a:gd name="connsiteY3" fmla="*/ 206 h 709840"/>
              <a:gd name="connsiteX4" fmla="*/ 301664 w 769951"/>
              <a:gd name="connsiteY4" fmla="*/ 308 h 709840"/>
              <a:gd name="connsiteX5" fmla="*/ 306732 w 769951"/>
              <a:gd name="connsiteY5" fmla="*/ 449 h 709840"/>
              <a:gd name="connsiteX6" fmla="*/ 311729 w 769951"/>
              <a:gd name="connsiteY6" fmla="*/ 551 h 709840"/>
              <a:gd name="connsiteX7" fmla="*/ 316688 w 769951"/>
              <a:gd name="connsiteY7" fmla="*/ 723 h 709840"/>
              <a:gd name="connsiteX8" fmla="*/ 321631 w 769951"/>
              <a:gd name="connsiteY8" fmla="*/ 840 h 709840"/>
              <a:gd name="connsiteX9" fmla="*/ 326470 w 769951"/>
              <a:gd name="connsiteY9" fmla="*/ 896 h 709840"/>
              <a:gd name="connsiteX10" fmla="*/ 331219 w 769951"/>
              <a:gd name="connsiteY10" fmla="*/ 948 h 709840"/>
              <a:gd name="connsiteX11" fmla="*/ 335953 w 769951"/>
              <a:gd name="connsiteY11" fmla="*/ 944 h 709840"/>
              <a:gd name="connsiteX12" fmla="*/ 340473 w 769951"/>
              <a:gd name="connsiteY12" fmla="*/ 909 h 709840"/>
              <a:gd name="connsiteX13" fmla="*/ 344132 w 769951"/>
              <a:gd name="connsiteY13" fmla="*/ 840 h 709840"/>
              <a:gd name="connsiteX14" fmla="*/ 347675 w 769951"/>
              <a:gd name="connsiteY14" fmla="*/ 891 h 709840"/>
              <a:gd name="connsiteX15" fmla="*/ 351183 w 769951"/>
              <a:gd name="connsiteY15" fmla="*/ 922 h 709840"/>
              <a:gd name="connsiteX16" fmla="*/ 354747 w 769951"/>
              <a:gd name="connsiteY16" fmla="*/ 938 h 709840"/>
              <a:gd name="connsiteX17" fmla="*/ 358180 w 769951"/>
              <a:gd name="connsiteY17" fmla="*/ 1018 h 709840"/>
              <a:gd name="connsiteX18" fmla="*/ 361743 w 769951"/>
              <a:gd name="connsiteY18" fmla="*/ 1034 h 709840"/>
              <a:gd name="connsiteX19" fmla="*/ 365321 w 769951"/>
              <a:gd name="connsiteY19" fmla="*/ 1104 h 709840"/>
              <a:gd name="connsiteX20" fmla="*/ 368959 w 769951"/>
              <a:gd name="connsiteY20" fmla="*/ 1071 h 709840"/>
              <a:gd name="connsiteX21" fmla="*/ 375484 w 769951"/>
              <a:gd name="connsiteY21" fmla="*/ 940 h 709840"/>
              <a:gd name="connsiteX22" fmla="*/ 383069 w 769951"/>
              <a:gd name="connsiteY22" fmla="*/ 820 h 709840"/>
              <a:gd name="connsiteX23" fmla="*/ 391517 w 769951"/>
              <a:gd name="connsiteY23" fmla="*/ 733 h 709840"/>
              <a:gd name="connsiteX24" fmla="*/ 400598 w 769951"/>
              <a:gd name="connsiteY24" fmla="*/ 594 h 709840"/>
              <a:gd name="connsiteX25" fmla="*/ 410251 w 769951"/>
              <a:gd name="connsiteY25" fmla="*/ 507 h 709840"/>
              <a:gd name="connsiteX26" fmla="*/ 420319 w 769951"/>
              <a:gd name="connsiteY26" fmla="*/ 428 h 709840"/>
              <a:gd name="connsiteX27" fmla="*/ 430620 w 769951"/>
              <a:gd name="connsiteY27" fmla="*/ 344 h 709840"/>
              <a:gd name="connsiteX28" fmla="*/ 441011 w 769951"/>
              <a:gd name="connsiteY28" fmla="*/ 265 h 709840"/>
              <a:gd name="connsiteX29" fmla="*/ 451363 w 769951"/>
              <a:gd name="connsiteY29" fmla="*/ 257 h 709840"/>
              <a:gd name="connsiteX30" fmla="*/ 461479 w 769951"/>
              <a:gd name="connsiteY30" fmla="*/ 252 h 709840"/>
              <a:gd name="connsiteX31" fmla="*/ 471217 w 769951"/>
              <a:gd name="connsiteY31" fmla="*/ 260 h 709840"/>
              <a:gd name="connsiteX32" fmla="*/ 480467 w 769951"/>
              <a:gd name="connsiteY32" fmla="*/ 311 h 709840"/>
              <a:gd name="connsiteX33" fmla="*/ 489028 w 769951"/>
              <a:gd name="connsiteY33" fmla="*/ 430 h 709840"/>
              <a:gd name="connsiteX34" fmla="*/ 496757 w 769951"/>
              <a:gd name="connsiteY34" fmla="*/ 623 h 709840"/>
              <a:gd name="connsiteX35" fmla="*/ 500245 w 769951"/>
              <a:gd name="connsiteY35" fmla="*/ 688 h 709840"/>
              <a:gd name="connsiteX36" fmla="*/ 503479 w 769951"/>
              <a:gd name="connsiteY36" fmla="*/ 793 h 709840"/>
              <a:gd name="connsiteX37" fmla="*/ 506479 w 769951"/>
              <a:gd name="connsiteY37" fmla="*/ 901 h 709840"/>
              <a:gd name="connsiteX38" fmla="*/ 509134 w 769951"/>
              <a:gd name="connsiteY38" fmla="*/ 1042 h 709840"/>
              <a:gd name="connsiteX39" fmla="*/ 513723 w 769951"/>
              <a:gd name="connsiteY39" fmla="*/ 1372 h 709840"/>
              <a:gd name="connsiteX40" fmla="*/ 518286 w 769951"/>
              <a:gd name="connsiteY40" fmla="*/ 1826 h 709840"/>
              <a:gd name="connsiteX41" fmla="*/ 522803 w 769951"/>
              <a:gd name="connsiteY41" fmla="*/ 2439 h 709840"/>
              <a:gd name="connsiteX42" fmla="*/ 527275 w 769951"/>
              <a:gd name="connsiteY42" fmla="*/ 3211 h 709840"/>
              <a:gd name="connsiteX43" fmla="*/ 531797 w 769951"/>
              <a:gd name="connsiteY43" fmla="*/ 4059 h 709840"/>
              <a:gd name="connsiteX44" fmla="*/ 536148 w 769951"/>
              <a:gd name="connsiteY44" fmla="*/ 5040 h 709840"/>
              <a:gd name="connsiteX45" fmla="*/ 540544 w 769951"/>
              <a:gd name="connsiteY45" fmla="*/ 6186 h 709840"/>
              <a:gd name="connsiteX46" fmla="*/ 544898 w 769951"/>
              <a:gd name="connsiteY46" fmla="*/ 7401 h 709840"/>
              <a:gd name="connsiteX47" fmla="*/ 549174 w 769951"/>
              <a:gd name="connsiteY47" fmla="*/ 8756 h 709840"/>
              <a:gd name="connsiteX48" fmla="*/ 553438 w 769951"/>
              <a:gd name="connsiteY48" fmla="*/ 10290 h 709840"/>
              <a:gd name="connsiteX49" fmla="*/ 557607 w 769951"/>
              <a:gd name="connsiteY49" fmla="*/ 11908 h 709840"/>
              <a:gd name="connsiteX50" fmla="*/ 561716 w 769951"/>
              <a:gd name="connsiteY50" fmla="*/ 13631 h 709840"/>
              <a:gd name="connsiteX51" fmla="*/ 565799 w 769951"/>
              <a:gd name="connsiteY51" fmla="*/ 15478 h 709840"/>
              <a:gd name="connsiteX52" fmla="*/ 569837 w 769951"/>
              <a:gd name="connsiteY52" fmla="*/ 17484 h 709840"/>
              <a:gd name="connsiteX53" fmla="*/ 573799 w 769951"/>
              <a:gd name="connsiteY53" fmla="*/ 19540 h 709840"/>
              <a:gd name="connsiteX54" fmla="*/ 577717 w 769951"/>
              <a:gd name="connsiteY54" fmla="*/ 21755 h 709840"/>
              <a:gd name="connsiteX55" fmla="*/ 581539 w 769951"/>
              <a:gd name="connsiteY55" fmla="*/ 24055 h 709840"/>
              <a:gd name="connsiteX56" fmla="*/ 585336 w 769951"/>
              <a:gd name="connsiteY56" fmla="*/ 26479 h 709840"/>
              <a:gd name="connsiteX57" fmla="*/ 589017 w 769951"/>
              <a:gd name="connsiteY57" fmla="*/ 29022 h 709840"/>
              <a:gd name="connsiteX58" fmla="*/ 592604 w 769951"/>
              <a:gd name="connsiteY58" fmla="*/ 31649 h 709840"/>
              <a:gd name="connsiteX59" fmla="*/ 596200 w 769951"/>
              <a:gd name="connsiteY59" fmla="*/ 34422 h 709840"/>
              <a:gd name="connsiteX60" fmla="*/ 599666 w 769951"/>
              <a:gd name="connsiteY60" fmla="*/ 37257 h 709840"/>
              <a:gd name="connsiteX61" fmla="*/ 603016 w 769951"/>
              <a:gd name="connsiteY61" fmla="*/ 40213 h 709840"/>
              <a:gd name="connsiteX62" fmla="*/ 606362 w 769951"/>
              <a:gd name="connsiteY62" fmla="*/ 43258 h 709840"/>
              <a:gd name="connsiteX63" fmla="*/ 609612 w 769951"/>
              <a:gd name="connsiteY63" fmla="*/ 46387 h 709840"/>
              <a:gd name="connsiteX64" fmla="*/ 612747 w 769951"/>
              <a:gd name="connsiteY64" fmla="*/ 49635 h 709840"/>
              <a:gd name="connsiteX65" fmla="*/ 615802 w 769951"/>
              <a:gd name="connsiteY65" fmla="*/ 53023 h 709840"/>
              <a:gd name="connsiteX66" fmla="*/ 618782 w 769951"/>
              <a:gd name="connsiteY66" fmla="*/ 56460 h 709840"/>
              <a:gd name="connsiteX67" fmla="*/ 621612 w 769951"/>
              <a:gd name="connsiteY67" fmla="*/ 59996 h 709840"/>
              <a:gd name="connsiteX68" fmla="*/ 624402 w 769951"/>
              <a:gd name="connsiteY68" fmla="*/ 63602 h 709840"/>
              <a:gd name="connsiteX69" fmla="*/ 627111 w 769951"/>
              <a:gd name="connsiteY69" fmla="*/ 67346 h 709840"/>
              <a:gd name="connsiteX70" fmla="*/ 629655 w 769951"/>
              <a:gd name="connsiteY70" fmla="*/ 71135 h 709840"/>
              <a:gd name="connsiteX71" fmla="*/ 714032 w 769951"/>
              <a:gd name="connsiteY71" fmla="*/ 217093 h 709840"/>
              <a:gd name="connsiteX72" fmla="*/ 714927 w 769951"/>
              <a:gd name="connsiteY72" fmla="*/ 218676 h 709840"/>
              <a:gd name="connsiteX73" fmla="*/ 715842 w 769951"/>
              <a:gd name="connsiteY73" fmla="*/ 220226 h 709840"/>
              <a:gd name="connsiteX74" fmla="*/ 716737 w 769951"/>
              <a:gd name="connsiteY74" fmla="*/ 221809 h 709840"/>
              <a:gd name="connsiteX75" fmla="*/ 717707 w 769951"/>
              <a:gd name="connsiteY75" fmla="*/ 223344 h 709840"/>
              <a:gd name="connsiteX76" fmla="*/ 718587 w 769951"/>
              <a:gd name="connsiteY76" fmla="*/ 224873 h 709840"/>
              <a:gd name="connsiteX77" fmla="*/ 719577 w 769951"/>
              <a:gd name="connsiteY77" fmla="*/ 226372 h 709840"/>
              <a:gd name="connsiteX78" fmla="*/ 720423 w 769951"/>
              <a:gd name="connsiteY78" fmla="*/ 227881 h 709840"/>
              <a:gd name="connsiteX79" fmla="*/ 721308 w 769951"/>
              <a:gd name="connsiteY79" fmla="*/ 229321 h 709840"/>
              <a:gd name="connsiteX80" fmla="*/ 756204 w 769951"/>
              <a:gd name="connsiteY80" fmla="*/ 290944 h 709840"/>
              <a:gd name="connsiteX81" fmla="*/ 757068 w 769951"/>
              <a:gd name="connsiteY81" fmla="*/ 292742 h 709840"/>
              <a:gd name="connsiteX82" fmla="*/ 757778 w 769951"/>
              <a:gd name="connsiteY82" fmla="*/ 294405 h 709840"/>
              <a:gd name="connsiteX83" fmla="*/ 758369 w 769951"/>
              <a:gd name="connsiteY83" fmla="*/ 295952 h 709840"/>
              <a:gd name="connsiteX84" fmla="*/ 758931 w 769951"/>
              <a:gd name="connsiteY84" fmla="*/ 297390 h 709840"/>
              <a:gd name="connsiteX85" fmla="*/ 759876 w 769951"/>
              <a:gd name="connsiteY85" fmla="*/ 299931 h 709840"/>
              <a:gd name="connsiteX86" fmla="*/ 760569 w 769951"/>
              <a:gd name="connsiteY86" fmla="*/ 302186 h 709840"/>
              <a:gd name="connsiteX87" fmla="*/ 761217 w 769951"/>
              <a:gd name="connsiteY87" fmla="*/ 304277 h 709840"/>
              <a:gd name="connsiteX88" fmla="*/ 761782 w 769951"/>
              <a:gd name="connsiteY88" fmla="*/ 306273 h 709840"/>
              <a:gd name="connsiteX89" fmla="*/ 762101 w 769951"/>
              <a:gd name="connsiteY89" fmla="*/ 307246 h 709840"/>
              <a:gd name="connsiteX90" fmla="*/ 762436 w 769951"/>
              <a:gd name="connsiteY90" fmla="*/ 308274 h 709840"/>
              <a:gd name="connsiteX91" fmla="*/ 762805 w 769951"/>
              <a:gd name="connsiteY91" fmla="*/ 309323 h 709840"/>
              <a:gd name="connsiteX92" fmla="*/ 763208 w 769951"/>
              <a:gd name="connsiteY92" fmla="*/ 310391 h 709840"/>
              <a:gd name="connsiteX93" fmla="*/ 763959 w 769951"/>
              <a:gd name="connsiteY93" fmla="*/ 311984 h 709840"/>
              <a:gd name="connsiteX94" fmla="*/ 764452 w 769951"/>
              <a:gd name="connsiteY94" fmla="*/ 313058 h 709840"/>
              <a:gd name="connsiteX95" fmla="*/ 764670 w 769951"/>
              <a:gd name="connsiteY95" fmla="*/ 313647 h 709840"/>
              <a:gd name="connsiteX96" fmla="*/ 764886 w 769951"/>
              <a:gd name="connsiteY96" fmla="*/ 314236 h 709840"/>
              <a:gd name="connsiteX97" fmla="*/ 765147 w 769951"/>
              <a:gd name="connsiteY97" fmla="*/ 314989 h 709840"/>
              <a:gd name="connsiteX98" fmla="*/ 765371 w 769951"/>
              <a:gd name="connsiteY98" fmla="*/ 316047 h 709840"/>
              <a:gd name="connsiteX99" fmla="*/ 766143 w 769951"/>
              <a:gd name="connsiteY99" fmla="*/ 319693 h 709840"/>
              <a:gd name="connsiteX100" fmla="*/ 766839 w 769951"/>
              <a:gd name="connsiteY100" fmla="*/ 323389 h 709840"/>
              <a:gd name="connsiteX101" fmla="*/ 767486 w 769951"/>
              <a:gd name="connsiteY101" fmla="*/ 327011 h 709840"/>
              <a:gd name="connsiteX102" fmla="*/ 768057 w 769951"/>
              <a:gd name="connsiteY102" fmla="*/ 330681 h 709840"/>
              <a:gd name="connsiteX103" fmla="*/ 768574 w 769951"/>
              <a:gd name="connsiteY103" fmla="*/ 334366 h 709840"/>
              <a:gd name="connsiteX104" fmla="*/ 769001 w 769951"/>
              <a:gd name="connsiteY104" fmla="*/ 338046 h 709840"/>
              <a:gd name="connsiteX105" fmla="*/ 769338 w 769951"/>
              <a:gd name="connsiteY105" fmla="*/ 341721 h 709840"/>
              <a:gd name="connsiteX106" fmla="*/ 769586 w 769951"/>
              <a:gd name="connsiteY106" fmla="*/ 345390 h 709840"/>
              <a:gd name="connsiteX107" fmla="*/ 769779 w 769951"/>
              <a:gd name="connsiteY107" fmla="*/ 349074 h 709840"/>
              <a:gd name="connsiteX108" fmla="*/ 769903 w 769951"/>
              <a:gd name="connsiteY108" fmla="*/ 352717 h 709840"/>
              <a:gd name="connsiteX109" fmla="*/ 769951 w 769951"/>
              <a:gd name="connsiteY109" fmla="*/ 356410 h 709840"/>
              <a:gd name="connsiteX110" fmla="*/ 769895 w 769951"/>
              <a:gd name="connsiteY110" fmla="*/ 360043 h 709840"/>
              <a:gd name="connsiteX111" fmla="*/ 769799 w 769951"/>
              <a:gd name="connsiteY111" fmla="*/ 363745 h 709840"/>
              <a:gd name="connsiteX112" fmla="*/ 769543 w 769951"/>
              <a:gd name="connsiteY112" fmla="*/ 367402 h 709840"/>
              <a:gd name="connsiteX113" fmla="*/ 769288 w 769951"/>
              <a:gd name="connsiteY113" fmla="*/ 371059 h 709840"/>
              <a:gd name="connsiteX114" fmla="*/ 768908 w 769951"/>
              <a:gd name="connsiteY114" fmla="*/ 374690 h 709840"/>
              <a:gd name="connsiteX115" fmla="*/ 768418 w 769951"/>
              <a:gd name="connsiteY115" fmla="*/ 378351 h 709840"/>
              <a:gd name="connsiteX116" fmla="*/ 767859 w 769951"/>
              <a:gd name="connsiteY116" fmla="*/ 381972 h 709840"/>
              <a:gd name="connsiteX117" fmla="*/ 767245 w 769951"/>
              <a:gd name="connsiteY117" fmla="*/ 385607 h 709840"/>
              <a:gd name="connsiteX118" fmla="*/ 766471 w 769951"/>
              <a:gd name="connsiteY118" fmla="*/ 389197 h 709840"/>
              <a:gd name="connsiteX119" fmla="*/ 765657 w 769951"/>
              <a:gd name="connsiteY119" fmla="*/ 392856 h 709840"/>
              <a:gd name="connsiteX120" fmla="*/ 764684 w 769951"/>
              <a:gd name="connsiteY120" fmla="*/ 396470 h 709840"/>
              <a:gd name="connsiteX121" fmla="*/ 763676 w 769951"/>
              <a:gd name="connsiteY121" fmla="*/ 400064 h 709840"/>
              <a:gd name="connsiteX122" fmla="*/ 762544 w 769951"/>
              <a:gd name="connsiteY122" fmla="*/ 403632 h 709840"/>
              <a:gd name="connsiteX123" fmla="*/ 761302 w 769951"/>
              <a:gd name="connsiteY123" fmla="*/ 407229 h 709840"/>
              <a:gd name="connsiteX124" fmla="*/ 760025 w 769951"/>
              <a:gd name="connsiteY124" fmla="*/ 410807 h 709840"/>
              <a:gd name="connsiteX125" fmla="*/ 758570 w 769951"/>
              <a:gd name="connsiteY125" fmla="*/ 414374 h 709840"/>
              <a:gd name="connsiteX126" fmla="*/ 757044 w 769951"/>
              <a:gd name="connsiteY126" fmla="*/ 417900 h 709840"/>
              <a:gd name="connsiteX127" fmla="*/ 755408 w 769951"/>
              <a:gd name="connsiteY127" fmla="*/ 421457 h 709840"/>
              <a:gd name="connsiteX128" fmla="*/ 753668 w 769951"/>
              <a:gd name="connsiteY128" fmla="*/ 424953 h 709840"/>
              <a:gd name="connsiteX129" fmla="*/ 751819 w 769951"/>
              <a:gd name="connsiteY129" fmla="*/ 428477 h 709840"/>
              <a:gd name="connsiteX130" fmla="*/ 749864 w 769951"/>
              <a:gd name="connsiteY130" fmla="*/ 431942 h 709840"/>
              <a:gd name="connsiteX131" fmla="*/ 634149 w 769951"/>
              <a:gd name="connsiteY131" fmla="*/ 632367 h 709840"/>
              <a:gd name="connsiteX132" fmla="*/ 632527 w 769951"/>
              <a:gd name="connsiteY132" fmla="*/ 635095 h 709840"/>
              <a:gd name="connsiteX133" fmla="*/ 630781 w 769951"/>
              <a:gd name="connsiteY133" fmla="*/ 637799 h 709840"/>
              <a:gd name="connsiteX134" fmla="*/ 628980 w 769951"/>
              <a:gd name="connsiteY134" fmla="*/ 640517 h 709840"/>
              <a:gd name="connsiteX135" fmla="*/ 627088 w 769951"/>
              <a:gd name="connsiteY135" fmla="*/ 643229 h 709840"/>
              <a:gd name="connsiteX136" fmla="*/ 625088 w 769951"/>
              <a:gd name="connsiteY136" fmla="*/ 645972 h 709840"/>
              <a:gd name="connsiteX137" fmla="*/ 623023 w 769951"/>
              <a:gd name="connsiteY137" fmla="*/ 648584 h 709840"/>
              <a:gd name="connsiteX138" fmla="*/ 620828 w 769951"/>
              <a:gd name="connsiteY138" fmla="*/ 651260 h 709840"/>
              <a:gd name="connsiteX139" fmla="*/ 618619 w 769951"/>
              <a:gd name="connsiteY139" fmla="*/ 653882 h 709840"/>
              <a:gd name="connsiteX140" fmla="*/ 616285 w 769951"/>
              <a:gd name="connsiteY140" fmla="*/ 656478 h 709840"/>
              <a:gd name="connsiteX141" fmla="*/ 613916 w 769951"/>
              <a:gd name="connsiteY141" fmla="*/ 659054 h 709840"/>
              <a:gd name="connsiteX142" fmla="*/ 611478 w 769951"/>
              <a:gd name="connsiteY142" fmla="*/ 661590 h 709840"/>
              <a:gd name="connsiteX143" fmla="*/ 609005 w 769951"/>
              <a:gd name="connsiteY143" fmla="*/ 664106 h 709840"/>
              <a:gd name="connsiteX144" fmla="*/ 606392 w 769951"/>
              <a:gd name="connsiteY144" fmla="*/ 666541 h 709840"/>
              <a:gd name="connsiteX145" fmla="*/ 603800 w 769951"/>
              <a:gd name="connsiteY145" fmla="*/ 668941 h 709840"/>
              <a:gd name="connsiteX146" fmla="*/ 601173 w 769951"/>
              <a:gd name="connsiteY146" fmla="*/ 671321 h 709840"/>
              <a:gd name="connsiteX147" fmla="*/ 598517 w 769951"/>
              <a:gd name="connsiteY147" fmla="*/ 673592 h 709840"/>
              <a:gd name="connsiteX148" fmla="*/ 595770 w 769951"/>
              <a:gd name="connsiteY148" fmla="*/ 675857 h 709840"/>
              <a:gd name="connsiteX149" fmla="*/ 592995 w 769951"/>
              <a:gd name="connsiteY149" fmla="*/ 678013 h 709840"/>
              <a:gd name="connsiteX150" fmla="*/ 590185 w 769951"/>
              <a:gd name="connsiteY150" fmla="*/ 680149 h 709840"/>
              <a:gd name="connsiteX151" fmla="*/ 587380 w 769951"/>
              <a:gd name="connsiteY151" fmla="*/ 682195 h 709840"/>
              <a:gd name="connsiteX152" fmla="*/ 584546 w 769951"/>
              <a:gd name="connsiteY152" fmla="*/ 684130 h 709840"/>
              <a:gd name="connsiteX153" fmla="*/ 581642 w 769951"/>
              <a:gd name="connsiteY153" fmla="*/ 686026 h 709840"/>
              <a:gd name="connsiteX154" fmla="*/ 578798 w 769951"/>
              <a:gd name="connsiteY154" fmla="*/ 687818 h 709840"/>
              <a:gd name="connsiteX155" fmla="*/ 575905 w 769951"/>
              <a:gd name="connsiteY155" fmla="*/ 689534 h 709840"/>
              <a:gd name="connsiteX156" fmla="*/ 572997 w 769951"/>
              <a:gd name="connsiteY156" fmla="*/ 691196 h 709840"/>
              <a:gd name="connsiteX157" fmla="*/ 570094 w 769951"/>
              <a:gd name="connsiteY157" fmla="*/ 692767 h 709840"/>
              <a:gd name="connsiteX158" fmla="*/ 567148 w 769951"/>
              <a:gd name="connsiteY158" fmla="*/ 694175 h 709840"/>
              <a:gd name="connsiteX159" fmla="*/ 564296 w 769951"/>
              <a:gd name="connsiteY159" fmla="*/ 695497 h 709840"/>
              <a:gd name="connsiteX160" fmla="*/ 561395 w 769951"/>
              <a:gd name="connsiteY160" fmla="*/ 696745 h 709840"/>
              <a:gd name="connsiteX161" fmla="*/ 558554 w 769951"/>
              <a:gd name="connsiteY161" fmla="*/ 697889 h 709840"/>
              <a:gd name="connsiteX162" fmla="*/ 555704 w 769951"/>
              <a:gd name="connsiteY162" fmla="*/ 698888 h 709840"/>
              <a:gd name="connsiteX163" fmla="*/ 552860 w 769951"/>
              <a:gd name="connsiteY163" fmla="*/ 699797 h 709840"/>
              <a:gd name="connsiteX164" fmla="*/ 551103 w 769951"/>
              <a:gd name="connsiteY164" fmla="*/ 700268 h 709840"/>
              <a:gd name="connsiteX165" fmla="*/ 549566 w 769951"/>
              <a:gd name="connsiteY165" fmla="*/ 700680 h 709840"/>
              <a:gd name="connsiteX166" fmla="*/ 548798 w 769951"/>
              <a:gd name="connsiteY166" fmla="*/ 700886 h 709840"/>
              <a:gd name="connsiteX167" fmla="*/ 548010 w 769951"/>
              <a:gd name="connsiteY167" fmla="*/ 701126 h 709840"/>
              <a:gd name="connsiteX168" fmla="*/ 547221 w 769951"/>
              <a:gd name="connsiteY168" fmla="*/ 701367 h 709840"/>
              <a:gd name="connsiteX169" fmla="*/ 546317 w 769951"/>
              <a:gd name="connsiteY169" fmla="*/ 701727 h 709840"/>
              <a:gd name="connsiteX170" fmla="*/ 543092 w 769951"/>
              <a:gd name="connsiteY170" fmla="*/ 702973 h 709840"/>
              <a:gd name="connsiteX171" fmla="*/ 541031 w 769951"/>
              <a:gd name="connsiteY171" fmla="*/ 703731 h 709840"/>
              <a:gd name="connsiteX172" fmla="*/ 540297 w 769951"/>
              <a:gd name="connsiteY172" fmla="*/ 703957 h 709840"/>
              <a:gd name="connsiteX173" fmla="*/ 539768 w 769951"/>
              <a:gd name="connsiteY173" fmla="*/ 704070 h 709840"/>
              <a:gd name="connsiteX174" fmla="*/ 539350 w 769951"/>
              <a:gd name="connsiteY174" fmla="*/ 704152 h 709840"/>
              <a:gd name="connsiteX175" fmla="*/ 539006 w 769951"/>
              <a:gd name="connsiteY175" fmla="*/ 704186 h 709840"/>
              <a:gd name="connsiteX176" fmla="*/ 538357 w 769951"/>
              <a:gd name="connsiteY176" fmla="*/ 704183 h 709840"/>
              <a:gd name="connsiteX177" fmla="*/ 537511 w 769951"/>
              <a:gd name="connsiteY177" fmla="*/ 704204 h 709840"/>
              <a:gd name="connsiteX178" fmla="*/ 536892 w 769951"/>
              <a:gd name="connsiteY178" fmla="*/ 704311 h 709840"/>
              <a:gd name="connsiteX179" fmla="*/ 536129 w 769951"/>
              <a:gd name="connsiteY179" fmla="*/ 704427 h 709840"/>
              <a:gd name="connsiteX180" fmla="*/ 535056 w 769951"/>
              <a:gd name="connsiteY180" fmla="*/ 704597 h 709840"/>
              <a:gd name="connsiteX181" fmla="*/ 533799 w 769951"/>
              <a:gd name="connsiteY181" fmla="*/ 704846 h 709840"/>
              <a:gd name="connsiteX182" fmla="*/ 531390 w 769951"/>
              <a:gd name="connsiteY182" fmla="*/ 705403 h 709840"/>
              <a:gd name="connsiteX183" fmla="*/ 528966 w 769951"/>
              <a:gd name="connsiteY183" fmla="*/ 705906 h 709840"/>
              <a:gd name="connsiteX184" fmla="*/ 526617 w 769951"/>
              <a:gd name="connsiteY184" fmla="*/ 706358 h 709840"/>
              <a:gd name="connsiteX185" fmla="*/ 524177 w 769951"/>
              <a:gd name="connsiteY185" fmla="*/ 706806 h 709840"/>
              <a:gd name="connsiteX186" fmla="*/ 521778 w 769951"/>
              <a:gd name="connsiteY186" fmla="*/ 707184 h 709840"/>
              <a:gd name="connsiteX187" fmla="*/ 519435 w 769951"/>
              <a:gd name="connsiteY187" fmla="*/ 707547 h 709840"/>
              <a:gd name="connsiteX188" fmla="*/ 517056 w 769951"/>
              <a:gd name="connsiteY188" fmla="*/ 707891 h 709840"/>
              <a:gd name="connsiteX189" fmla="*/ 514663 w 769951"/>
              <a:gd name="connsiteY189" fmla="*/ 708179 h 709840"/>
              <a:gd name="connsiteX190" fmla="*/ 512289 w 769951"/>
              <a:gd name="connsiteY190" fmla="*/ 708432 h 709840"/>
              <a:gd name="connsiteX191" fmla="*/ 509916 w 769951"/>
              <a:gd name="connsiteY191" fmla="*/ 708686 h 709840"/>
              <a:gd name="connsiteX192" fmla="*/ 507562 w 769951"/>
              <a:gd name="connsiteY192" fmla="*/ 708905 h 709840"/>
              <a:gd name="connsiteX193" fmla="*/ 505209 w 769951"/>
              <a:gd name="connsiteY193" fmla="*/ 709124 h 709840"/>
              <a:gd name="connsiteX194" fmla="*/ 500473 w 769951"/>
              <a:gd name="connsiteY194" fmla="*/ 709452 h 709840"/>
              <a:gd name="connsiteX195" fmla="*/ 495763 w 769951"/>
              <a:gd name="connsiteY195" fmla="*/ 709655 h 709840"/>
              <a:gd name="connsiteX196" fmla="*/ 490983 w 769951"/>
              <a:gd name="connsiteY196" fmla="*/ 709818 h 709840"/>
              <a:gd name="connsiteX197" fmla="*/ 486248 w 769951"/>
              <a:gd name="connsiteY197" fmla="*/ 709822 h 709840"/>
              <a:gd name="connsiteX198" fmla="*/ 481459 w 769951"/>
              <a:gd name="connsiteY198" fmla="*/ 709840 h 709840"/>
              <a:gd name="connsiteX199" fmla="*/ 476620 w 769951"/>
              <a:gd name="connsiteY199" fmla="*/ 709784 h 709840"/>
              <a:gd name="connsiteX200" fmla="*/ 471752 w 769951"/>
              <a:gd name="connsiteY200" fmla="*/ 709618 h 709840"/>
              <a:gd name="connsiteX201" fmla="*/ 466829 w 769951"/>
              <a:gd name="connsiteY201" fmla="*/ 709466 h 709840"/>
              <a:gd name="connsiteX202" fmla="*/ 461891 w 769951"/>
              <a:gd name="connsiteY202" fmla="*/ 709260 h 709840"/>
              <a:gd name="connsiteX203" fmla="*/ 456863 w 769951"/>
              <a:gd name="connsiteY203" fmla="*/ 709048 h 709840"/>
              <a:gd name="connsiteX204" fmla="*/ 372477 w 769951"/>
              <a:gd name="connsiteY204" fmla="*/ 708717 h 709840"/>
              <a:gd name="connsiteX205" fmla="*/ 368928 w 769951"/>
              <a:gd name="connsiteY205" fmla="*/ 708756 h 709840"/>
              <a:gd name="connsiteX206" fmla="*/ 365345 w 769951"/>
              <a:gd name="connsiteY206" fmla="*/ 708775 h 709840"/>
              <a:gd name="connsiteX207" fmla="*/ 361816 w 769951"/>
              <a:gd name="connsiteY207" fmla="*/ 708779 h 709840"/>
              <a:gd name="connsiteX208" fmla="*/ 358343 w 769951"/>
              <a:gd name="connsiteY208" fmla="*/ 708769 h 709840"/>
              <a:gd name="connsiteX209" fmla="*/ 354834 w 769951"/>
              <a:gd name="connsiteY209" fmla="*/ 708738 h 709840"/>
              <a:gd name="connsiteX210" fmla="*/ 351396 w 769951"/>
              <a:gd name="connsiteY210" fmla="*/ 708748 h 709840"/>
              <a:gd name="connsiteX211" fmla="*/ 347957 w 769951"/>
              <a:gd name="connsiteY211" fmla="*/ 708757 h 709840"/>
              <a:gd name="connsiteX212" fmla="*/ 344518 w 769951"/>
              <a:gd name="connsiteY212" fmla="*/ 708767 h 709840"/>
              <a:gd name="connsiteX213" fmla="*/ 341045 w 769951"/>
              <a:gd name="connsiteY213" fmla="*/ 708756 h 709840"/>
              <a:gd name="connsiteX214" fmla="*/ 337586 w 769951"/>
              <a:gd name="connsiteY214" fmla="*/ 708801 h 709840"/>
              <a:gd name="connsiteX215" fmla="*/ 334147 w 769951"/>
              <a:gd name="connsiteY215" fmla="*/ 708810 h 709840"/>
              <a:gd name="connsiteX216" fmla="*/ 330674 w 769951"/>
              <a:gd name="connsiteY216" fmla="*/ 708800 h 709840"/>
              <a:gd name="connsiteX217" fmla="*/ 327215 w 769951"/>
              <a:gd name="connsiteY217" fmla="*/ 708845 h 709840"/>
              <a:gd name="connsiteX218" fmla="*/ 323721 w 769951"/>
              <a:gd name="connsiteY218" fmla="*/ 708869 h 709840"/>
              <a:gd name="connsiteX219" fmla="*/ 320207 w 769951"/>
              <a:gd name="connsiteY219" fmla="*/ 708928 h 709840"/>
              <a:gd name="connsiteX220" fmla="*/ 316693 w 769951"/>
              <a:gd name="connsiteY220" fmla="*/ 708987 h 709840"/>
              <a:gd name="connsiteX221" fmla="*/ 313070 w 769951"/>
              <a:gd name="connsiteY221" fmla="*/ 709075 h 709840"/>
              <a:gd name="connsiteX222" fmla="*/ 309556 w 769951"/>
              <a:gd name="connsiteY222" fmla="*/ 709135 h 709840"/>
              <a:gd name="connsiteX223" fmla="*/ 306043 w 769951"/>
              <a:gd name="connsiteY223" fmla="*/ 709194 h 709840"/>
              <a:gd name="connsiteX224" fmla="*/ 302584 w 769951"/>
              <a:gd name="connsiteY224" fmla="*/ 709238 h 709840"/>
              <a:gd name="connsiteX225" fmla="*/ 299160 w 769951"/>
              <a:gd name="connsiteY225" fmla="*/ 709302 h 709840"/>
              <a:gd name="connsiteX226" fmla="*/ 295755 w 769951"/>
              <a:gd name="connsiteY226" fmla="*/ 709333 h 709840"/>
              <a:gd name="connsiteX227" fmla="*/ 292331 w 769951"/>
              <a:gd name="connsiteY227" fmla="*/ 709397 h 709840"/>
              <a:gd name="connsiteX228" fmla="*/ 288858 w 769951"/>
              <a:gd name="connsiteY228" fmla="*/ 709386 h 709840"/>
              <a:gd name="connsiteX229" fmla="*/ 285475 w 769951"/>
              <a:gd name="connsiteY229" fmla="*/ 709381 h 709840"/>
              <a:gd name="connsiteX230" fmla="*/ 282075 w 769951"/>
              <a:gd name="connsiteY230" fmla="*/ 709321 h 709840"/>
              <a:gd name="connsiteX231" fmla="*/ 278582 w 769951"/>
              <a:gd name="connsiteY231" fmla="*/ 709346 h 709840"/>
              <a:gd name="connsiteX232" fmla="*/ 275099 w 769951"/>
              <a:gd name="connsiteY232" fmla="*/ 709191 h 709840"/>
              <a:gd name="connsiteX233" fmla="*/ 271576 w 769951"/>
              <a:gd name="connsiteY233" fmla="*/ 709105 h 709840"/>
              <a:gd name="connsiteX234" fmla="*/ 267984 w 769951"/>
              <a:gd name="connsiteY234" fmla="*/ 708979 h 709840"/>
              <a:gd name="connsiteX235" fmla="*/ 264356 w 769951"/>
              <a:gd name="connsiteY235" fmla="*/ 708834 h 709840"/>
              <a:gd name="connsiteX236" fmla="*/ 260659 w 769951"/>
              <a:gd name="connsiteY236" fmla="*/ 708648 h 709840"/>
              <a:gd name="connsiteX237" fmla="*/ 256070 w 769951"/>
              <a:gd name="connsiteY237" fmla="*/ 708318 h 709840"/>
              <a:gd name="connsiteX238" fmla="*/ 251508 w 769951"/>
              <a:gd name="connsiteY238" fmla="*/ 707865 h 709840"/>
              <a:gd name="connsiteX239" fmla="*/ 246990 w 769951"/>
              <a:gd name="connsiteY239" fmla="*/ 707251 h 709840"/>
              <a:gd name="connsiteX240" fmla="*/ 242518 w 769951"/>
              <a:gd name="connsiteY240" fmla="*/ 706479 h 709840"/>
              <a:gd name="connsiteX241" fmla="*/ 237997 w 769951"/>
              <a:gd name="connsiteY241" fmla="*/ 705632 h 709840"/>
              <a:gd name="connsiteX242" fmla="*/ 233646 w 769951"/>
              <a:gd name="connsiteY242" fmla="*/ 704650 h 709840"/>
              <a:gd name="connsiteX243" fmla="*/ 229250 w 769951"/>
              <a:gd name="connsiteY243" fmla="*/ 703504 h 709840"/>
              <a:gd name="connsiteX244" fmla="*/ 224895 w 769951"/>
              <a:gd name="connsiteY244" fmla="*/ 702289 h 709840"/>
              <a:gd name="connsiteX245" fmla="*/ 220620 w 769951"/>
              <a:gd name="connsiteY245" fmla="*/ 700934 h 709840"/>
              <a:gd name="connsiteX246" fmla="*/ 216356 w 769951"/>
              <a:gd name="connsiteY246" fmla="*/ 699400 h 709840"/>
              <a:gd name="connsiteX247" fmla="*/ 212187 w 769951"/>
              <a:gd name="connsiteY247" fmla="*/ 697782 h 709840"/>
              <a:gd name="connsiteX248" fmla="*/ 208078 w 769951"/>
              <a:gd name="connsiteY248" fmla="*/ 696059 h 709840"/>
              <a:gd name="connsiteX249" fmla="*/ 203994 w 769951"/>
              <a:gd name="connsiteY249" fmla="*/ 694212 h 709840"/>
              <a:gd name="connsiteX250" fmla="*/ 199957 w 769951"/>
              <a:gd name="connsiteY250" fmla="*/ 692205 h 709840"/>
              <a:gd name="connsiteX251" fmla="*/ 195994 w 769951"/>
              <a:gd name="connsiteY251" fmla="*/ 690150 h 709840"/>
              <a:gd name="connsiteX252" fmla="*/ 192077 w 769951"/>
              <a:gd name="connsiteY252" fmla="*/ 687934 h 709840"/>
              <a:gd name="connsiteX253" fmla="*/ 188254 w 769951"/>
              <a:gd name="connsiteY253" fmla="*/ 685635 h 709840"/>
              <a:gd name="connsiteX254" fmla="*/ 184458 w 769951"/>
              <a:gd name="connsiteY254" fmla="*/ 683211 h 709840"/>
              <a:gd name="connsiteX255" fmla="*/ 180776 w 769951"/>
              <a:gd name="connsiteY255" fmla="*/ 680668 h 709840"/>
              <a:gd name="connsiteX256" fmla="*/ 177189 w 769951"/>
              <a:gd name="connsiteY256" fmla="*/ 678040 h 709840"/>
              <a:gd name="connsiteX257" fmla="*/ 173593 w 769951"/>
              <a:gd name="connsiteY257" fmla="*/ 675269 h 709840"/>
              <a:gd name="connsiteX258" fmla="*/ 170128 w 769951"/>
              <a:gd name="connsiteY258" fmla="*/ 672432 h 709840"/>
              <a:gd name="connsiteX259" fmla="*/ 166777 w 769951"/>
              <a:gd name="connsiteY259" fmla="*/ 669477 h 709840"/>
              <a:gd name="connsiteX260" fmla="*/ 163432 w 769951"/>
              <a:gd name="connsiteY260" fmla="*/ 666432 h 709840"/>
              <a:gd name="connsiteX261" fmla="*/ 160182 w 769951"/>
              <a:gd name="connsiteY261" fmla="*/ 663303 h 709840"/>
              <a:gd name="connsiteX262" fmla="*/ 157046 w 769951"/>
              <a:gd name="connsiteY262" fmla="*/ 660054 h 709840"/>
              <a:gd name="connsiteX263" fmla="*/ 153991 w 769951"/>
              <a:gd name="connsiteY263" fmla="*/ 656667 h 709840"/>
              <a:gd name="connsiteX264" fmla="*/ 151012 w 769951"/>
              <a:gd name="connsiteY264" fmla="*/ 653230 h 709840"/>
              <a:gd name="connsiteX265" fmla="*/ 148182 w 769951"/>
              <a:gd name="connsiteY265" fmla="*/ 649694 h 709840"/>
              <a:gd name="connsiteX266" fmla="*/ 145392 w 769951"/>
              <a:gd name="connsiteY266" fmla="*/ 646088 h 709840"/>
              <a:gd name="connsiteX267" fmla="*/ 142682 w 769951"/>
              <a:gd name="connsiteY267" fmla="*/ 642344 h 709840"/>
              <a:gd name="connsiteX268" fmla="*/ 140138 w 769951"/>
              <a:gd name="connsiteY268" fmla="*/ 638555 h 709840"/>
              <a:gd name="connsiteX269" fmla="*/ 137519 w 769951"/>
              <a:gd name="connsiteY269" fmla="*/ 634491 h 709840"/>
              <a:gd name="connsiteX270" fmla="*/ 134516 w 769951"/>
              <a:gd name="connsiteY270" fmla="*/ 629649 h 709840"/>
              <a:gd name="connsiteX271" fmla="*/ 131192 w 769951"/>
              <a:gd name="connsiteY271" fmla="*/ 624157 h 709840"/>
              <a:gd name="connsiteX272" fmla="*/ 127605 w 769951"/>
              <a:gd name="connsiteY272" fmla="*/ 618235 h 709840"/>
              <a:gd name="connsiteX273" fmla="*/ 123871 w 769951"/>
              <a:gd name="connsiteY273" fmla="*/ 611765 h 709840"/>
              <a:gd name="connsiteX274" fmla="*/ 119899 w 769951"/>
              <a:gd name="connsiteY274" fmla="*/ 605064 h 709840"/>
              <a:gd name="connsiteX275" fmla="*/ 115908 w 769951"/>
              <a:gd name="connsiteY275" fmla="*/ 598074 h 709840"/>
              <a:gd name="connsiteX276" fmla="*/ 111818 w 769951"/>
              <a:gd name="connsiteY276" fmla="*/ 590934 h 709840"/>
              <a:gd name="connsiteX277" fmla="*/ 107784 w 769951"/>
              <a:gd name="connsiteY277" fmla="*/ 583780 h 709840"/>
              <a:gd name="connsiteX278" fmla="*/ 103763 w 769951"/>
              <a:gd name="connsiteY278" fmla="*/ 576680 h 709840"/>
              <a:gd name="connsiteX279" fmla="*/ 99877 w 769951"/>
              <a:gd name="connsiteY279" fmla="*/ 569751 h 709840"/>
              <a:gd name="connsiteX280" fmla="*/ 96119 w 769951"/>
              <a:gd name="connsiteY280" fmla="*/ 563081 h 709840"/>
              <a:gd name="connsiteX281" fmla="*/ 92574 w 769951"/>
              <a:gd name="connsiteY281" fmla="*/ 556765 h 709840"/>
              <a:gd name="connsiteX282" fmla="*/ 89361 w 769951"/>
              <a:gd name="connsiteY282" fmla="*/ 550921 h 709840"/>
              <a:gd name="connsiteX283" fmla="*/ 86384 w 769951"/>
              <a:gd name="connsiteY283" fmla="*/ 545630 h 709840"/>
              <a:gd name="connsiteX284" fmla="*/ 83818 w 769951"/>
              <a:gd name="connsiteY284" fmla="*/ 540993 h 709840"/>
              <a:gd name="connsiteX285" fmla="*/ 41154 w 769951"/>
              <a:gd name="connsiteY285" fmla="*/ 468157 h 709840"/>
              <a:gd name="connsiteX286" fmla="*/ 40085 w 769951"/>
              <a:gd name="connsiteY286" fmla="*/ 466473 h 709840"/>
              <a:gd name="connsiteX287" fmla="*/ 39165 w 769951"/>
              <a:gd name="connsiteY287" fmla="*/ 465014 h 709840"/>
              <a:gd name="connsiteX288" fmla="*/ 38298 w 769951"/>
              <a:gd name="connsiteY288" fmla="*/ 463539 h 709840"/>
              <a:gd name="connsiteX289" fmla="*/ 37448 w 769951"/>
              <a:gd name="connsiteY289" fmla="*/ 462120 h 709840"/>
              <a:gd name="connsiteX290" fmla="*/ 36582 w 769951"/>
              <a:gd name="connsiteY290" fmla="*/ 460646 h 709840"/>
              <a:gd name="connsiteX291" fmla="*/ 35717 w 769951"/>
              <a:gd name="connsiteY291" fmla="*/ 459172 h 709840"/>
              <a:gd name="connsiteX292" fmla="*/ 34767 w 769951"/>
              <a:gd name="connsiteY292" fmla="*/ 457603 h 709840"/>
              <a:gd name="connsiteX293" fmla="*/ 33753 w 769951"/>
              <a:gd name="connsiteY293" fmla="*/ 455904 h 709840"/>
              <a:gd name="connsiteX294" fmla="*/ 13590 w 769951"/>
              <a:gd name="connsiteY294" fmla="*/ 418746 h 709840"/>
              <a:gd name="connsiteX295" fmla="*/ 12726 w 769951"/>
              <a:gd name="connsiteY295" fmla="*/ 416948 h 709840"/>
              <a:gd name="connsiteX296" fmla="*/ 12015 w 769951"/>
              <a:gd name="connsiteY296" fmla="*/ 415286 h 709840"/>
              <a:gd name="connsiteX297" fmla="*/ 11424 w 769951"/>
              <a:gd name="connsiteY297" fmla="*/ 413738 h 709840"/>
              <a:gd name="connsiteX298" fmla="*/ 10862 w 769951"/>
              <a:gd name="connsiteY298" fmla="*/ 412300 h 709840"/>
              <a:gd name="connsiteX299" fmla="*/ 9917 w 769951"/>
              <a:gd name="connsiteY299" fmla="*/ 409759 h 709840"/>
              <a:gd name="connsiteX300" fmla="*/ 9224 w 769951"/>
              <a:gd name="connsiteY300" fmla="*/ 407503 h 709840"/>
              <a:gd name="connsiteX301" fmla="*/ 8576 w 769951"/>
              <a:gd name="connsiteY301" fmla="*/ 405412 h 709840"/>
              <a:gd name="connsiteX302" fmla="*/ 8012 w 769951"/>
              <a:gd name="connsiteY302" fmla="*/ 403417 h 709840"/>
              <a:gd name="connsiteX303" fmla="*/ 7692 w 769951"/>
              <a:gd name="connsiteY303" fmla="*/ 402443 h 709840"/>
              <a:gd name="connsiteX304" fmla="*/ 7358 w 769951"/>
              <a:gd name="connsiteY304" fmla="*/ 401415 h 709840"/>
              <a:gd name="connsiteX305" fmla="*/ 6988 w 769951"/>
              <a:gd name="connsiteY305" fmla="*/ 400367 h 709840"/>
              <a:gd name="connsiteX306" fmla="*/ 6585 w 769951"/>
              <a:gd name="connsiteY306" fmla="*/ 399298 h 709840"/>
              <a:gd name="connsiteX307" fmla="*/ 5953 w 769951"/>
              <a:gd name="connsiteY307" fmla="*/ 397821 h 709840"/>
              <a:gd name="connsiteX308" fmla="*/ 5397 w 769951"/>
              <a:gd name="connsiteY308" fmla="*/ 396294 h 709840"/>
              <a:gd name="connsiteX309" fmla="*/ 4901 w 769951"/>
              <a:gd name="connsiteY309" fmla="*/ 394662 h 709840"/>
              <a:gd name="connsiteX310" fmla="*/ 4425 w 769951"/>
              <a:gd name="connsiteY310" fmla="*/ 392995 h 709840"/>
              <a:gd name="connsiteX311" fmla="*/ 3955 w 769951"/>
              <a:gd name="connsiteY311" fmla="*/ 391238 h 709840"/>
              <a:gd name="connsiteX312" fmla="*/ 3504 w 769951"/>
              <a:gd name="connsiteY312" fmla="*/ 389447 h 709840"/>
              <a:gd name="connsiteX313" fmla="*/ 3113 w 769951"/>
              <a:gd name="connsiteY313" fmla="*/ 387552 h 709840"/>
              <a:gd name="connsiteX314" fmla="*/ 2738 w 769951"/>
              <a:gd name="connsiteY314" fmla="*/ 385711 h 709840"/>
              <a:gd name="connsiteX315" fmla="*/ 2388 w 769951"/>
              <a:gd name="connsiteY315" fmla="*/ 383746 h 709840"/>
              <a:gd name="connsiteX316" fmla="*/ 2038 w 769951"/>
              <a:gd name="connsiteY316" fmla="*/ 381781 h 709840"/>
              <a:gd name="connsiteX317" fmla="*/ 1743 w 769951"/>
              <a:gd name="connsiteY317" fmla="*/ 379801 h 709840"/>
              <a:gd name="connsiteX318" fmla="*/ 1488 w 769951"/>
              <a:gd name="connsiteY318" fmla="*/ 377751 h 709840"/>
              <a:gd name="connsiteX319" fmla="*/ 1233 w 769951"/>
              <a:gd name="connsiteY319" fmla="*/ 375703 h 709840"/>
              <a:gd name="connsiteX320" fmla="*/ 998 w 769951"/>
              <a:gd name="connsiteY320" fmla="*/ 373618 h 709840"/>
              <a:gd name="connsiteX321" fmla="*/ 798 w 769951"/>
              <a:gd name="connsiteY321" fmla="*/ 371554 h 709840"/>
              <a:gd name="connsiteX322" fmla="*/ 618 w 769951"/>
              <a:gd name="connsiteY322" fmla="*/ 369455 h 709840"/>
              <a:gd name="connsiteX323" fmla="*/ 312 w 769951"/>
              <a:gd name="connsiteY323" fmla="*/ 365243 h 709840"/>
              <a:gd name="connsiteX324" fmla="*/ 166 w 769951"/>
              <a:gd name="connsiteY324" fmla="*/ 361076 h 709840"/>
              <a:gd name="connsiteX325" fmla="*/ 15 w 769951"/>
              <a:gd name="connsiteY325" fmla="*/ 356999 h 709840"/>
              <a:gd name="connsiteX326" fmla="*/ 3 w 769951"/>
              <a:gd name="connsiteY326" fmla="*/ 353001 h 709840"/>
              <a:gd name="connsiteX327" fmla="*/ 0 w 769951"/>
              <a:gd name="connsiteY327" fmla="*/ 349149 h 709840"/>
              <a:gd name="connsiteX328" fmla="*/ 131 w 769951"/>
              <a:gd name="connsiteY328" fmla="*/ 345466 h 709840"/>
              <a:gd name="connsiteX329" fmla="*/ 286 w 769951"/>
              <a:gd name="connsiteY329" fmla="*/ 341984 h 709840"/>
              <a:gd name="connsiteX330" fmla="*/ 515 w 769951"/>
              <a:gd name="connsiteY330" fmla="*/ 338776 h 709840"/>
              <a:gd name="connsiteX331" fmla="*/ 662 w 769951"/>
              <a:gd name="connsiteY331" fmla="*/ 337236 h 709840"/>
              <a:gd name="connsiteX332" fmla="*/ 888 w 769951"/>
              <a:gd name="connsiteY332" fmla="*/ 335558 h 709840"/>
              <a:gd name="connsiteX333" fmla="*/ 1060 w 769951"/>
              <a:gd name="connsiteY333" fmla="*/ 333893 h 709840"/>
              <a:gd name="connsiteX334" fmla="*/ 1362 w 769951"/>
              <a:gd name="connsiteY334" fmla="*/ 332166 h 709840"/>
              <a:gd name="connsiteX335" fmla="*/ 1614 w 769951"/>
              <a:gd name="connsiteY335" fmla="*/ 330363 h 709840"/>
              <a:gd name="connsiteX336" fmla="*/ 1921 w 769951"/>
              <a:gd name="connsiteY336" fmla="*/ 328545 h 709840"/>
              <a:gd name="connsiteX337" fmla="*/ 2283 w 769951"/>
              <a:gd name="connsiteY337" fmla="*/ 326713 h 709840"/>
              <a:gd name="connsiteX338" fmla="*/ 2611 w 769951"/>
              <a:gd name="connsiteY338" fmla="*/ 324860 h 709840"/>
              <a:gd name="connsiteX339" fmla="*/ 3525 w 769951"/>
              <a:gd name="connsiteY339" fmla="*/ 321027 h 709840"/>
              <a:gd name="connsiteX340" fmla="*/ 4444 w 769951"/>
              <a:gd name="connsiteY340" fmla="*/ 317104 h 709840"/>
              <a:gd name="connsiteX341" fmla="*/ 4996 w 769951"/>
              <a:gd name="connsiteY341" fmla="*/ 315103 h 709840"/>
              <a:gd name="connsiteX342" fmla="*/ 5494 w 769951"/>
              <a:gd name="connsiteY342" fmla="*/ 313117 h 709840"/>
              <a:gd name="connsiteX343" fmla="*/ 6065 w 769951"/>
              <a:gd name="connsiteY343" fmla="*/ 311081 h 709840"/>
              <a:gd name="connsiteX344" fmla="*/ 6673 w 769951"/>
              <a:gd name="connsiteY344" fmla="*/ 309066 h 709840"/>
              <a:gd name="connsiteX345" fmla="*/ 7315 w 769951"/>
              <a:gd name="connsiteY345" fmla="*/ 307070 h 709840"/>
              <a:gd name="connsiteX346" fmla="*/ 7962 w 769951"/>
              <a:gd name="connsiteY346" fmla="*/ 304985 h 709840"/>
              <a:gd name="connsiteX347" fmla="*/ 8713 w 769951"/>
              <a:gd name="connsiteY347" fmla="*/ 302960 h 709840"/>
              <a:gd name="connsiteX348" fmla="*/ 9375 w 769951"/>
              <a:gd name="connsiteY348" fmla="*/ 300929 h 709840"/>
              <a:gd name="connsiteX349" fmla="*/ 10162 w 769951"/>
              <a:gd name="connsiteY349" fmla="*/ 298925 h 709840"/>
              <a:gd name="connsiteX350" fmla="*/ 10878 w 769951"/>
              <a:gd name="connsiteY350" fmla="*/ 296880 h 709840"/>
              <a:gd name="connsiteX351" fmla="*/ 11719 w 769951"/>
              <a:gd name="connsiteY351" fmla="*/ 294860 h 709840"/>
              <a:gd name="connsiteX352" fmla="*/ 12521 w 769951"/>
              <a:gd name="connsiteY352" fmla="*/ 292910 h 709840"/>
              <a:gd name="connsiteX353" fmla="*/ 13341 w 769951"/>
              <a:gd name="connsiteY353" fmla="*/ 290925 h 709840"/>
              <a:gd name="connsiteX354" fmla="*/ 14253 w 769951"/>
              <a:gd name="connsiteY354" fmla="*/ 288946 h 709840"/>
              <a:gd name="connsiteX355" fmla="*/ 15123 w 769951"/>
              <a:gd name="connsiteY355" fmla="*/ 287036 h 709840"/>
              <a:gd name="connsiteX356" fmla="*/ 16015 w 769951"/>
              <a:gd name="connsiteY356" fmla="*/ 285091 h 709840"/>
              <a:gd name="connsiteX357" fmla="*/ 17009 w 769951"/>
              <a:gd name="connsiteY357" fmla="*/ 283207 h 709840"/>
              <a:gd name="connsiteX358" fmla="*/ 17929 w 769951"/>
              <a:gd name="connsiteY358" fmla="*/ 281372 h 709840"/>
              <a:gd name="connsiteX359" fmla="*/ 18904 w 769951"/>
              <a:gd name="connsiteY359" fmla="*/ 279522 h 709840"/>
              <a:gd name="connsiteX360" fmla="*/ 19929 w 769951"/>
              <a:gd name="connsiteY360" fmla="*/ 277748 h 709840"/>
              <a:gd name="connsiteX361" fmla="*/ 135644 w 769951"/>
              <a:gd name="connsiteY361" fmla="*/ 77323 h 709840"/>
              <a:gd name="connsiteX362" fmla="*/ 136669 w 769951"/>
              <a:gd name="connsiteY362" fmla="*/ 75548 h 709840"/>
              <a:gd name="connsiteX363" fmla="*/ 137804 w 769951"/>
              <a:gd name="connsiteY363" fmla="*/ 73745 h 709840"/>
              <a:gd name="connsiteX364" fmla="*/ 138972 w 769951"/>
              <a:gd name="connsiteY364" fmla="*/ 71960 h 709840"/>
              <a:gd name="connsiteX365" fmla="*/ 140087 w 769951"/>
              <a:gd name="connsiteY365" fmla="*/ 70191 h 709840"/>
              <a:gd name="connsiteX366" fmla="*/ 141345 w 769951"/>
              <a:gd name="connsiteY366" fmla="*/ 68413 h 709840"/>
              <a:gd name="connsiteX367" fmla="*/ 142584 w 769951"/>
              <a:gd name="connsiteY367" fmla="*/ 66669 h 709840"/>
              <a:gd name="connsiteX368" fmla="*/ 143878 w 769951"/>
              <a:gd name="connsiteY368" fmla="*/ 64910 h 709840"/>
              <a:gd name="connsiteX369" fmla="*/ 145171 w 769951"/>
              <a:gd name="connsiteY369" fmla="*/ 63152 h 709840"/>
              <a:gd name="connsiteX370" fmla="*/ 146555 w 769951"/>
              <a:gd name="connsiteY370" fmla="*/ 61399 h 709840"/>
              <a:gd name="connsiteX371" fmla="*/ 147883 w 769951"/>
              <a:gd name="connsiteY371" fmla="*/ 59661 h 709840"/>
              <a:gd name="connsiteX372" fmla="*/ 149296 w 769951"/>
              <a:gd name="connsiteY372" fmla="*/ 58017 h 709840"/>
              <a:gd name="connsiteX373" fmla="*/ 150729 w 769951"/>
              <a:gd name="connsiteY373" fmla="*/ 56339 h 709840"/>
              <a:gd name="connsiteX374" fmla="*/ 152107 w 769951"/>
              <a:gd name="connsiteY374" fmla="*/ 54676 h 709840"/>
              <a:gd name="connsiteX375" fmla="*/ 153575 w 769951"/>
              <a:gd name="connsiteY375" fmla="*/ 53018 h 709840"/>
              <a:gd name="connsiteX376" fmla="*/ 155057 w 769951"/>
              <a:gd name="connsiteY376" fmla="*/ 51415 h 709840"/>
              <a:gd name="connsiteX377" fmla="*/ 156519 w 769951"/>
              <a:gd name="connsiteY377" fmla="*/ 49847 h 709840"/>
              <a:gd name="connsiteX378" fmla="*/ 157981 w 769951"/>
              <a:gd name="connsiteY378" fmla="*/ 48278 h 709840"/>
              <a:gd name="connsiteX379" fmla="*/ 159458 w 769951"/>
              <a:gd name="connsiteY379" fmla="*/ 46765 h 709840"/>
              <a:gd name="connsiteX380" fmla="*/ 160955 w 769951"/>
              <a:gd name="connsiteY380" fmla="*/ 45217 h 709840"/>
              <a:gd name="connsiteX381" fmla="*/ 162481 w 769951"/>
              <a:gd name="connsiteY381" fmla="*/ 43778 h 709840"/>
              <a:gd name="connsiteX382" fmla="*/ 163953 w 769951"/>
              <a:gd name="connsiteY382" fmla="*/ 42354 h 709840"/>
              <a:gd name="connsiteX383" fmla="*/ 165404 w 769951"/>
              <a:gd name="connsiteY383" fmla="*/ 40965 h 709840"/>
              <a:gd name="connsiteX384" fmla="*/ 166890 w 769951"/>
              <a:gd name="connsiteY384" fmla="*/ 39597 h 709840"/>
              <a:gd name="connsiteX385" fmla="*/ 168356 w 769951"/>
              <a:gd name="connsiteY385" fmla="*/ 38262 h 709840"/>
              <a:gd name="connsiteX386" fmla="*/ 169818 w 769951"/>
              <a:gd name="connsiteY386" fmla="*/ 37018 h 709840"/>
              <a:gd name="connsiteX387" fmla="*/ 171293 w 769951"/>
              <a:gd name="connsiteY387" fmla="*/ 35829 h 709840"/>
              <a:gd name="connsiteX388" fmla="*/ 172679 w 769951"/>
              <a:gd name="connsiteY388" fmla="*/ 34634 h 709840"/>
              <a:gd name="connsiteX389" fmla="*/ 174154 w 769951"/>
              <a:gd name="connsiteY389" fmla="*/ 33444 h 709840"/>
              <a:gd name="connsiteX390" fmla="*/ 175529 w 769951"/>
              <a:gd name="connsiteY390" fmla="*/ 32428 h 709840"/>
              <a:gd name="connsiteX391" fmla="*/ 176924 w 769951"/>
              <a:gd name="connsiteY391" fmla="*/ 31378 h 709840"/>
              <a:gd name="connsiteX392" fmla="*/ 178244 w 769951"/>
              <a:gd name="connsiteY392" fmla="*/ 30378 h 709840"/>
              <a:gd name="connsiteX393" fmla="*/ 179559 w 769951"/>
              <a:gd name="connsiteY393" fmla="*/ 29466 h 709840"/>
              <a:gd name="connsiteX394" fmla="*/ 182613 w 769951"/>
              <a:gd name="connsiteY394" fmla="*/ 27471 h 709840"/>
              <a:gd name="connsiteX395" fmla="*/ 185617 w 769951"/>
              <a:gd name="connsiteY395" fmla="*/ 25402 h 709840"/>
              <a:gd name="connsiteX396" fmla="*/ 188631 w 769951"/>
              <a:gd name="connsiteY396" fmla="*/ 23477 h 709840"/>
              <a:gd name="connsiteX397" fmla="*/ 191714 w 769951"/>
              <a:gd name="connsiteY397" fmla="*/ 21591 h 709840"/>
              <a:gd name="connsiteX398" fmla="*/ 193244 w 769951"/>
              <a:gd name="connsiteY398" fmla="*/ 20711 h 709840"/>
              <a:gd name="connsiteX399" fmla="*/ 194737 w 769951"/>
              <a:gd name="connsiteY399" fmla="*/ 19811 h 709840"/>
              <a:gd name="connsiteX400" fmla="*/ 196281 w 769951"/>
              <a:gd name="connsiteY400" fmla="*/ 18986 h 709840"/>
              <a:gd name="connsiteX401" fmla="*/ 197845 w 769951"/>
              <a:gd name="connsiteY401" fmla="*/ 18125 h 709840"/>
              <a:gd name="connsiteX402" fmla="*/ 199423 w 769951"/>
              <a:gd name="connsiteY402" fmla="*/ 17320 h 709840"/>
              <a:gd name="connsiteX403" fmla="*/ 200982 w 769951"/>
              <a:gd name="connsiteY403" fmla="*/ 16549 h 709840"/>
              <a:gd name="connsiteX404" fmla="*/ 202574 w 769951"/>
              <a:gd name="connsiteY404" fmla="*/ 15799 h 709840"/>
              <a:gd name="connsiteX405" fmla="*/ 204107 w 769951"/>
              <a:gd name="connsiteY405" fmla="*/ 15153 h 709840"/>
              <a:gd name="connsiteX406" fmla="*/ 205770 w 769951"/>
              <a:gd name="connsiteY406" fmla="*/ 14443 h 709840"/>
              <a:gd name="connsiteX407" fmla="*/ 207343 w 769951"/>
              <a:gd name="connsiteY407" fmla="*/ 13727 h 709840"/>
              <a:gd name="connsiteX408" fmla="*/ 208937 w 769951"/>
              <a:gd name="connsiteY408" fmla="*/ 12977 h 709840"/>
              <a:gd name="connsiteX409" fmla="*/ 210524 w 769951"/>
              <a:gd name="connsiteY409" fmla="*/ 12316 h 709840"/>
              <a:gd name="connsiteX410" fmla="*/ 212097 w 769951"/>
              <a:gd name="connsiteY410" fmla="*/ 11600 h 709840"/>
              <a:gd name="connsiteX411" fmla="*/ 213720 w 769951"/>
              <a:gd name="connsiteY411" fmla="*/ 10960 h 709840"/>
              <a:gd name="connsiteX412" fmla="*/ 215302 w 769951"/>
              <a:gd name="connsiteY412" fmla="*/ 10388 h 709840"/>
              <a:gd name="connsiteX413" fmla="*/ 216934 w 769951"/>
              <a:gd name="connsiteY413" fmla="*/ 9892 h 709840"/>
              <a:gd name="connsiteX414" fmla="*/ 220896 w 769951"/>
              <a:gd name="connsiteY414" fmla="*/ 8654 h 709840"/>
              <a:gd name="connsiteX415" fmla="*/ 223432 w 769951"/>
              <a:gd name="connsiteY415" fmla="*/ 7798 h 709840"/>
              <a:gd name="connsiteX416" fmla="*/ 225075 w 769951"/>
              <a:gd name="connsiteY416" fmla="*/ 7123 h 709840"/>
              <a:gd name="connsiteX417" fmla="*/ 226267 w 769951"/>
              <a:gd name="connsiteY417" fmla="*/ 6744 h 709840"/>
              <a:gd name="connsiteX418" fmla="*/ 226891 w 769951"/>
              <a:gd name="connsiteY418" fmla="*/ 6548 h 709840"/>
              <a:gd name="connsiteX419" fmla="*/ 227530 w 769951"/>
              <a:gd name="connsiteY419" fmla="*/ 6406 h 709840"/>
              <a:gd name="connsiteX420" fmla="*/ 228283 w 769951"/>
              <a:gd name="connsiteY420" fmla="*/ 6146 h 709840"/>
              <a:gd name="connsiteX421" fmla="*/ 229211 w 769951"/>
              <a:gd name="connsiteY421" fmla="*/ 5986 h 709840"/>
              <a:gd name="connsiteX422" fmla="*/ 231870 w 769951"/>
              <a:gd name="connsiteY422" fmla="*/ 5479 h 709840"/>
              <a:gd name="connsiteX423" fmla="*/ 235910 w 769951"/>
              <a:gd name="connsiteY423" fmla="*/ 4749 h 709840"/>
              <a:gd name="connsiteX424" fmla="*/ 236877 w 769951"/>
              <a:gd name="connsiteY424" fmla="*/ 4520 h 709840"/>
              <a:gd name="connsiteX425" fmla="*/ 237750 w 769951"/>
              <a:gd name="connsiteY425" fmla="*/ 4373 h 709840"/>
              <a:gd name="connsiteX426" fmla="*/ 238539 w 769951"/>
              <a:gd name="connsiteY426" fmla="*/ 4133 h 709840"/>
              <a:gd name="connsiteX427" fmla="*/ 239272 w 769951"/>
              <a:gd name="connsiteY427" fmla="*/ 3907 h 709840"/>
              <a:gd name="connsiteX428" fmla="*/ 240829 w 769951"/>
              <a:gd name="connsiteY428" fmla="*/ 3461 h 709840"/>
              <a:gd name="connsiteX429" fmla="*/ 242566 w 769951"/>
              <a:gd name="connsiteY429" fmla="*/ 3025 h 709840"/>
              <a:gd name="connsiteX430" fmla="*/ 263219 w 769951"/>
              <a:gd name="connsiteY430" fmla="*/ 520 h 709840"/>
              <a:gd name="connsiteX431" fmla="*/ 267680 w 769951"/>
              <a:gd name="connsiteY431" fmla="*/ 266 h 709840"/>
              <a:gd name="connsiteX432" fmla="*/ 272296 w 769951"/>
              <a:gd name="connsiteY432" fmla="*/ 147 h 709840"/>
              <a:gd name="connsiteX433" fmla="*/ 277036 w 769951"/>
              <a:gd name="connsiteY433" fmla="*/ 54 h 709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</a:cxnLst>
            <a:rect l="l" t="t" r="r" b="b"/>
            <a:pathLst>
              <a:path w="769951" h="709840">
                <a:moveTo>
                  <a:pt x="281845" y="0"/>
                </a:moveTo>
                <a:lnTo>
                  <a:pt x="286773" y="62"/>
                </a:lnTo>
                <a:lnTo>
                  <a:pt x="291667" y="104"/>
                </a:lnTo>
                <a:lnTo>
                  <a:pt x="296665" y="206"/>
                </a:lnTo>
                <a:lnTo>
                  <a:pt x="301664" y="308"/>
                </a:lnTo>
                <a:lnTo>
                  <a:pt x="306732" y="449"/>
                </a:lnTo>
                <a:lnTo>
                  <a:pt x="311729" y="551"/>
                </a:lnTo>
                <a:lnTo>
                  <a:pt x="316688" y="723"/>
                </a:lnTo>
                <a:lnTo>
                  <a:pt x="321631" y="840"/>
                </a:lnTo>
                <a:lnTo>
                  <a:pt x="326470" y="896"/>
                </a:lnTo>
                <a:lnTo>
                  <a:pt x="331219" y="948"/>
                </a:lnTo>
                <a:lnTo>
                  <a:pt x="335953" y="944"/>
                </a:lnTo>
                <a:lnTo>
                  <a:pt x="340473" y="909"/>
                </a:lnTo>
                <a:lnTo>
                  <a:pt x="344132" y="840"/>
                </a:lnTo>
                <a:lnTo>
                  <a:pt x="347675" y="891"/>
                </a:lnTo>
                <a:lnTo>
                  <a:pt x="351183" y="922"/>
                </a:lnTo>
                <a:lnTo>
                  <a:pt x="354747" y="938"/>
                </a:lnTo>
                <a:lnTo>
                  <a:pt x="358180" y="1018"/>
                </a:lnTo>
                <a:lnTo>
                  <a:pt x="361743" y="1034"/>
                </a:lnTo>
                <a:lnTo>
                  <a:pt x="365321" y="1104"/>
                </a:lnTo>
                <a:lnTo>
                  <a:pt x="368959" y="1071"/>
                </a:lnTo>
                <a:lnTo>
                  <a:pt x="375484" y="940"/>
                </a:lnTo>
                <a:lnTo>
                  <a:pt x="383069" y="820"/>
                </a:lnTo>
                <a:lnTo>
                  <a:pt x="391517" y="733"/>
                </a:lnTo>
                <a:lnTo>
                  <a:pt x="400598" y="594"/>
                </a:lnTo>
                <a:lnTo>
                  <a:pt x="410251" y="507"/>
                </a:lnTo>
                <a:lnTo>
                  <a:pt x="420319" y="428"/>
                </a:lnTo>
                <a:lnTo>
                  <a:pt x="430620" y="344"/>
                </a:lnTo>
                <a:lnTo>
                  <a:pt x="441011" y="265"/>
                </a:lnTo>
                <a:lnTo>
                  <a:pt x="451363" y="257"/>
                </a:lnTo>
                <a:lnTo>
                  <a:pt x="461479" y="252"/>
                </a:lnTo>
                <a:lnTo>
                  <a:pt x="471217" y="260"/>
                </a:lnTo>
                <a:lnTo>
                  <a:pt x="480467" y="311"/>
                </a:lnTo>
                <a:lnTo>
                  <a:pt x="489028" y="430"/>
                </a:lnTo>
                <a:lnTo>
                  <a:pt x="496757" y="623"/>
                </a:lnTo>
                <a:lnTo>
                  <a:pt x="500245" y="688"/>
                </a:lnTo>
                <a:lnTo>
                  <a:pt x="503479" y="793"/>
                </a:lnTo>
                <a:lnTo>
                  <a:pt x="506479" y="901"/>
                </a:lnTo>
                <a:lnTo>
                  <a:pt x="509134" y="1042"/>
                </a:lnTo>
                <a:lnTo>
                  <a:pt x="513723" y="1372"/>
                </a:lnTo>
                <a:lnTo>
                  <a:pt x="518286" y="1826"/>
                </a:lnTo>
                <a:lnTo>
                  <a:pt x="522803" y="2439"/>
                </a:lnTo>
                <a:lnTo>
                  <a:pt x="527275" y="3211"/>
                </a:lnTo>
                <a:lnTo>
                  <a:pt x="531797" y="4059"/>
                </a:lnTo>
                <a:lnTo>
                  <a:pt x="536148" y="5040"/>
                </a:lnTo>
                <a:lnTo>
                  <a:pt x="540544" y="6186"/>
                </a:lnTo>
                <a:lnTo>
                  <a:pt x="544898" y="7401"/>
                </a:lnTo>
                <a:lnTo>
                  <a:pt x="549174" y="8756"/>
                </a:lnTo>
                <a:lnTo>
                  <a:pt x="553438" y="10290"/>
                </a:lnTo>
                <a:lnTo>
                  <a:pt x="557607" y="11908"/>
                </a:lnTo>
                <a:lnTo>
                  <a:pt x="561716" y="13631"/>
                </a:lnTo>
                <a:lnTo>
                  <a:pt x="565799" y="15478"/>
                </a:lnTo>
                <a:lnTo>
                  <a:pt x="569837" y="17484"/>
                </a:lnTo>
                <a:lnTo>
                  <a:pt x="573799" y="19540"/>
                </a:lnTo>
                <a:lnTo>
                  <a:pt x="577717" y="21755"/>
                </a:lnTo>
                <a:lnTo>
                  <a:pt x="581539" y="24055"/>
                </a:lnTo>
                <a:lnTo>
                  <a:pt x="585336" y="26479"/>
                </a:lnTo>
                <a:lnTo>
                  <a:pt x="589017" y="29022"/>
                </a:lnTo>
                <a:lnTo>
                  <a:pt x="592604" y="31649"/>
                </a:lnTo>
                <a:lnTo>
                  <a:pt x="596200" y="34422"/>
                </a:lnTo>
                <a:lnTo>
                  <a:pt x="599666" y="37257"/>
                </a:lnTo>
                <a:lnTo>
                  <a:pt x="603016" y="40213"/>
                </a:lnTo>
                <a:lnTo>
                  <a:pt x="606362" y="43258"/>
                </a:lnTo>
                <a:lnTo>
                  <a:pt x="609612" y="46387"/>
                </a:lnTo>
                <a:lnTo>
                  <a:pt x="612747" y="49635"/>
                </a:lnTo>
                <a:lnTo>
                  <a:pt x="615802" y="53023"/>
                </a:lnTo>
                <a:lnTo>
                  <a:pt x="618782" y="56460"/>
                </a:lnTo>
                <a:lnTo>
                  <a:pt x="621612" y="59996"/>
                </a:lnTo>
                <a:lnTo>
                  <a:pt x="624402" y="63602"/>
                </a:lnTo>
                <a:lnTo>
                  <a:pt x="627111" y="67346"/>
                </a:lnTo>
                <a:lnTo>
                  <a:pt x="629655" y="71135"/>
                </a:lnTo>
                <a:lnTo>
                  <a:pt x="714032" y="217093"/>
                </a:lnTo>
                <a:lnTo>
                  <a:pt x="714927" y="218676"/>
                </a:lnTo>
                <a:lnTo>
                  <a:pt x="715842" y="220226"/>
                </a:lnTo>
                <a:lnTo>
                  <a:pt x="716737" y="221809"/>
                </a:lnTo>
                <a:lnTo>
                  <a:pt x="717707" y="223344"/>
                </a:lnTo>
                <a:lnTo>
                  <a:pt x="718587" y="224873"/>
                </a:lnTo>
                <a:lnTo>
                  <a:pt x="719577" y="226372"/>
                </a:lnTo>
                <a:lnTo>
                  <a:pt x="720423" y="227881"/>
                </a:lnTo>
                <a:lnTo>
                  <a:pt x="721308" y="229321"/>
                </a:lnTo>
                <a:lnTo>
                  <a:pt x="756204" y="290944"/>
                </a:lnTo>
                <a:lnTo>
                  <a:pt x="757068" y="292742"/>
                </a:lnTo>
                <a:lnTo>
                  <a:pt x="757778" y="294405"/>
                </a:lnTo>
                <a:lnTo>
                  <a:pt x="758369" y="295952"/>
                </a:lnTo>
                <a:lnTo>
                  <a:pt x="758931" y="297390"/>
                </a:lnTo>
                <a:lnTo>
                  <a:pt x="759876" y="299931"/>
                </a:lnTo>
                <a:lnTo>
                  <a:pt x="760569" y="302186"/>
                </a:lnTo>
                <a:lnTo>
                  <a:pt x="761217" y="304277"/>
                </a:lnTo>
                <a:lnTo>
                  <a:pt x="761782" y="306273"/>
                </a:lnTo>
                <a:lnTo>
                  <a:pt x="762101" y="307246"/>
                </a:lnTo>
                <a:lnTo>
                  <a:pt x="762436" y="308274"/>
                </a:lnTo>
                <a:lnTo>
                  <a:pt x="762805" y="309323"/>
                </a:lnTo>
                <a:lnTo>
                  <a:pt x="763208" y="310391"/>
                </a:lnTo>
                <a:lnTo>
                  <a:pt x="763959" y="311984"/>
                </a:lnTo>
                <a:lnTo>
                  <a:pt x="764452" y="313058"/>
                </a:lnTo>
                <a:lnTo>
                  <a:pt x="764670" y="313647"/>
                </a:lnTo>
                <a:lnTo>
                  <a:pt x="764886" y="314236"/>
                </a:lnTo>
                <a:lnTo>
                  <a:pt x="765147" y="314989"/>
                </a:lnTo>
                <a:lnTo>
                  <a:pt x="765371" y="316047"/>
                </a:lnTo>
                <a:lnTo>
                  <a:pt x="766143" y="319693"/>
                </a:lnTo>
                <a:lnTo>
                  <a:pt x="766839" y="323389"/>
                </a:lnTo>
                <a:lnTo>
                  <a:pt x="767486" y="327011"/>
                </a:lnTo>
                <a:lnTo>
                  <a:pt x="768057" y="330681"/>
                </a:lnTo>
                <a:lnTo>
                  <a:pt x="768574" y="334366"/>
                </a:lnTo>
                <a:lnTo>
                  <a:pt x="769001" y="338046"/>
                </a:lnTo>
                <a:lnTo>
                  <a:pt x="769338" y="341721"/>
                </a:lnTo>
                <a:lnTo>
                  <a:pt x="769586" y="345390"/>
                </a:lnTo>
                <a:lnTo>
                  <a:pt x="769779" y="349074"/>
                </a:lnTo>
                <a:lnTo>
                  <a:pt x="769903" y="352717"/>
                </a:lnTo>
                <a:lnTo>
                  <a:pt x="769951" y="356410"/>
                </a:lnTo>
                <a:lnTo>
                  <a:pt x="769895" y="360043"/>
                </a:lnTo>
                <a:lnTo>
                  <a:pt x="769799" y="363745"/>
                </a:lnTo>
                <a:lnTo>
                  <a:pt x="769543" y="367402"/>
                </a:lnTo>
                <a:lnTo>
                  <a:pt x="769288" y="371059"/>
                </a:lnTo>
                <a:lnTo>
                  <a:pt x="768908" y="374690"/>
                </a:lnTo>
                <a:lnTo>
                  <a:pt x="768418" y="378351"/>
                </a:lnTo>
                <a:lnTo>
                  <a:pt x="767859" y="381972"/>
                </a:lnTo>
                <a:lnTo>
                  <a:pt x="767245" y="385607"/>
                </a:lnTo>
                <a:lnTo>
                  <a:pt x="766471" y="389197"/>
                </a:lnTo>
                <a:lnTo>
                  <a:pt x="765657" y="392856"/>
                </a:lnTo>
                <a:lnTo>
                  <a:pt x="764684" y="396470"/>
                </a:lnTo>
                <a:lnTo>
                  <a:pt x="763676" y="400064"/>
                </a:lnTo>
                <a:lnTo>
                  <a:pt x="762544" y="403632"/>
                </a:lnTo>
                <a:lnTo>
                  <a:pt x="761302" y="407229"/>
                </a:lnTo>
                <a:lnTo>
                  <a:pt x="760025" y="410807"/>
                </a:lnTo>
                <a:lnTo>
                  <a:pt x="758570" y="414374"/>
                </a:lnTo>
                <a:lnTo>
                  <a:pt x="757044" y="417900"/>
                </a:lnTo>
                <a:lnTo>
                  <a:pt x="755408" y="421457"/>
                </a:lnTo>
                <a:lnTo>
                  <a:pt x="753668" y="424953"/>
                </a:lnTo>
                <a:lnTo>
                  <a:pt x="751819" y="428477"/>
                </a:lnTo>
                <a:lnTo>
                  <a:pt x="749864" y="431942"/>
                </a:lnTo>
                <a:lnTo>
                  <a:pt x="634149" y="632367"/>
                </a:lnTo>
                <a:lnTo>
                  <a:pt x="632527" y="635095"/>
                </a:lnTo>
                <a:lnTo>
                  <a:pt x="630781" y="637799"/>
                </a:lnTo>
                <a:lnTo>
                  <a:pt x="628980" y="640517"/>
                </a:lnTo>
                <a:lnTo>
                  <a:pt x="627088" y="643229"/>
                </a:lnTo>
                <a:lnTo>
                  <a:pt x="625088" y="645972"/>
                </a:lnTo>
                <a:lnTo>
                  <a:pt x="623023" y="648584"/>
                </a:lnTo>
                <a:lnTo>
                  <a:pt x="620828" y="651260"/>
                </a:lnTo>
                <a:lnTo>
                  <a:pt x="618619" y="653882"/>
                </a:lnTo>
                <a:lnTo>
                  <a:pt x="616285" y="656478"/>
                </a:lnTo>
                <a:lnTo>
                  <a:pt x="613916" y="659054"/>
                </a:lnTo>
                <a:lnTo>
                  <a:pt x="611478" y="661590"/>
                </a:lnTo>
                <a:lnTo>
                  <a:pt x="609005" y="664106"/>
                </a:lnTo>
                <a:lnTo>
                  <a:pt x="606392" y="666541"/>
                </a:lnTo>
                <a:lnTo>
                  <a:pt x="603800" y="668941"/>
                </a:lnTo>
                <a:lnTo>
                  <a:pt x="601173" y="671321"/>
                </a:lnTo>
                <a:lnTo>
                  <a:pt x="598517" y="673592"/>
                </a:lnTo>
                <a:lnTo>
                  <a:pt x="595770" y="675857"/>
                </a:lnTo>
                <a:lnTo>
                  <a:pt x="592995" y="678013"/>
                </a:lnTo>
                <a:lnTo>
                  <a:pt x="590185" y="680149"/>
                </a:lnTo>
                <a:lnTo>
                  <a:pt x="587380" y="682195"/>
                </a:lnTo>
                <a:lnTo>
                  <a:pt x="584546" y="684130"/>
                </a:lnTo>
                <a:lnTo>
                  <a:pt x="581642" y="686026"/>
                </a:lnTo>
                <a:lnTo>
                  <a:pt x="578798" y="687818"/>
                </a:lnTo>
                <a:lnTo>
                  <a:pt x="575905" y="689534"/>
                </a:lnTo>
                <a:lnTo>
                  <a:pt x="572997" y="691196"/>
                </a:lnTo>
                <a:lnTo>
                  <a:pt x="570094" y="692767"/>
                </a:lnTo>
                <a:lnTo>
                  <a:pt x="567148" y="694175"/>
                </a:lnTo>
                <a:lnTo>
                  <a:pt x="564296" y="695497"/>
                </a:lnTo>
                <a:lnTo>
                  <a:pt x="561395" y="696745"/>
                </a:lnTo>
                <a:lnTo>
                  <a:pt x="558554" y="697889"/>
                </a:lnTo>
                <a:lnTo>
                  <a:pt x="555704" y="698888"/>
                </a:lnTo>
                <a:lnTo>
                  <a:pt x="552860" y="699797"/>
                </a:lnTo>
                <a:lnTo>
                  <a:pt x="551103" y="700268"/>
                </a:lnTo>
                <a:lnTo>
                  <a:pt x="549566" y="700680"/>
                </a:lnTo>
                <a:lnTo>
                  <a:pt x="548798" y="700886"/>
                </a:lnTo>
                <a:lnTo>
                  <a:pt x="548010" y="701126"/>
                </a:lnTo>
                <a:lnTo>
                  <a:pt x="547221" y="701367"/>
                </a:lnTo>
                <a:lnTo>
                  <a:pt x="546317" y="701727"/>
                </a:lnTo>
                <a:lnTo>
                  <a:pt x="543092" y="702973"/>
                </a:lnTo>
                <a:lnTo>
                  <a:pt x="541031" y="703731"/>
                </a:lnTo>
                <a:lnTo>
                  <a:pt x="540297" y="703957"/>
                </a:lnTo>
                <a:lnTo>
                  <a:pt x="539768" y="704070"/>
                </a:lnTo>
                <a:lnTo>
                  <a:pt x="539350" y="704152"/>
                </a:lnTo>
                <a:lnTo>
                  <a:pt x="539006" y="704186"/>
                </a:lnTo>
                <a:lnTo>
                  <a:pt x="538357" y="704183"/>
                </a:lnTo>
                <a:lnTo>
                  <a:pt x="537511" y="704204"/>
                </a:lnTo>
                <a:lnTo>
                  <a:pt x="536892" y="704311"/>
                </a:lnTo>
                <a:lnTo>
                  <a:pt x="536129" y="704427"/>
                </a:lnTo>
                <a:lnTo>
                  <a:pt x="535056" y="704597"/>
                </a:lnTo>
                <a:lnTo>
                  <a:pt x="533799" y="704846"/>
                </a:lnTo>
                <a:lnTo>
                  <a:pt x="531390" y="705403"/>
                </a:lnTo>
                <a:lnTo>
                  <a:pt x="528966" y="705906"/>
                </a:lnTo>
                <a:lnTo>
                  <a:pt x="526617" y="706358"/>
                </a:lnTo>
                <a:lnTo>
                  <a:pt x="524177" y="706806"/>
                </a:lnTo>
                <a:lnTo>
                  <a:pt x="521778" y="707184"/>
                </a:lnTo>
                <a:lnTo>
                  <a:pt x="519435" y="707547"/>
                </a:lnTo>
                <a:lnTo>
                  <a:pt x="517056" y="707891"/>
                </a:lnTo>
                <a:lnTo>
                  <a:pt x="514663" y="708179"/>
                </a:lnTo>
                <a:lnTo>
                  <a:pt x="512289" y="708432"/>
                </a:lnTo>
                <a:lnTo>
                  <a:pt x="509916" y="708686"/>
                </a:lnTo>
                <a:lnTo>
                  <a:pt x="507562" y="708905"/>
                </a:lnTo>
                <a:lnTo>
                  <a:pt x="505209" y="709124"/>
                </a:lnTo>
                <a:lnTo>
                  <a:pt x="500473" y="709452"/>
                </a:lnTo>
                <a:lnTo>
                  <a:pt x="495763" y="709655"/>
                </a:lnTo>
                <a:lnTo>
                  <a:pt x="490983" y="709818"/>
                </a:lnTo>
                <a:lnTo>
                  <a:pt x="486248" y="709822"/>
                </a:lnTo>
                <a:lnTo>
                  <a:pt x="481459" y="709840"/>
                </a:lnTo>
                <a:lnTo>
                  <a:pt x="476620" y="709784"/>
                </a:lnTo>
                <a:lnTo>
                  <a:pt x="471752" y="709618"/>
                </a:lnTo>
                <a:lnTo>
                  <a:pt x="466829" y="709466"/>
                </a:lnTo>
                <a:lnTo>
                  <a:pt x="461891" y="709260"/>
                </a:lnTo>
                <a:lnTo>
                  <a:pt x="456863" y="709048"/>
                </a:lnTo>
                <a:lnTo>
                  <a:pt x="372477" y="708717"/>
                </a:lnTo>
                <a:lnTo>
                  <a:pt x="368928" y="708756"/>
                </a:lnTo>
                <a:lnTo>
                  <a:pt x="365345" y="708775"/>
                </a:lnTo>
                <a:lnTo>
                  <a:pt x="361816" y="708779"/>
                </a:lnTo>
                <a:lnTo>
                  <a:pt x="358343" y="708769"/>
                </a:lnTo>
                <a:lnTo>
                  <a:pt x="354834" y="708738"/>
                </a:lnTo>
                <a:lnTo>
                  <a:pt x="351396" y="708748"/>
                </a:lnTo>
                <a:lnTo>
                  <a:pt x="347957" y="708757"/>
                </a:lnTo>
                <a:lnTo>
                  <a:pt x="344518" y="708767"/>
                </a:lnTo>
                <a:lnTo>
                  <a:pt x="341045" y="708756"/>
                </a:lnTo>
                <a:lnTo>
                  <a:pt x="337586" y="708801"/>
                </a:lnTo>
                <a:lnTo>
                  <a:pt x="334147" y="708810"/>
                </a:lnTo>
                <a:lnTo>
                  <a:pt x="330674" y="708800"/>
                </a:lnTo>
                <a:lnTo>
                  <a:pt x="327215" y="708845"/>
                </a:lnTo>
                <a:lnTo>
                  <a:pt x="323721" y="708869"/>
                </a:lnTo>
                <a:lnTo>
                  <a:pt x="320207" y="708928"/>
                </a:lnTo>
                <a:lnTo>
                  <a:pt x="316693" y="708987"/>
                </a:lnTo>
                <a:lnTo>
                  <a:pt x="313070" y="709075"/>
                </a:lnTo>
                <a:lnTo>
                  <a:pt x="309556" y="709135"/>
                </a:lnTo>
                <a:lnTo>
                  <a:pt x="306043" y="709194"/>
                </a:lnTo>
                <a:lnTo>
                  <a:pt x="302584" y="709238"/>
                </a:lnTo>
                <a:lnTo>
                  <a:pt x="299160" y="709302"/>
                </a:lnTo>
                <a:lnTo>
                  <a:pt x="295755" y="709333"/>
                </a:lnTo>
                <a:lnTo>
                  <a:pt x="292331" y="709397"/>
                </a:lnTo>
                <a:lnTo>
                  <a:pt x="288858" y="709386"/>
                </a:lnTo>
                <a:lnTo>
                  <a:pt x="285475" y="709381"/>
                </a:lnTo>
                <a:lnTo>
                  <a:pt x="282075" y="709321"/>
                </a:lnTo>
                <a:lnTo>
                  <a:pt x="278582" y="709346"/>
                </a:lnTo>
                <a:lnTo>
                  <a:pt x="275099" y="709191"/>
                </a:lnTo>
                <a:lnTo>
                  <a:pt x="271576" y="709105"/>
                </a:lnTo>
                <a:lnTo>
                  <a:pt x="267984" y="708979"/>
                </a:lnTo>
                <a:lnTo>
                  <a:pt x="264356" y="708834"/>
                </a:lnTo>
                <a:lnTo>
                  <a:pt x="260659" y="708648"/>
                </a:lnTo>
                <a:lnTo>
                  <a:pt x="256070" y="708318"/>
                </a:lnTo>
                <a:lnTo>
                  <a:pt x="251508" y="707865"/>
                </a:lnTo>
                <a:lnTo>
                  <a:pt x="246990" y="707251"/>
                </a:lnTo>
                <a:lnTo>
                  <a:pt x="242518" y="706479"/>
                </a:lnTo>
                <a:lnTo>
                  <a:pt x="237997" y="705632"/>
                </a:lnTo>
                <a:lnTo>
                  <a:pt x="233646" y="704650"/>
                </a:lnTo>
                <a:lnTo>
                  <a:pt x="229250" y="703504"/>
                </a:lnTo>
                <a:lnTo>
                  <a:pt x="224895" y="702289"/>
                </a:lnTo>
                <a:lnTo>
                  <a:pt x="220620" y="700934"/>
                </a:lnTo>
                <a:lnTo>
                  <a:pt x="216356" y="699400"/>
                </a:lnTo>
                <a:lnTo>
                  <a:pt x="212187" y="697782"/>
                </a:lnTo>
                <a:lnTo>
                  <a:pt x="208078" y="696059"/>
                </a:lnTo>
                <a:lnTo>
                  <a:pt x="203994" y="694212"/>
                </a:lnTo>
                <a:lnTo>
                  <a:pt x="199957" y="692205"/>
                </a:lnTo>
                <a:lnTo>
                  <a:pt x="195994" y="690150"/>
                </a:lnTo>
                <a:lnTo>
                  <a:pt x="192077" y="687934"/>
                </a:lnTo>
                <a:lnTo>
                  <a:pt x="188254" y="685635"/>
                </a:lnTo>
                <a:lnTo>
                  <a:pt x="184458" y="683211"/>
                </a:lnTo>
                <a:lnTo>
                  <a:pt x="180776" y="680668"/>
                </a:lnTo>
                <a:lnTo>
                  <a:pt x="177189" y="678040"/>
                </a:lnTo>
                <a:lnTo>
                  <a:pt x="173593" y="675269"/>
                </a:lnTo>
                <a:lnTo>
                  <a:pt x="170128" y="672432"/>
                </a:lnTo>
                <a:lnTo>
                  <a:pt x="166777" y="669477"/>
                </a:lnTo>
                <a:lnTo>
                  <a:pt x="163432" y="666432"/>
                </a:lnTo>
                <a:lnTo>
                  <a:pt x="160182" y="663303"/>
                </a:lnTo>
                <a:lnTo>
                  <a:pt x="157046" y="660054"/>
                </a:lnTo>
                <a:lnTo>
                  <a:pt x="153991" y="656667"/>
                </a:lnTo>
                <a:lnTo>
                  <a:pt x="151012" y="653230"/>
                </a:lnTo>
                <a:lnTo>
                  <a:pt x="148182" y="649694"/>
                </a:lnTo>
                <a:lnTo>
                  <a:pt x="145392" y="646088"/>
                </a:lnTo>
                <a:lnTo>
                  <a:pt x="142682" y="642344"/>
                </a:lnTo>
                <a:lnTo>
                  <a:pt x="140138" y="638555"/>
                </a:lnTo>
                <a:lnTo>
                  <a:pt x="137519" y="634491"/>
                </a:lnTo>
                <a:lnTo>
                  <a:pt x="134516" y="629649"/>
                </a:lnTo>
                <a:lnTo>
                  <a:pt x="131192" y="624157"/>
                </a:lnTo>
                <a:lnTo>
                  <a:pt x="127605" y="618235"/>
                </a:lnTo>
                <a:lnTo>
                  <a:pt x="123871" y="611765"/>
                </a:lnTo>
                <a:lnTo>
                  <a:pt x="119899" y="605064"/>
                </a:lnTo>
                <a:lnTo>
                  <a:pt x="115908" y="598074"/>
                </a:lnTo>
                <a:lnTo>
                  <a:pt x="111818" y="590934"/>
                </a:lnTo>
                <a:lnTo>
                  <a:pt x="107784" y="583780"/>
                </a:lnTo>
                <a:lnTo>
                  <a:pt x="103763" y="576680"/>
                </a:lnTo>
                <a:lnTo>
                  <a:pt x="99877" y="569751"/>
                </a:lnTo>
                <a:lnTo>
                  <a:pt x="96119" y="563081"/>
                </a:lnTo>
                <a:lnTo>
                  <a:pt x="92574" y="556765"/>
                </a:lnTo>
                <a:lnTo>
                  <a:pt x="89361" y="550921"/>
                </a:lnTo>
                <a:lnTo>
                  <a:pt x="86384" y="545630"/>
                </a:lnTo>
                <a:lnTo>
                  <a:pt x="83818" y="540993"/>
                </a:lnTo>
                <a:lnTo>
                  <a:pt x="41154" y="468157"/>
                </a:lnTo>
                <a:lnTo>
                  <a:pt x="40085" y="466473"/>
                </a:lnTo>
                <a:lnTo>
                  <a:pt x="39165" y="465014"/>
                </a:lnTo>
                <a:lnTo>
                  <a:pt x="38298" y="463539"/>
                </a:lnTo>
                <a:lnTo>
                  <a:pt x="37448" y="462120"/>
                </a:lnTo>
                <a:lnTo>
                  <a:pt x="36582" y="460646"/>
                </a:lnTo>
                <a:lnTo>
                  <a:pt x="35717" y="459172"/>
                </a:lnTo>
                <a:lnTo>
                  <a:pt x="34767" y="457603"/>
                </a:lnTo>
                <a:lnTo>
                  <a:pt x="33753" y="455904"/>
                </a:lnTo>
                <a:lnTo>
                  <a:pt x="13590" y="418746"/>
                </a:lnTo>
                <a:lnTo>
                  <a:pt x="12726" y="416948"/>
                </a:lnTo>
                <a:lnTo>
                  <a:pt x="12015" y="415286"/>
                </a:lnTo>
                <a:lnTo>
                  <a:pt x="11424" y="413738"/>
                </a:lnTo>
                <a:lnTo>
                  <a:pt x="10862" y="412300"/>
                </a:lnTo>
                <a:lnTo>
                  <a:pt x="9917" y="409759"/>
                </a:lnTo>
                <a:lnTo>
                  <a:pt x="9224" y="407503"/>
                </a:lnTo>
                <a:lnTo>
                  <a:pt x="8576" y="405412"/>
                </a:lnTo>
                <a:lnTo>
                  <a:pt x="8012" y="403417"/>
                </a:lnTo>
                <a:lnTo>
                  <a:pt x="7692" y="402443"/>
                </a:lnTo>
                <a:lnTo>
                  <a:pt x="7358" y="401415"/>
                </a:lnTo>
                <a:lnTo>
                  <a:pt x="6988" y="400367"/>
                </a:lnTo>
                <a:lnTo>
                  <a:pt x="6585" y="399298"/>
                </a:lnTo>
                <a:lnTo>
                  <a:pt x="5953" y="397821"/>
                </a:lnTo>
                <a:lnTo>
                  <a:pt x="5397" y="396294"/>
                </a:lnTo>
                <a:lnTo>
                  <a:pt x="4901" y="394662"/>
                </a:lnTo>
                <a:lnTo>
                  <a:pt x="4425" y="392995"/>
                </a:lnTo>
                <a:lnTo>
                  <a:pt x="3955" y="391238"/>
                </a:lnTo>
                <a:lnTo>
                  <a:pt x="3504" y="389447"/>
                </a:lnTo>
                <a:lnTo>
                  <a:pt x="3113" y="387552"/>
                </a:lnTo>
                <a:lnTo>
                  <a:pt x="2738" y="385711"/>
                </a:lnTo>
                <a:lnTo>
                  <a:pt x="2388" y="383746"/>
                </a:lnTo>
                <a:lnTo>
                  <a:pt x="2038" y="381781"/>
                </a:lnTo>
                <a:lnTo>
                  <a:pt x="1743" y="379801"/>
                </a:lnTo>
                <a:lnTo>
                  <a:pt x="1488" y="377751"/>
                </a:lnTo>
                <a:lnTo>
                  <a:pt x="1233" y="375703"/>
                </a:lnTo>
                <a:lnTo>
                  <a:pt x="998" y="373618"/>
                </a:lnTo>
                <a:lnTo>
                  <a:pt x="798" y="371554"/>
                </a:lnTo>
                <a:lnTo>
                  <a:pt x="618" y="369455"/>
                </a:lnTo>
                <a:lnTo>
                  <a:pt x="312" y="365243"/>
                </a:lnTo>
                <a:lnTo>
                  <a:pt x="166" y="361076"/>
                </a:lnTo>
                <a:lnTo>
                  <a:pt x="15" y="356999"/>
                </a:lnTo>
                <a:lnTo>
                  <a:pt x="3" y="353001"/>
                </a:lnTo>
                <a:lnTo>
                  <a:pt x="0" y="349149"/>
                </a:lnTo>
                <a:lnTo>
                  <a:pt x="131" y="345466"/>
                </a:lnTo>
                <a:lnTo>
                  <a:pt x="286" y="341984"/>
                </a:lnTo>
                <a:lnTo>
                  <a:pt x="515" y="338776"/>
                </a:lnTo>
                <a:lnTo>
                  <a:pt x="662" y="337236"/>
                </a:lnTo>
                <a:lnTo>
                  <a:pt x="888" y="335558"/>
                </a:lnTo>
                <a:lnTo>
                  <a:pt x="1060" y="333893"/>
                </a:lnTo>
                <a:lnTo>
                  <a:pt x="1362" y="332166"/>
                </a:lnTo>
                <a:lnTo>
                  <a:pt x="1614" y="330363"/>
                </a:lnTo>
                <a:lnTo>
                  <a:pt x="1921" y="328545"/>
                </a:lnTo>
                <a:lnTo>
                  <a:pt x="2283" y="326713"/>
                </a:lnTo>
                <a:lnTo>
                  <a:pt x="2611" y="324860"/>
                </a:lnTo>
                <a:lnTo>
                  <a:pt x="3525" y="321027"/>
                </a:lnTo>
                <a:lnTo>
                  <a:pt x="4444" y="317104"/>
                </a:lnTo>
                <a:lnTo>
                  <a:pt x="4996" y="315103"/>
                </a:lnTo>
                <a:lnTo>
                  <a:pt x="5494" y="313117"/>
                </a:lnTo>
                <a:lnTo>
                  <a:pt x="6065" y="311081"/>
                </a:lnTo>
                <a:lnTo>
                  <a:pt x="6673" y="309066"/>
                </a:lnTo>
                <a:lnTo>
                  <a:pt x="7315" y="307070"/>
                </a:lnTo>
                <a:lnTo>
                  <a:pt x="7962" y="304985"/>
                </a:lnTo>
                <a:lnTo>
                  <a:pt x="8713" y="302960"/>
                </a:lnTo>
                <a:lnTo>
                  <a:pt x="9375" y="300929"/>
                </a:lnTo>
                <a:lnTo>
                  <a:pt x="10162" y="298925"/>
                </a:lnTo>
                <a:lnTo>
                  <a:pt x="10878" y="296880"/>
                </a:lnTo>
                <a:lnTo>
                  <a:pt x="11719" y="294860"/>
                </a:lnTo>
                <a:lnTo>
                  <a:pt x="12521" y="292910"/>
                </a:lnTo>
                <a:lnTo>
                  <a:pt x="13341" y="290925"/>
                </a:lnTo>
                <a:lnTo>
                  <a:pt x="14253" y="288946"/>
                </a:lnTo>
                <a:lnTo>
                  <a:pt x="15123" y="287036"/>
                </a:lnTo>
                <a:lnTo>
                  <a:pt x="16015" y="285091"/>
                </a:lnTo>
                <a:lnTo>
                  <a:pt x="17009" y="283207"/>
                </a:lnTo>
                <a:lnTo>
                  <a:pt x="17929" y="281372"/>
                </a:lnTo>
                <a:lnTo>
                  <a:pt x="18904" y="279522"/>
                </a:lnTo>
                <a:lnTo>
                  <a:pt x="19929" y="277748"/>
                </a:lnTo>
                <a:lnTo>
                  <a:pt x="135644" y="77323"/>
                </a:lnTo>
                <a:lnTo>
                  <a:pt x="136669" y="75548"/>
                </a:lnTo>
                <a:lnTo>
                  <a:pt x="137804" y="73745"/>
                </a:lnTo>
                <a:lnTo>
                  <a:pt x="138972" y="71960"/>
                </a:lnTo>
                <a:lnTo>
                  <a:pt x="140087" y="70191"/>
                </a:lnTo>
                <a:lnTo>
                  <a:pt x="141345" y="68413"/>
                </a:lnTo>
                <a:lnTo>
                  <a:pt x="142584" y="66669"/>
                </a:lnTo>
                <a:lnTo>
                  <a:pt x="143878" y="64910"/>
                </a:lnTo>
                <a:lnTo>
                  <a:pt x="145171" y="63152"/>
                </a:lnTo>
                <a:lnTo>
                  <a:pt x="146555" y="61399"/>
                </a:lnTo>
                <a:lnTo>
                  <a:pt x="147883" y="59661"/>
                </a:lnTo>
                <a:lnTo>
                  <a:pt x="149296" y="58017"/>
                </a:lnTo>
                <a:lnTo>
                  <a:pt x="150729" y="56339"/>
                </a:lnTo>
                <a:lnTo>
                  <a:pt x="152107" y="54676"/>
                </a:lnTo>
                <a:lnTo>
                  <a:pt x="153575" y="53018"/>
                </a:lnTo>
                <a:lnTo>
                  <a:pt x="155057" y="51415"/>
                </a:lnTo>
                <a:lnTo>
                  <a:pt x="156519" y="49847"/>
                </a:lnTo>
                <a:lnTo>
                  <a:pt x="157981" y="48278"/>
                </a:lnTo>
                <a:lnTo>
                  <a:pt x="159458" y="46765"/>
                </a:lnTo>
                <a:lnTo>
                  <a:pt x="160955" y="45217"/>
                </a:lnTo>
                <a:lnTo>
                  <a:pt x="162481" y="43778"/>
                </a:lnTo>
                <a:lnTo>
                  <a:pt x="163953" y="42354"/>
                </a:lnTo>
                <a:lnTo>
                  <a:pt x="165404" y="40965"/>
                </a:lnTo>
                <a:lnTo>
                  <a:pt x="166890" y="39597"/>
                </a:lnTo>
                <a:lnTo>
                  <a:pt x="168356" y="38262"/>
                </a:lnTo>
                <a:lnTo>
                  <a:pt x="169818" y="37018"/>
                </a:lnTo>
                <a:lnTo>
                  <a:pt x="171293" y="35829"/>
                </a:lnTo>
                <a:lnTo>
                  <a:pt x="172679" y="34634"/>
                </a:lnTo>
                <a:lnTo>
                  <a:pt x="174154" y="33444"/>
                </a:lnTo>
                <a:lnTo>
                  <a:pt x="175529" y="32428"/>
                </a:lnTo>
                <a:lnTo>
                  <a:pt x="176924" y="31378"/>
                </a:lnTo>
                <a:lnTo>
                  <a:pt x="178244" y="30378"/>
                </a:lnTo>
                <a:lnTo>
                  <a:pt x="179559" y="29466"/>
                </a:lnTo>
                <a:lnTo>
                  <a:pt x="182613" y="27471"/>
                </a:lnTo>
                <a:lnTo>
                  <a:pt x="185617" y="25402"/>
                </a:lnTo>
                <a:lnTo>
                  <a:pt x="188631" y="23477"/>
                </a:lnTo>
                <a:lnTo>
                  <a:pt x="191714" y="21591"/>
                </a:lnTo>
                <a:lnTo>
                  <a:pt x="193244" y="20711"/>
                </a:lnTo>
                <a:lnTo>
                  <a:pt x="194737" y="19811"/>
                </a:lnTo>
                <a:lnTo>
                  <a:pt x="196281" y="18986"/>
                </a:lnTo>
                <a:lnTo>
                  <a:pt x="197845" y="18125"/>
                </a:lnTo>
                <a:lnTo>
                  <a:pt x="199423" y="17320"/>
                </a:lnTo>
                <a:lnTo>
                  <a:pt x="200982" y="16549"/>
                </a:lnTo>
                <a:lnTo>
                  <a:pt x="202574" y="15799"/>
                </a:lnTo>
                <a:lnTo>
                  <a:pt x="204107" y="15153"/>
                </a:lnTo>
                <a:lnTo>
                  <a:pt x="205770" y="14443"/>
                </a:lnTo>
                <a:lnTo>
                  <a:pt x="207343" y="13727"/>
                </a:lnTo>
                <a:lnTo>
                  <a:pt x="208937" y="12977"/>
                </a:lnTo>
                <a:lnTo>
                  <a:pt x="210524" y="12316"/>
                </a:lnTo>
                <a:lnTo>
                  <a:pt x="212097" y="11600"/>
                </a:lnTo>
                <a:lnTo>
                  <a:pt x="213720" y="10960"/>
                </a:lnTo>
                <a:lnTo>
                  <a:pt x="215302" y="10388"/>
                </a:lnTo>
                <a:lnTo>
                  <a:pt x="216934" y="9892"/>
                </a:lnTo>
                <a:lnTo>
                  <a:pt x="220896" y="8654"/>
                </a:lnTo>
                <a:lnTo>
                  <a:pt x="223432" y="7798"/>
                </a:lnTo>
                <a:lnTo>
                  <a:pt x="225075" y="7123"/>
                </a:lnTo>
                <a:lnTo>
                  <a:pt x="226267" y="6744"/>
                </a:lnTo>
                <a:lnTo>
                  <a:pt x="226891" y="6548"/>
                </a:lnTo>
                <a:lnTo>
                  <a:pt x="227530" y="6406"/>
                </a:lnTo>
                <a:lnTo>
                  <a:pt x="228283" y="6146"/>
                </a:lnTo>
                <a:lnTo>
                  <a:pt x="229211" y="5986"/>
                </a:lnTo>
                <a:lnTo>
                  <a:pt x="231870" y="5479"/>
                </a:lnTo>
                <a:lnTo>
                  <a:pt x="235910" y="4749"/>
                </a:lnTo>
                <a:lnTo>
                  <a:pt x="236877" y="4520"/>
                </a:lnTo>
                <a:lnTo>
                  <a:pt x="237750" y="4373"/>
                </a:lnTo>
                <a:lnTo>
                  <a:pt x="238539" y="4133"/>
                </a:lnTo>
                <a:lnTo>
                  <a:pt x="239272" y="3907"/>
                </a:lnTo>
                <a:lnTo>
                  <a:pt x="240829" y="3461"/>
                </a:lnTo>
                <a:lnTo>
                  <a:pt x="242566" y="3025"/>
                </a:lnTo>
                <a:lnTo>
                  <a:pt x="263219" y="520"/>
                </a:lnTo>
                <a:lnTo>
                  <a:pt x="267680" y="266"/>
                </a:lnTo>
                <a:lnTo>
                  <a:pt x="272296" y="147"/>
                </a:lnTo>
                <a:lnTo>
                  <a:pt x="277036" y="54"/>
                </a:lnTo>
                <a:close/>
              </a:path>
            </a:pathLst>
          </a:custGeom>
          <a:solidFill>
            <a:schemeClr val="bg1">
              <a:lumMod val="75000"/>
              <a:alpha val="16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56488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4/22/26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black logo&#10;&#10;AI-generated content may be incorrect.">
            <a:extLst>
              <a:ext uri="{FF2B5EF4-FFF2-40B4-BE49-F238E27FC236}">
                <a16:creationId xmlns:a16="http://schemas.microsoft.com/office/drawing/2014/main" id="{A7D4491E-22F2-CF76-797B-1A242AD2C50F}"/>
              </a:ext>
            </a:extLst>
          </p:cNvPr>
          <p:cNvPicPr>
            <a:picLocks noChangeAspect="1"/>
          </p:cNvPicPr>
          <p:nvPr userDrawn="1"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3024" y="365125"/>
            <a:ext cx="750301" cy="168222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A3B162-7C34-CD5F-D92C-FF814C2E0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AABA34-45CA-11B1-8260-A2AE2FB25D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59FFC1-047C-DDA1-CE18-EFE5C06F61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DA97D-AF0E-4FDB-8DC2-057573CB12E9}" type="datetimeFigureOut">
              <a:rPr lang="en-ID" smtClean="0"/>
              <a:t>22/04/26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3FA13-7532-CCFE-9EF6-878F7946B9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73361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709" r:id="rId20"/>
    <p:sldLayoutId id="2147483710" r:id="rId21"/>
    <p:sldLayoutId id="2147483711" r:id="rId22"/>
    <p:sldLayoutId id="2147483712" r:id="rId23"/>
    <p:sldLayoutId id="2147483713" r:id="rId24"/>
    <p:sldLayoutId id="2147483714" r:id="rId25"/>
    <p:sldLayoutId id="2147483715" r:id="rId26"/>
    <p:sldLayoutId id="2147483716" r:id="rId27"/>
    <p:sldLayoutId id="2147483717" r:id="rId28"/>
    <p:sldLayoutId id="2147483718" r:id="rId29"/>
    <p:sldLayoutId id="2147483719" r:id="rId30"/>
    <p:sldLayoutId id="2147483720" r:id="rId31"/>
    <p:sldLayoutId id="2147483704" r:id="rId32"/>
    <p:sldLayoutId id="2147483705" r:id="rId33"/>
    <p:sldLayoutId id="2147483706" r:id="rId34"/>
    <p:sldLayoutId id="2147483707" r:id="rId35"/>
    <p:sldLayoutId id="2147483708" r:id="rId3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551">
          <p15:clr>
            <a:srgbClr val="F26B43"/>
          </p15:clr>
        </p15:guide>
        <p15:guide id="5" pos="7129">
          <p15:clr>
            <a:srgbClr val="F26B43"/>
          </p15:clr>
        </p15:guide>
        <p15:guide id="6" orient="horz" pos="323">
          <p15:clr>
            <a:srgbClr val="F26B43"/>
          </p15:clr>
        </p15:guide>
        <p15:guide id="7" orient="horz" pos="399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18" Type="http://schemas.openxmlformats.org/officeDocument/2006/relationships/image" Target="../media/image20.png"/><Relationship Id="rId26" Type="http://schemas.openxmlformats.org/officeDocument/2006/relationships/image" Target="../media/image28.jpeg"/><Relationship Id="rId3" Type="http://schemas.openxmlformats.org/officeDocument/2006/relationships/image" Target="../media/image5.jpeg"/><Relationship Id="rId21" Type="http://schemas.openxmlformats.org/officeDocument/2006/relationships/image" Target="../media/image23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17" Type="http://schemas.openxmlformats.org/officeDocument/2006/relationships/image" Target="../media/image19.jpeg"/><Relationship Id="rId25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8.png"/><Relationship Id="rId20" Type="http://schemas.openxmlformats.org/officeDocument/2006/relationships/image" Target="../media/image22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24" Type="http://schemas.openxmlformats.org/officeDocument/2006/relationships/image" Target="../media/image26.jpeg"/><Relationship Id="rId5" Type="http://schemas.openxmlformats.org/officeDocument/2006/relationships/image" Target="../media/image7.jpeg"/><Relationship Id="rId15" Type="http://schemas.openxmlformats.org/officeDocument/2006/relationships/image" Target="../media/image17.jpeg"/><Relationship Id="rId23" Type="http://schemas.openxmlformats.org/officeDocument/2006/relationships/image" Target="../media/image25.jpeg"/><Relationship Id="rId10" Type="http://schemas.openxmlformats.org/officeDocument/2006/relationships/image" Target="../media/image12.jpeg"/><Relationship Id="rId19" Type="http://schemas.openxmlformats.org/officeDocument/2006/relationships/image" Target="../media/image21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Relationship Id="rId14" Type="http://schemas.openxmlformats.org/officeDocument/2006/relationships/image" Target="../media/image16.jpeg"/><Relationship Id="rId22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B5A63B2-84FE-0D1E-A102-A26F8D9F72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3" name="Picture 2" descr="A high angle view of buildings and a road&#10;&#10;AI-generated content may be incorrect.">
            <a:extLst>
              <a:ext uri="{FF2B5EF4-FFF2-40B4-BE49-F238E27FC236}">
                <a16:creationId xmlns:a16="http://schemas.microsoft.com/office/drawing/2014/main" id="{090DAD32-A8F3-1E96-AB97-C5808C5679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0" t="243" r="19566" b="243"/>
          <a:stretch/>
        </p:blipFill>
        <p:spPr>
          <a:xfrm>
            <a:off x="5250426" y="0"/>
            <a:ext cx="6941574" cy="6857999"/>
          </a:xfrm>
          <a:prstGeom prst="rect">
            <a:avLst/>
          </a:prstGeom>
        </p:spPr>
      </p:pic>
      <p:sp>
        <p:nvSpPr>
          <p:cNvPr id="9" name="Freeform: Shape 42">
            <a:extLst>
              <a:ext uri="{FF2B5EF4-FFF2-40B4-BE49-F238E27FC236}">
                <a16:creationId xmlns:a16="http://schemas.microsoft.com/office/drawing/2014/main" id="{FBFB2DC7-FDD0-186F-708A-1ED868B692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5250426" y="0"/>
            <a:ext cx="6512897" cy="6858000"/>
          </a:xfrm>
          <a:custGeom>
            <a:avLst/>
            <a:gdLst>
              <a:gd name="connsiteX0" fmla="*/ 0 w 5283061"/>
              <a:gd name="connsiteY0" fmla="*/ 0 h 6858000"/>
              <a:gd name="connsiteX1" fmla="*/ 5283061 w 5283061"/>
              <a:gd name="connsiteY1" fmla="*/ 0 h 6858000"/>
              <a:gd name="connsiteX2" fmla="*/ 5283061 w 5283061"/>
              <a:gd name="connsiteY2" fmla="*/ 6858000 h 6858000"/>
              <a:gd name="connsiteX3" fmla="*/ 0 w 52830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83061" h="6858000">
                <a:moveTo>
                  <a:pt x="0" y="0"/>
                </a:moveTo>
                <a:lnTo>
                  <a:pt x="5283061" y="0"/>
                </a:lnTo>
                <a:lnTo>
                  <a:pt x="5283061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00000">
                <a:schemeClr val="tx2">
                  <a:alpha val="0"/>
                </a:schemeClr>
              </a:gs>
              <a:gs pos="0">
                <a:schemeClr val="tx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0" name="Freeform: Shape 42">
            <a:extLst>
              <a:ext uri="{FF2B5EF4-FFF2-40B4-BE49-F238E27FC236}">
                <a16:creationId xmlns:a16="http://schemas.microsoft.com/office/drawing/2014/main" id="{C33056DE-20E8-27C6-F68C-AF04966342D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5254496" y="0"/>
            <a:ext cx="6512898" cy="6858000"/>
          </a:xfrm>
          <a:custGeom>
            <a:avLst/>
            <a:gdLst>
              <a:gd name="connsiteX0" fmla="*/ 0 w 5283061"/>
              <a:gd name="connsiteY0" fmla="*/ 0 h 6858000"/>
              <a:gd name="connsiteX1" fmla="*/ 5283061 w 5283061"/>
              <a:gd name="connsiteY1" fmla="*/ 0 h 6858000"/>
              <a:gd name="connsiteX2" fmla="*/ 5283061 w 5283061"/>
              <a:gd name="connsiteY2" fmla="*/ 6858000 h 6858000"/>
              <a:gd name="connsiteX3" fmla="*/ 0 w 52830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83061" h="6858000">
                <a:moveTo>
                  <a:pt x="0" y="0"/>
                </a:moveTo>
                <a:lnTo>
                  <a:pt x="5283061" y="0"/>
                </a:lnTo>
                <a:lnTo>
                  <a:pt x="5283061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58000">
                <a:srgbClr val="002E59">
                  <a:alpha val="63000"/>
                </a:srgbClr>
              </a:gs>
              <a:gs pos="79000">
                <a:srgbClr val="002E59">
                  <a:alpha val="37000"/>
                </a:srgbClr>
              </a:gs>
              <a:gs pos="100000">
                <a:schemeClr val="tx2">
                  <a:alpha val="0"/>
                </a:schemeClr>
              </a:gs>
              <a:gs pos="8000">
                <a:schemeClr val="tx2">
                  <a:alpha val="9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11" name="Picture 10" descr="A blue and black logo&#10;&#10;AI-generated content may be incorrect.">
            <a:extLst>
              <a:ext uri="{FF2B5EF4-FFF2-40B4-BE49-F238E27FC236}">
                <a16:creationId xmlns:a16="http://schemas.microsoft.com/office/drawing/2014/main" id="{81E274BB-4842-E9A8-C3F0-B7D185547E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3024" y="365125"/>
            <a:ext cx="750301" cy="1682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81EE14-0BD5-64C1-39AA-F9539AFB0359}"/>
              </a:ext>
            </a:extLst>
          </p:cNvPr>
          <p:cNvSpPr txBox="1"/>
          <p:nvPr/>
        </p:nvSpPr>
        <p:spPr>
          <a:xfrm>
            <a:off x="709712" y="2080572"/>
            <a:ext cx="9010178" cy="18466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ID" sz="5700" b="1" dirty="0">
                <a:solidFill>
                  <a:srgbClr val="FFFFFF"/>
                </a:solidFill>
                <a:latin typeface="Montserrat"/>
                <a:cs typeface="Heebo"/>
              </a:rPr>
              <a:t>2026 </a:t>
            </a:r>
            <a:r>
              <a:rPr lang="en-ID" sz="5700" b="1" dirty="0" err="1">
                <a:solidFill>
                  <a:srgbClr val="FFFFFF"/>
                </a:solidFill>
                <a:latin typeface="Montserrat"/>
                <a:cs typeface="Heebo"/>
              </a:rPr>
              <a:t>Counselor</a:t>
            </a:r>
            <a:r>
              <a:rPr lang="en-ID" sz="5700" b="1" dirty="0">
                <a:solidFill>
                  <a:srgbClr val="FFFFFF"/>
                </a:solidFill>
                <a:latin typeface="Montserrat"/>
                <a:cs typeface="Heebo"/>
              </a:rPr>
              <a:t> </a:t>
            </a:r>
            <a:endParaRPr lang="en-ID" sz="5700" b="1" dirty="0">
              <a:solidFill>
                <a:srgbClr val="FFFFFF"/>
              </a:solidFill>
              <a:latin typeface="Montserrat"/>
              <a:cs typeface="Heebo" panose="020F0502020204030204" pitchFamily="2" charset="-79"/>
            </a:endParaRPr>
          </a:p>
          <a:p>
            <a:pPr>
              <a:defRPr/>
            </a:pPr>
            <a:r>
              <a:rPr lang="en-ID" sz="5700" b="1" dirty="0">
                <a:solidFill>
                  <a:srgbClr val="FFFFFF"/>
                </a:solidFill>
                <a:latin typeface="Montserrat"/>
                <a:cs typeface="Heebo"/>
              </a:rPr>
              <a:t>Forum</a:t>
            </a:r>
            <a:endParaRPr lang="en-ID" sz="5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cs typeface="Heebo" panose="020F0502020204030204" pitchFamily="2" charset="-79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F5AFF0-3DBC-7831-BE1C-EBE4B10C5901}"/>
              </a:ext>
            </a:extLst>
          </p:cNvPr>
          <p:cNvSpPr txBox="1"/>
          <p:nvPr/>
        </p:nvSpPr>
        <p:spPr>
          <a:xfrm>
            <a:off x="709713" y="4169110"/>
            <a:ext cx="6462443" cy="8352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3000"/>
              </a:lnSpc>
              <a:defRPr/>
            </a:pPr>
            <a:r>
              <a:rPr lang="en-US" sz="2200">
                <a:solidFill>
                  <a:srgbClr val="FFFFFF"/>
                </a:solidFill>
                <a:latin typeface="Montserrat"/>
                <a:ea typeface="Urbanist" panose="020B0A04040200000203" pitchFamily="34" charset="0"/>
                <a:cs typeface="Urbanist" panose="020B0A04040200000203" pitchFamily="34" charset="0"/>
              </a:rPr>
              <a:t>College of Humanities, Arts, Behavioral &amp; Social Sciences</a:t>
            </a:r>
            <a:endParaRPr kumimoji="0" lang="en-ID" sz="2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3BC30B5-3504-67CA-39ED-B82648A02055}"/>
              </a:ext>
            </a:extLst>
          </p:cNvPr>
          <p:cNvCxnSpPr>
            <a:cxnSpLocks/>
          </p:cNvCxnSpPr>
          <p:nvPr/>
        </p:nvCxnSpPr>
        <p:spPr>
          <a:xfrm>
            <a:off x="813871" y="3935349"/>
            <a:ext cx="625917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3537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2EF3B57-1638-DE89-D94C-C568FBB6D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7" y="0"/>
            <a:ext cx="121570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89EEC1-93A5-68AC-C3D5-A3A99958D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9" y="0"/>
            <a:ext cx="121532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071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FD26EB8-A12C-59E9-B635-3C030C02BC68}"/>
              </a:ext>
            </a:extLst>
          </p:cNvPr>
          <p:cNvSpPr txBox="1"/>
          <p:nvPr/>
        </p:nvSpPr>
        <p:spPr>
          <a:xfrm>
            <a:off x="714289" y="1470648"/>
            <a:ext cx="492112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 b="1">
                <a:solidFill>
                  <a:schemeClr val="tx2"/>
                </a:solidFill>
                <a:latin typeface="+mj-lt"/>
              </a:rPr>
              <a:t>CHABSS IN NUMBERS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224E349-2D6C-4597-ACE0-107E2B0EA203}"/>
              </a:ext>
            </a:extLst>
          </p:cNvPr>
          <p:cNvGrpSpPr/>
          <p:nvPr/>
        </p:nvGrpSpPr>
        <p:grpSpPr>
          <a:xfrm>
            <a:off x="6518126" y="3309492"/>
            <a:ext cx="2592789" cy="2592790"/>
            <a:chOff x="5219880" y="1450928"/>
            <a:chExt cx="2393566" cy="239356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9B1287D-7573-6143-D843-EA4EF77CD07A}"/>
                </a:ext>
              </a:extLst>
            </p:cNvPr>
            <p:cNvSpPr/>
            <p:nvPr/>
          </p:nvSpPr>
          <p:spPr>
            <a:xfrm>
              <a:off x="5219880" y="1450928"/>
              <a:ext cx="2393566" cy="23935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42900" dir="5400000" sx="90000" sy="9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8" name="Pie 28">
              <a:extLst>
                <a:ext uri="{FF2B5EF4-FFF2-40B4-BE49-F238E27FC236}">
                  <a16:creationId xmlns:a16="http://schemas.microsoft.com/office/drawing/2014/main" id="{D3907DB0-61EF-DCD3-C6B6-03A3B35B61AF}"/>
                </a:ext>
              </a:extLst>
            </p:cNvPr>
            <p:cNvSpPr/>
            <p:nvPr/>
          </p:nvSpPr>
          <p:spPr>
            <a:xfrm>
              <a:off x="5401801" y="1632849"/>
              <a:ext cx="2029724" cy="2029725"/>
            </a:xfrm>
            <a:prstGeom prst="pie">
              <a:avLst/>
            </a:prstGeom>
            <a:solidFill>
              <a:schemeClr val="bg2"/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0000" tIns="46800" rIns="90000" bIns="468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algn="l" defTabSz="914400" rtl="0" eaLnBrk="1" latinLnBrk="0" hangingPunct="1"/>
              <a:endParaRPr lang="en-US" sz="1200" b="1">
                <a:latin typeface="Montserrat" panose="00000500000000000000" pitchFamily="50" charset="0"/>
              </a:endParaRPr>
            </a:p>
          </p:txBody>
        </p:sp>
        <p:sp>
          <p:nvSpPr>
            <p:cNvPr id="9" name="Pie 29">
              <a:extLst>
                <a:ext uri="{FF2B5EF4-FFF2-40B4-BE49-F238E27FC236}">
                  <a16:creationId xmlns:a16="http://schemas.microsoft.com/office/drawing/2014/main" id="{7A43646C-F308-1E54-373F-73953BA3FE99}"/>
                </a:ext>
              </a:extLst>
            </p:cNvPr>
            <p:cNvSpPr/>
            <p:nvPr/>
          </p:nvSpPr>
          <p:spPr>
            <a:xfrm>
              <a:off x="5401801" y="1632849"/>
              <a:ext cx="2029724" cy="2029725"/>
            </a:xfrm>
            <a:prstGeom prst="pie">
              <a:avLst>
                <a:gd name="adj1" fmla="val 16137849"/>
                <a:gd name="adj2" fmla="val 4758350"/>
              </a:avLst>
            </a:prstGeom>
            <a:solidFill>
              <a:schemeClr val="accent2"/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b="1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89D7303-079C-5286-4951-F772304EDBD0}"/>
                </a:ext>
              </a:extLst>
            </p:cNvPr>
            <p:cNvSpPr/>
            <p:nvPr/>
          </p:nvSpPr>
          <p:spPr>
            <a:xfrm>
              <a:off x="5726908" y="1957956"/>
              <a:ext cx="1379510" cy="1379511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20000"/>
                </a:lnSpc>
              </a:pPr>
              <a:endParaRPr lang="en-US" sz="1600">
                <a:solidFill>
                  <a:schemeClr val="accent1"/>
                </a:solidFill>
                <a:latin typeface="Montserrat" panose="00000500000000000000" pitchFamily="50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61C0CDD-97E1-CFDC-357B-5AAA8C621A1D}"/>
              </a:ext>
            </a:extLst>
          </p:cNvPr>
          <p:cNvGrpSpPr/>
          <p:nvPr/>
        </p:nvGrpSpPr>
        <p:grpSpPr>
          <a:xfrm>
            <a:off x="6451531" y="1012539"/>
            <a:ext cx="2592789" cy="2592790"/>
            <a:chOff x="5219880" y="1450928"/>
            <a:chExt cx="2393566" cy="2393567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97C58C1-DD6E-C3D4-8D58-362C85C638C3}"/>
                </a:ext>
              </a:extLst>
            </p:cNvPr>
            <p:cNvSpPr/>
            <p:nvPr/>
          </p:nvSpPr>
          <p:spPr>
            <a:xfrm>
              <a:off x="5219880" y="1450928"/>
              <a:ext cx="2393566" cy="23935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42900" dir="5400000" sx="90000" sy="9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5" name="Pie 28">
              <a:extLst>
                <a:ext uri="{FF2B5EF4-FFF2-40B4-BE49-F238E27FC236}">
                  <a16:creationId xmlns:a16="http://schemas.microsoft.com/office/drawing/2014/main" id="{D4F62201-0907-B2C7-CA2D-01776EF831D2}"/>
                </a:ext>
              </a:extLst>
            </p:cNvPr>
            <p:cNvSpPr/>
            <p:nvPr/>
          </p:nvSpPr>
          <p:spPr>
            <a:xfrm>
              <a:off x="5401801" y="1632849"/>
              <a:ext cx="2029724" cy="2029725"/>
            </a:xfrm>
            <a:prstGeom prst="pie">
              <a:avLst/>
            </a:prstGeom>
            <a:solidFill>
              <a:schemeClr val="bg2"/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0000" tIns="46800" rIns="90000" bIns="468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algn="l" defTabSz="914400" rtl="0" eaLnBrk="1" latinLnBrk="0" hangingPunct="1"/>
              <a:endParaRPr lang="en-US" sz="1200" b="1">
                <a:solidFill>
                  <a:schemeClr val="bg1">
                    <a:lumMod val="85000"/>
                  </a:schemeClr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6" name="Pie 29">
              <a:extLst>
                <a:ext uri="{FF2B5EF4-FFF2-40B4-BE49-F238E27FC236}">
                  <a16:creationId xmlns:a16="http://schemas.microsoft.com/office/drawing/2014/main" id="{9D10DC28-186A-FB59-D49E-AC16F9F804AA}"/>
                </a:ext>
              </a:extLst>
            </p:cNvPr>
            <p:cNvSpPr/>
            <p:nvPr/>
          </p:nvSpPr>
          <p:spPr>
            <a:xfrm>
              <a:off x="5401801" y="1632849"/>
              <a:ext cx="2029724" cy="2029725"/>
            </a:xfrm>
            <a:prstGeom prst="pie">
              <a:avLst>
                <a:gd name="adj1" fmla="val 10995944"/>
                <a:gd name="adj2" fmla="val 1461772"/>
              </a:avLst>
            </a:prstGeom>
            <a:solidFill>
              <a:schemeClr val="tx2"/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b="1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C6B0BF4-AD4E-558C-FBC9-190DE15081CD}"/>
                </a:ext>
              </a:extLst>
            </p:cNvPr>
            <p:cNvSpPr/>
            <p:nvPr/>
          </p:nvSpPr>
          <p:spPr>
            <a:xfrm>
              <a:off x="5726908" y="1957956"/>
              <a:ext cx="1379510" cy="1379511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20000"/>
                </a:lnSpc>
              </a:pPr>
              <a:endParaRPr lang="en-US" sz="1600">
                <a:solidFill>
                  <a:schemeClr val="accent1"/>
                </a:solidFill>
                <a:latin typeface="Montserrat" panose="00000500000000000000" pitchFamily="50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F5EB9DF-F91D-7D37-8A5E-1DD901A4D894}"/>
              </a:ext>
            </a:extLst>
          </p:cNvPr>
          <p:cNvGrpSpPr/>
          <p:nvPr/>
        </p:nvGrpSpPr>
        <p:grpSpPr>
          <a:xfrm>
            <a:off x="8322241" y="1942357"/>
            <a:ext cx="3030106" cy="3030107"/>
            <a:chOff x="5219880" y="1450928"/>
            <a:chExt cx="2393566" cy="2393567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20F645E-8283-BA55-1C9F-2C712450CF43}"/>
                </a:ext>
              </a:extLst>
            </p:cNvPr>
            <p:cNvSpPr/>
            <p:nvPr/>
          </p:nvSpPr>
          <p:spPr>
            <a:xfrm>
              <a:off x="5219880" y="1450928"/>
              <a:ext cx="2393566" cy="23935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42900" dir="5400000" sx="90000" sy="9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2" name="Pie 28">
              <a:extLst>
                <a:ext uri="{FF2B5EF4-FFF2-40B4-BE49-F238E27FC236}">
                  <a16:creationId xmlns:a16="http://schemas.microsoft.com/office/drawing/2014/main" id="{D502E43D-B88C-E9A4-769A-086892E200FE}"/>
                </a:ext>
              </a:extLst>
            </p:cNvPr>
            <p:cNvSpPr/>
            <p:nvPr/>
          </p:nvSpPr>
          <p:spPr>
            <a:xfrm>
              <a:off x="5401801" y="1632849"/>
              <a:ext cx="2029724" cy="2029725"/>
            </a:xfrm>
            <a:prstGeom prst="pie">
              <a:avLst/>
            </a:prstGeom>
            <a:solidFill>
              <a:schemeClr val="bg2"/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0000" tIns="46800" rIns="90000" bIns="468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algn="l" defTabSz="914400" rtl="0" eaLnBrk="1" latinLnBrk="0" hangingPunct="1"/>
              <a:endParaRPr lang="en-US" sz="1200" b="1">
                <a:latin typeface="Montserrat" panose="00000500000000000000" pitchFamily="50" charset="0"/>
              </a:endParaRPr>
            </a:p>
          </p:txBody>
        </p:sp>
        <p:sp>
          <p:nvSpPr>
            <p:cNvPr id="23" name="Pie 29">
              <a:extLst>
                <a:ext uri="{FF2B5EF4-FFF2-40B4-BE49-F238E27FC236}">
                  <a16:creationId xmlns:a16="http://schemas.microsoft.com/office/drawing/2014/main" id="{0401EE4C-142F-E239-9477-B841601C1641}"/>
                </a:ext>
              </a:extLst>
            </p:cNvPr>
            <p:cNvSpPr/>
            <p:nvPr/>
          </p:nvSpPr>
          <p:spPr>
            <a:xfrm>
              <a:off x="5401801" y="1632849"/>
              <a:ext cx="2029724" cy="2029725"/>
            </a:xfrm>
            <a:prstGeom prst="pie">
              <a:avLst>
                <a:gd name="adj1" fmla="val 5738495"/>
                <a:gd name="adj2" fmla="val 1461772"/>
              </a:avLst>
            </a:prstGeom>
            <a:solidFill>
              <a:schemeClr val="accent6"/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b="1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BC822B0-ACB4-7375-0532-4575E402BDD2}"/>
                </a:ext>
              </a:extLst>
            </p:cNvPr>
            <p:cNvSpPr/>
            <p:nvPr/>
          </p:nvSpPr>
          <p:spPr>
            <a:xfrm>
              <a:off x="5726908" y="1957956"/>
              <a:ext cx="1379510" cy="1379511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20000"/>
                </a:lnSpc>
              </a:pPr>
              <a:endParaRPr lang="en-US" sz="1600">
                <a:solidFill>
                  <a:schemeClr val="accent1"/>
                </a:solidFill>
                <a:latin typeface="Montserrat" panose="00000500000000000000" pitchFamily="50" charset="0"/>
                <a:cs typeface="Segoe UI" panose="020B0502040204020203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2E035478-9966-2D7D-38A6-A66E75F53C18}"/>
              </a:ext>
            </a:extLst>
          </p:cNvPr>
          <p:cNvSpPr txBox="1"/>
          <p:nvPr/>
        </p:nvSpPr>
        <p:spPr>
          <a:xfrm>
            <a:off x="734116" y="2955215"/>
            <a:ext cx="1547218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3600" b="1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25000"/>
                      </a:schemeClr>
                    </a:gs>
                  </a:gsLst>
                  <a:lin ang="2700000" scaled="1"/>
                </a:gradFill>
                <a:latin typeface="+mj-lt"/>
              </a:rPr>
              <a:t>6461+</a:t>
            </a:r>
            <a:endParaRPr lang="en-ID" sz="3600" b="1" baseline="30000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25000"/>
                    </a:schemeClr>
                  </a:gs>
                </a:gsLst>
                <a:lin ang="2700000" scaled="1"/>
              </a:gra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B936568-CDEC-F90F-B319-EF805648A7EE}"/>
              </a:ext>
            </a:extLst>
          </p:cNvPr>
          <p:cNvSpPr txBox="1"/>
          <p:nvPr/>
        </p:nvSpPr>
        <p:spPr>
          <a:xfrm>
            <a:off x="2491899" y="2981446"/>
            <a:ext cx="3359572" cy="3104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/>
              <a:t>Students in CHABSS Majors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E5786E1-0CF2-9D71-135B-12FBCA575F2D}"/>
              </a:ext>
            </a:extLst>
          </p:cNvPr>
          <p:cNvSpPr txBox="1"/>
          <p:nvPr/>
        </p:nvSpPr>
        <p:spPr>
          <a:xfrm>
            <a:off x="742079" y="3909074"/>
            <a:ext cx="1314784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3600" b="1">
                <a:gradFill>
                  <a:gsLst>
                    <a:gs pos="0">
                      <a:schemeClr val="accent2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2700000" scaled="1"/>
                </a:gradFill>
                <a:latin typeface="+mj-lt"/>
              </a:rPr>
              <a:t>379+</a:t>
            </a:r>
            <a:endParaRPr lang="en-ID" sz="3600" b="1" baseline="30000">
              <a:gradFill>
                <a:gsLst>
                  <a:gs pos="0">
                    <a:schemeClr val="accent2"/>
                  </a:gs>
                  <a:gs pos="100000">
                    <a:schemeClr val="accent2">
                      <a:lumMod val="75000"/>
                    </a:schemeClr>
                  </a:gs>
                </a:gsLst>
                <a:lin ang="2700000" scaled="1"/>
              </a:gra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FBE890B-C5F9-D461-BE62-B191EF0EE029}"/>
              </a:ext>
            </a:extLst>
          </p:cNvPr>
          <p:cNvSpPr txBox="1"/>
          <p:nvPr/>
        </p:nvSpPr>
        <p:spPr>
          <a:xfrm>
            <a:off x="2499862" y="3935305"/>
            <a:ext cx="3359572" cy="3104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>
                <a:solidFill>
                  <a:srgbClr val="000000"/>
                </a:solidFill>
              </a:rPr>
              <a:t>GE Courses Offered by CHABSS</a:t>
            </a:r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A966941-7310-152F-C776-2F66F0121082}"/>
              </a:ext>
            </a:extLst>
          </p:cNvPr>
          <p:cNvSpPr txBox="1"/>
          <p:nvPr/>
        </p:nvSpPr>
        <p:spPr>
          <a:xfrm>
            <a:off x="734116" y="4862933"/>
            <a:ext cx="1585690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3600" b="1">
                <a:gradFill>
                  <a:gsLst>
                    <a:gs pos="0">
                      <a:schemeClr val="accent3"/>
                    </a:gs>
                    <a:gs pos="100000">
                      <a:schemeClr val="accent3">
                        <a:lumMod val="75000"/>
                      </a:schemeClr>
                    </a:gs>
                  </a:gsLst>
                  <a:lin ang="2700000" scaled="1"/>
                </a:gradFill>
                <a:latin typeface="+mj-lt"/>
              </a:rPr>
              <a:t>1000+</a:t>
            </a:r>
            <a:endParaRPr lang="en-ID" sz="3600" b="1" baseline="30000">
              <a:gradFill>
                <a:gsLst>
                  <a:gs pos="0">
                    <a:schemeClr val="accent3"/>
                  </a:gs>
                  <a:gs pos="100000">
                    <a:schemeClr val="accent3">
                      <a:lumMod val="75000"/>
                    </a:schemeClr>
                  </a:gs>
                </a:gsLst>
                <a:lin ang="2700000" scaled="1"/>
              </a:gra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E971980-664D-2ADC-0FA4-966A1B8FDB98}"/>
              </a:ext>
            </a:extLst>
          </p:cNvPr>
          <p:cNvSpPr txBox="1"/>
          <p:nvPr/>
        </p:nvSpPr>
        <p:spPr>
          <a:xfrm>
            <a:off x="2491899" y="4889164"/>
            <a:ext cx="3359572" cy="5504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>
                <a:solidFill>
                  <a:srgbClr val="000000"/>
                </a:solidFill>
              </a:rPr>
              <a:t>Classes taught by a diverse array of tenure track and lecturer faculty </a:t>
            </a:r>
            <a:endParaRPr lang="en-US" sz="120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DDA940F-61FA-25CC-C8B0-82CBA9D3CBC8}"/>
              </a:ext>
            </a:extLst>
          </p:cNvPr>
          <p:cNvCxnSpPr>
            <a:cxnSpLocks/>
          </p:cNvCxnSpPr>
          <p:nvPr/>
        </p:nvCxnSpPr>
        <p:spPr>
          <a:xfrm>
            <a:off x="839653" y="2746121"/>
            <a:ext cx="625917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C7D14FB8-AB2D-307D-F0DC-3DB6E3563092}"/>
              </a:ext>
            </a:extLst>
          </p:cNvPr>
          <p:cNvSpPr txBox="1"/>
          <p:nvPr/>
        </p:nvSpPr>
        <p:spPr>
          <a:xfrm>
            <a:off x="7041026" y="1982304"/>
            <a:ext cx="1547218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3600" b="1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25000"/>
                      </a:schemeClr>
                    </a:gs>
                  </a:gsLst>
                  <a:lin ang="2700000" scaled="1"/>
                </a:gradFill>
                <a:latin typeface="+mj-lt"/>
              </a:rPr>
              <a:t>6461+</a:t>
            </a:r>
            <a:endParaRPr lang="en-ID" sz="3600" b="1" baseline="30000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25000"/>
                    </a:schemeClr>
                  </a:gs>
                </a:gsLst>
                <a:lin ang="2700000" scaled="1"/>
              </a:gra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771298-ED65-93C8-D203-D92447F63752}"/>
              </a:ext>
            </a:extLst>
          </p:cNvPr>
          <p:cNvSpPr txBox="1"/>
          <p:nvPr/>
        </p:nvSpPr>
        <p:spPr>
          <a:xfrm>
            <a:off x="9042032" y="3106099"/>
            <a:ext cx="17059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 b="1">
                <a:gradFill>
                  <a:gsLst>
                    <a:gs pos="0">
                      <a:schemeClr val="accent3"/>
                    </a:gs>
                    <a:gs pos="100000">
                      <a:schemeClr val="accent3">
                        <a:lumMod val="75000"/>
                      </a:schemeClr>
                    </a:gs>
                  </a:gsLst>
                  <a:lin ang="2700000" scaled="1"/>
                </a:gradFill>
                <a:latin typeface="+mj-lt"/>
              </a:rPr>
              <a:t>1,000+</a:t>
            </a:r>
            <a:endParaRPr lang="en-ID" sz="3600" b="1" baseline="30000">
              <a:gradFill>
                <a:gsLst>
                  <a:gs pos="0">
                    <a:schemeClr val="accent3"/>
                  </a:gs>
                  <a:gs pos="100000">
                    <a:schemeClr val="accent3">
                      <a:lumMod val="75000"/>
                    </a:schemeClr>
                  </a:gs>
                </a:gsLst>
                <a:lin ang="2700000" scaled="1"/>
              </a:gra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0BBE61-97C4-0CD1-A746-9E8DD09D93FD}"/>
              </a:ext>
            </a:extLst>
          </p:cNvPr>
          <p:cNvSpPr txBox="1"/>
          <p:nvPr/>
        </p:nvSpPr>
        <p:spPr>
          <a:xfrm>
            <a:off x="7176745" y="4279490"/>
            <a:ext cx="1314784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3600" b="1">
                <a:gradFill>
                  <a:gsLst>
                    <a:gs pos="0">
                      <a:schemeClr val="accent2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2700000" scaled="1"/>
                </a:gradFill>
                <a:latin typeface="+mj-lt"/>
              </a:rPr>
              <a:t>379+</a:t>
            </a:r>
            <a:endParaRPr lang="en-ID" sz="3600" b="1" baseline="30000">
              <a:gradFill>
                <a:gsLst>
                  <a:gs pos="0">
                    <a:schemeClr val="accent2"/>
                  </a:gs>
                  <a:gs pos="100000">
                    <a:schemeClr val="accent2">
                      <a:lumMod val="75000"/>
                    </a:schemeClr>
                  </a:gs>
                </a:gsLst>
                <a:lin ang="2700000" scaled="1"/>
              </a:gra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00061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8">
            <a:extLst>
              <a:ext uri="{FF2B5EF4-FFF2-40B4-BE49-F238E27FC236}">
                <a16:creationId xmlns:a16="http://schemas.microsoft.com/office/drawing/2014/main" id="{181281AC-DC3E-34E9-8DD0-BB7206124C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" r="1454"/>
          <a:stretch/>
        </p:blipFill>
        <p:spPr>
          <a:xfrm>
            <a:off x="7204202" y="658320"/>
            <a:ext cx="1586076" cy="2117514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</p:pic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44F1E0C8-E8FA-965E-C718-8B7A5B4FDC9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r="1613"/>
          <a:stretch/>
        </p:blipFill>
        <p:spPr>
          <a:xfrm>
            <a:off x="366007" y="656395"/>
            <a:ext cx="1586076" cy="2117514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</p:pic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487BA5BD-1B78-E8B3-64AF-5D84A58A14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" r="1663"/>
          <a:stretch/>
        </p:blipFill>
        <p:spPr>
          <a:xfrm>
            <a:off x="2163580" y="656395"/>
            <a:ext cx="1586076" cy="2117514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</p:pic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EDA20D86-6545-762B-4C62-2F62FE2EF6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" r="1684"/>
          <a:stretch/>
        </p:blipFill>
        <p:spPr>
          <a:xfrm>
            <a:off x="3849221" y="656395"/>
            <a:ext cx="1586076" cy="2117514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</p:pic>
      <p:pic>
        <p:nvPicPr>
          <p:cNvPr id="7" name="Picture Placeholder 8">
            <a:extLst>
              <a:ext uri="{FF2B5EF4-FFF2-40B4-BE49-F238E27FC236}">
                <a16:creationId xmlns:a16="http://schemas.microsoft.com/office/drawing/2014/main" id="{B8BBF3B9-BB0F-D3E8-06AE-19F49E7F915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" r="1798"/>
          <a:stretch/>
        </p:blipFill>
        <p:spPr>
          <a:xfrm>
            <a:off x="5526252" y="656395"/>
            <a:ext cx="1586076" cy="2117514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</p:pic>
      <p:pic>
        <p:nvPicPr>
          <p:cNvPr id="8" name="Picture Placeholder 8">
            <a:extLst>
              <a:ext uri="{FF2B5EF4-FFF2-40B4-BE49-F238E27FC236}">
                <a16:creationId xmlns:a16="http://schemas.microsoft.com/office/drawing/2014/main" id="{61D28EF8-62FA-5196-F737-4A599A57CC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" r="1634"/>
          <a:stretch/>
        </p:blipFill>
        <p:spPr>
          <a:xfrm>
            <a:off x="7203283" y="2421480"/>
            <a:ext cx="1586076" cy="2117514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8BC1EC93-FAC3-5714-4C86-5EC7C884A21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" r="1727"/>
          <a:stretch/>
        </p:blipFill>
        <p:spPr>
          <a:xfrm>
            <a:off x="8828653" y="656395"/>
            <a:ext cx="1586076" cy="2117514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</p:pic>
      <p:pic>
        <p:nvPicPr>
          <p:cNvPr id="10" name="Picture Placeholder 8">
            <a:extLst>
              <a:ext uri="{FF2B5EF4-FFF2-40B4-BE49-F238E27FC236}">
                <a16:creationId xmlns:a16="http://schemas.microsoft.com/office/drawing/2014/main" id="{99C365B7-E562-A19E-3048-A2ADCA02DA6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" r="1534"/>
          <a:stretch/>
        </p:blipFill>
        <p:spPr>
          <a:xfrm>
            <a:off x="366007" y="1804483"/>
            <a:ext cx="1586076" cy="2117514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</p:pic>
      <p:pic>
        <p:nvPicPr>
          <p:cNvPr id="11" name="Picture Placeholder 8">
            <a:extLst>
              <a:ext uri="{FF2B5EF4-FFF2-40B4-BE49-F238E27FC236}">
                <a16:creationId xmlns:a16="http://schemas.microsoft.com/office/drawing/2014/main" id="{55F54E41-3617-D589-604A-2CDE2BC9449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" r="1534"/>
          <a:stretch/>
        </p:blipFill>
        <p:spPr>
          <a:xfrm>
            <a:off x="2163580" y="1804483"/>
            <a:ext cx="1586076" cy="2117514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</p:pic>
      <p:pic>
        <p:nvPicPr>
          <p:cNvPr id="12" name="Picture Placeholder 8">
            <a:extLst>
              <a:ext uri="{FF2B5EF4-FFF2-40B4-BE49-F238E27FC236}">
                <a16:creationId xmlns:a16="http://schemas.microsoft.com/office/drawing/2014/main" id="{E9F81B9C-21E0-E490-6C24-A2E91389A8F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" r="986"/>
          <a:stretch/>
        </p:blipFill>
        <p:spPr>
          <a:xfrm>
            <a:off x="3849221" y="1802689"/>
            <a:ext cx="1586076" cy="2117514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</p:pic>
      <p:pic>
        <p:nvPicPr>
          <p:cNvPr id="13" name="Picture Placeholder 8">
            <a:extLst>
              <a:ext uri="{FF2B5EF4-FFF2-40B4-BE49-F238E27FC236}">
                <a16:creationId xmlns:a16="http://schemas.microsoft.com/office/drawing/2014/main" id="{9B2F9A17-AEFD-981A-BA94-3754FAF51D6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" r="1820"/>
          <a:stretch/>
        </p:blipFill>
        <p:spPr>
          <a:xfrm>
            <a:off x="5526252" y="2424415"/>
            <a:ext cx="1586076" cy="2117514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</p:pic>
      <p:pic>
        <p:nvPicPr>
          <p:cNvPr id="14" name="Picture Placeholder 8">
            <a:extLst>
              <a:ext uri="{FF2B5EF4-FFF2-40B4-BE49-F238E27FC236}">
                <a16:creationId xmlns:a16="http://schemas.microsoft.com/office/drawing/2014/main" id="{BA6EB7ED-FA86-2244-C58E-FF6DB2FBE42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" r="1450"/>
          <a:stretch/>
        </p:blipFill>
        <p:spPr>
          <a:xfrm>
            <a:off x="5527170" y="4281701"/>
            <a:ext cx="1586076" cy="2117514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</p:pic>
      <p:pic>
        <p:nvPicPr>
          <p:cNvPr id="15" name="Picture Placeholder 8">
            <a:extLst>
              <a:ext uri="{FF2B5EF4-FFF2-40B4-BE49-F238E27FC236}">
                <a16:creationId xmlns:a16="http://schemas.microsoft.com/office/drawing/2014/main" id="{7792C83B-DB2F-B9D6-5540-613D4B7E4E6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" r="1459"/>
          <a:stretch/>
        </p:blipFill>
        <p:spPr>
          <a:xfrm>
            <a:off x="8828653" y="2424415"/>
            <a:ext cx="1586076" cy="2117514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</p:pic>
      <p:pic>
        <p:nvPicPr>
          <p:cNvPr id="16" name="Picture Placeholder 8">
            <a:extLst>
              <a:ext uri="{FF2B5EF4-FFF2-40B4-BE49-F238E27FC236}">
                <a16:creationId xmlns:a16="http://schemas.microsoft.com/office/drawing/2014/main" id="{80FE6612-DCEF-FFD1-6775-1B35818917E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" r="1263"/>
          <a:stretch/>
        </p:blipFill>
        <p:spPr>
          <a:xfrm>
            <a:off x="366007" y="2961898"/>
            <a:ext cx="1586076" cy="2117514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</p:pic>
      <p:pic>
        <p:nvPicPr>
          <p:cNvPr id="17" name="Picture Placeholder 8">
            <a:extLst>
              <a:ext uri="{FF2B5EF4-FFF2-40B4-BE49-F238E27FC236}">
                <a16:creationId xmlns:a16="http://schemas.microsoft.com/office/drawing/2014/main" id="{E78F0C18-DC96-94ED-4131-16FC91EFABA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" r="1268"/>
          <a:stretch/>
        </p:blipFill>
        <p:spPr>
          <a:xfrm>
            <a:off x="2163580" y="2961720"/>
            <a:ext cx="1586076" cy="2117514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</p:pic>
      <p:pic>
        <p:nvPicPr>
          <p:cNvPr id="18" name="Picture Placeholder 8">
            <a:extLst>
              <a:ext uri="{FF2B5EF4-FFF2-40B4-BE49-F238E27FC236}">
                <a16:creationId xmlns:a16="http://schemas.microsoft.com/office/drawing/2014/main" id="{2510F620-61E4-8D66-264B-A8D7D5149AC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" r="1288"/>
          <a:stretch/>
        </p:blipFill>
        <p:spPr>
          <a:xfrm>
            <a:off x="3849221" y="2961720"/>
            <a:ext cx="1586076" cy="2117514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</p:pic>
      <p:pic>
        <p:nvPicPr>
          <p:cNvPr id="19" name="Picture Placeholder 8">
            <a:extLst>
              <a:ext uri="{FF2B5EF4-FFF2-40B4-BE49-F238E27FC236}">
                <a16:creationId xmlns:a16="http://schemas.microsoft.com/office/drawing/2014/main" id="{5CAB8E64-4510-7F70-8D74-345BBAE0021A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" r="1409"/>
          <a:stretch/>
        </p:blipFill>
        <p:spPr>
          <a:xfrm>
            <a:off x="2097970" y="4290197"/>
            <a:ext cx="1586076" cy="2117514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</p:pic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DF0DFFFE-7B23-D23D-EA88-60971F92BF48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" r="1238"/>
          <a:stretch/>
        </p:blipFill>
        <p:spPr>
          <a:xfrm>
            <a:off x="7203283" y="4288940"/>
            <a:ext cx="1586076" cy="2117514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</p:pic>
      <p:pic>
        <p:nvPicPr>
          <p:cNvPr id="24" name="Picture Placeholder 8">
            <a:extLst>
              <a:ext uri="{FF2B5EF4-FFF2-40B4-BE49-F238E27FC236}">
                <a16:creationId xmlns:a16="http://schemas.microsoft.com/office/drawing/2014/main" id="{1A3B24BD-FA40-5BBA-EEC4-630B72BC29BB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r="1613"/>
          <a:stretch/>
        </p:blipFill>
        <p:spPr>
          <a:xfrm>
            <a:off x="10500608" y="656395"/>
            <a:ext cx="1586076" cy="2117514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</p:pic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B452B70A-99D9-460B-B832-C06E2DAE1218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" r="1111"/>
          <a:stretch/>
        </p:blipFill>
        <p:spPr>
          <a:xfrm>
            <a:off x="10502275" y="2424416"/>
            <a:ext cx="1586076" cy="2117514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88CC0DC4-1C28-06F9-3EC7-44C18CF665FC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" r="1798"/>
          <a:stretch/>
        </p:blipFill>
        <p:spPr>
          <a:xfrm>
            <a:off x="8828536" y="4283302"/>
            <a:ext cx="1608018" cy="2182936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</p:pic>
      <p:pic>
        <p:nvPicPr>
          <p:cNvPr id="27" name="Picture Placeholder 8">
            <a:extLst>
              <a:ext uri="{FF2B5EF4-FFF2-40B4-BE49-F238E27FC236}">
                <a16:creationId xmlns:a16="http://schemas.microsoft.com/office/drawing/2014/main" id="{F25428CF-2F34-5D57-706B-9B9CB049B18E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" r="1548"/>
          <a:stretch/>
        </p:blipFill>
        <p:spPr>
          <a:xfrm>
            <a:off x="3747480" y="4272308"/>
            <a:ext cx="1690890" cy="2130557"/>
          </a:xfrm>
          <a:prstGeom prst="rect">
            <a:avLst/>
          </a:prstGeom>
        </p:spPr>
      </p:pic>
      <p:pic>
        <p:nvPicPr>
          <p:cNvPr id="28" name="Picture Placeholder 8">
            <a:extLst>
              <a:ext uri="{FF2B5EF4-FFF2-40B4-BE49-F238E27FC236}">
                <a16:creationId xmlns:a16="http://schemas.microsoft.com/office/drawing/2014/main" id="{64090A7E-708A-C01B-689A-B8B452B377DF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" r="1223"/>
          <a:stretch/>
        </p:blipFill>
        <p:spPr>
          <a:xfrm>
            <a:off x="337417" y="4289762"/>
            <a:ext cx="1613062" cy="2192338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</p:pic>
      <p:pic>
        <p:nvPicPr>
          <p:cNvPr id="22" name="Picture Placeholder 8">
            <a:extLst>
              <a:ext uri="{FF2B5EF4-FFF2-40B4-BE49-F238E27FC236}">
                <a16:creationId xmlns:a16="http://schemas.microsoft.com/office/drawing/2014/main" id="{BA09A8DC-ABF9-B4B2-588B-BD3FE6019002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" r="1569"/>
          <a:stretch/>
        </p:blipFill>
        <p:spPr>
          <a:xfrm>
            <a:off x="10500723" y="4290555"/>
            <a:ext cx="1586076" cy="2117514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5B8A0AD-A86F-2263-E683-517B06623072}"/>
              </a:ext>
            </a:extLst>
          </p:cNvPr>
          <p:cNvSpPr txBox="1"/>
          <p:nvPr/>
        </p:nvSpPr>
        <p:spPr>
          <a:xfrm>
            <a:off x="3272518" y="85672"/>
            <a:ext cx="60960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 i="0" u="none" strike="noStrike" baseline="0">
                <a:solidFill>
                  <a:srgbClr val="002E59"/>
                </a:solidFill>
                <a:latin typeface="Montserrat"/>
              </a:rPr>
              <a:t>CHABSS Social Mobility</a:t>
            </a:r>
            <a:endParaRPr lang="en-US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158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3738CD2-B735-F65A-A5D6-09323FB461BE}"/>
              </a:ext>
            </a:extLst>
          </p:cNvPr>
          <p:cNvSpPr/>
          <p:nvPr/>
        </p:nvSpPr>
        <p:spPr>
          <a:xfrm flipH="1">
            <a:off x="685800" y="5236086"/>
            <a:ext cx="10820400" cy="928138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254000" dist="127000" dir="4020000" algn="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3270DD-7A60-1061-D93F-7DCB4191B62F}"/>
              </a:ext>
            </a:extLst>
          </p:cNvPr>
          <p:cNvSpPr txBox="1"/>
          <p:nvPr/>
        </p:nvSpPr>
        <p:spPr>
          <a:xfrm>
            <a:off x="1579516" y="134443"/>
            <a:ext cx="9032967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600" b="1">
                <a:solidFill>
                  <a:schemeClr val="tx2"/>
                </a:solidFill>
                <a:latin typeface="+mj-lt"/>
              </a:rPr>
              <a:t>CHABSS Social Mobility</a:t>
            </a:r>
          </a:p>
          <a:p>
            <a:pPr algn="ctr"/>
            <a:r>
              <a:rPr lang="en-US" sz="2000">
                <a:solidFill>
                  <a:schemeClr val="tx2"/>
                </a:solidFill>
                <a:latin typeface="+mj-lt"/>
              </a:rPr>
              <a:t>From Curriculum to Career</a:t>
            </a:r>
          </a:p>
          <a:p>
            <a:pPr algn="ctr"/>
            <a:r>
              <a:rPr lang="en-US" sz="2400" b="1">
                <a:solidFill>
                  <a:schemeClr val="tx2"/>
                </a:solidFill>
                <a:latin typeface="+mj-lt"/>
              </a:rPr>
              <a:t>Career Readiness Across the Student Lifecycle</a:t>
            </a:r>
            <a:endParaRPr lang="en-US" sz="2400"/>
          </a:p>
        </p:txBody>
      </p:sp>
      <p:sp>
        <p:nvSpPr>
          <p:cNvPr id="155" name="Rectangle: Rounded Corners 154">
            <a:extLst>
              <a:ext uri="{FF2B5EF4-FFF2-40B4-BE49-F238E27FC236}">
                <a16:creationId xmlns:a16="http://schemas.microsoft.com/office/drawing/2014/main" id="{760911A6-1000-F09A-6AF4-7313DF4B9E10}"/>
              </a:ext>
            </a:extLst>
          </p:cNvPr>
          <p:cNvSpPr/>
          <p:nvPr/>
        </p:nvSpPr>
        <p:spPr>
          <a:xfrm>
            <a:off x="685800" y="3691586"/>
            <a:ext cx="2481959" cy="921065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Rectangle: Rounded Corners 161">
            <a:extLst>
              <a:ext uri="{FF2B5EF4-FFF2-40B4-BE49-F238E27FC236}">
                <a16:creationId xmlns:a16="http://schemas.microsoft.com/office/drawing/2014/main" id="{74B7173A-E04F-0BF5-9FBD-8246FF300FA0}"/>
              </a:ext>
            </a:extLst>
          </p:cNvPr>
          <p:cNvSpPr/>
          <p:nvPr/>
        </p:nvSpPr>
        <p:spPr>
          <a:xfrm>
            <a:off x="3465280" y="3691586"/>
            <a:ext cx="2481959" cy="921065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2ADAA901-8591-E751-6664-BE08AA1C20DD}"/>
              </a:ext>
            </a:extLst>
          </p:cNvPr>
          <p:cNvSpPr txBox="1"/>
          <p:nvPr/>
        </p:nvSpPr>
        <p:spPr>
          <a:xfrm>
            <a:off x="3465277" y="3834597"/>
            <a:ext cx="2481958" cy="685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b="1">
                <a:solidFill>
                  <a:schemeClr val="tx2"/>
                </a:solidFill>
                <a:latin typeface="+mj-lt"/>
              </a:rPr>
              <a:t>Student Clubs and Organizations</a:t>
            </a:r>
            <a:endParaRPr lang="id-ID" sz="1400" b="1">
              <a:solidFill>
                <a:schemeClr val="tx2"/>
              </a:solidFill>
              <a:latin typeface="+mj-lt"/>
            </a:endParaRPr>
          </a:p>
          <a:p>
            <a:pPr algn="ctr">
              <a:lnSpc>
                <a:spcPts val="1600"/>
              </a:lnSpc>
            </a:pPr>
            <a:r>
              <a:rPr lang="en-US" sz="900">
                <a:solidFill>
                  <a:schemeClr val="accent3"/>
                </a:solidFill>
              </a:rPr>
              <a:t>Belonging and Retention</a:t>
            </a:r>
          </a:p>
        </p:txBody>
      </p:sp>
      <p:sp>
        <p:nvSpPr>
          <p:cNvPr id="169" name="Rectangle: Rounded Corners 168">
            <a:extLst>
              <a:ext uri="{FF2B5EF4-FFF2-40B4-BE49-F238E27FC236}">
                <a16:creationId xmlns:a16="http://schemas.microsoft.com/office/drawing/2014/main" id="{E6F30F08-F22F-D1F2-32F5-965D8450D4A2}"/>
              </a:ext>
            </a:extLst>
          </p:cNvPr>
          <p:cNvSpPr/>
          <p:nvPr/>
        </p:nvSpPr>
        <p:spPr>
          <a:xfrm>
            <a:off x="6244760" y="3691586"/>
            <a:ext cx="2481959" cy="921065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CB8C3CF5-1639-DD88-B6D4-84418F4EC696}"/>
              </a:ext>
            </a:extLst>
          </p:cNvPr>
          <p:cNvSpPr txBox="1"/>
          <p:nvPr/>
        </p:nvSpPr>
        <p:spPr>
          <a:xfrm>
            <a:off x="6244760" y="3909220"/>
            <a:ext cx="2481958" cy="47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b="1">
                <a:solidFill>
                  <a:schemeClr val="tx2">
                    <a:lumMod val="75000"/>
                  </a:schemeClr>
                </a:solidFill>
                <a:latin typeface="+mj-lt"/>
              </a:rPr>
              <a:t>HIPs</a:t>
            </a:r>
            <a:endParaRPr lang="id-ID" sz="1400" b="1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>
              <a:lnSpc>
                <a:spcPts val="1600"/>
              </a:lnSpc>
            </a:pPr>
            <a:r>
              <a:rPr lang="en-US" sz="900">
                <a:solidFill>
                  <a:schemeClr val="accent3"/>
                </a:solidFill>
              </a:rPr>
              <a:t>Student Success Fund</a:t>
            </a:r>
          </a:p>
        </p:txBody>
      </p:sp>
      <p:sp>
        <p:nvSpPr>
          <p:cNvPr id="176" name="Rectangle: Rounded Corners 175">
            <a:extLst>
              <a:ext uri="{FF2B5EF4-FFF2-40B4-BE49-F238E27FC236}">
                <a16:creationId xmlns:a16="http://schemas.microsoft.com/office/drawing/2014/main" id="{47EC33C2-28BB-9A87-AEA3-5AF22D8CAA36}"/>
              </a:ext>
            </a:extLst>
          </p:cNvPr>
          <p:cNvSpPr/>
          <p:nvPr/>
        </p:nvSpPr>
        <p:spPr>
          <a:xfrm>
            <a:off x="9024241" y="3691586"/>
            <a:ext cx="2481959" cy="921065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EBD9963C-E474-1BA6-4AF6-B5AF9B9ACD33}"/>
              </a:ext>
            </a:extLst>
          </p:cNvPr>
          <p:cNvSpPr txBox="1"/>
          <p:nvPr/>
        </p:nvSpPr>
        <p:spPr>
          <a:xfrm>
            <a:off x="9024238" y="3928012"/>
            <a:ext cx="2481959" cy="47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b="1">
                <a:solidFill>
                  <a:schemeClr val="tx2">
                    <a:lumMod val="75000"/>
                  </a:schemeClr>
                </a:solidFill>
                <a:latin typeface="+mj-lt"/>
              </a:rPr>
              <a:t>Pathways to Purpose</a:t>
            </a:r>
            <a:endParaRPr lang="id-ID" sz="1400" b="1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ctr">
              <a:lnSpc>
                <a:spcPts val="1600"/>
              </a:lnSpc>
            </a:pPr>
            <a:r>
              <a:rPr lang="en-US" sz="900">
                <a:solidFill>
                  <a:schemeClr val="accent3"/>
                </a:solidFill>
              </a:rPr>
              <a:t>Academic Paid Internship Program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A0824B2E-809F-CCD3-1108-D9FE35F7CDE2}"/>
              </a:ext>
            </a:extLst>
          </p:cNvPr>
          <p:cNvSpPr txBox="1"/>
          <p:nvPr/>
        </p:nvSpPr>
        <p:spPr>
          <a:xfrm>
            <a:off x="1213597" y="5499143"/>
            <a:ext cx="9764806" cy="348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spcBef>
                <a:spcPts val="800"/>
              </a:spcBef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ctr">
              <a:lnSpc>
                <a:spcPts val="2200"/>
              </a:lnSpc>
            </a:pPr>
            <a:r>
              <a:rPr lang="en-US" sz="1400">
                <a:solidFill>
                  <a:schemeClr val="bg1"/>
                </a:solidFill>
              </a:rPr>
              <a:t>CHABSS Social Mobility: Supporting our students throughout the student lifecycle</a:t>
            </a:r>
          </a:p>
        </p:txBody>
      </p:sp>
      <p:cxnSp>
        <p:nvCxnSpPr>
          <p:cNvPr id="193" name="Connector: Elbow 192">
            <a:extLst>
              <a:ext uri="{FF2B5EF4-FFF2-40B4-BE49-F238E27FC236}">
                <a16:creationId xmlns:a16="http://schemas.microsoft.com/office/drawing/2014/main" id="{80C6440B-D4F1-B788-B04F-8661EC35DD68}"/>
              </a:ext>
            </a:extLst>
          </p:cNvPr>
          <p:cNvCxnSpPr>
            <a:cxnSpLocks/>
          </p:cNvCxnSpPr>
          <p:nvPr/>
        </p:nvCxnSpPr>
        <p:spPr>
          <a:xfrm rot="16200000" flipH="1">
            <a:off x="7733445" y="1159810"/>
            <a:ext cx="894332" cy="4169220"/>
          </a:xfrm>
          <a:prstGeom prst="bentConnector3">
            <a:avLst>
              <a:gd name="adj1" fmla="val 50000"/>
            </a:avLst>
          </a:prstGeom>
          <a:ln w="9525">
            <a:solidFill>
              <a:schemeClr val="bg1">
                <a:lumMod val="6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Connector: Elbow 196">
            <a:extLst>
              <a:ext uri="{FF2B5EF4-FFF2-40B4-BE49-F238E27FC236}">
                <a16:creationId xmlns:a16="http://schemas.microsoft.com/office/drawing/2014/main" id="{3F8F0990-357E-A027-3272-8ED4E6B60007}"/>
              </a:ext>
            </a:extLst>
          </p:cNvPr>
          <p:cNvCxnSpPr>
            <a:cxnSpLocks/>
          </p:cNvCxnSpPr>
          <p:nvPr/>
        </p:nvCxnSpPr>
        <p:spPr>
          <a:xfrm rot="16200000" flipH="1">
            <a:off x="6343704" y="2549550"/>
            <a:ext cx="894332" cy="1389739"/>
          </a:xfrm>
          <a:prstGeom prst="bentConnector3">
            <a:avLst>
              <a:gd name="adj1" fmla="val 50000"/>
            </a:avLst>
          </a:prstGeom>
          <a:ln w="9525">
            <a:solidFill>
              <a:schemeClr val="bg1">
                <a:lumMod val="6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Connector: Elbow 199">
            <a:extLst>
              <a:ext uri="{FF2B5EF4-FFF2-40B4-BE49-F238E27FC236}">
                <a16:creationId xmlns:a16="http://schemas.microsoft.com/office/drawing/2014/main" id="{B1EF8073-F935-1D39-790B-483C7E0C0F9B}"/>
              </a:ext>
            </a:extLst>
          </p:cNvPr>
          <p:cNvCxnSpPr>
            <a:cxnSpLocks/>
          </p:cNvCxnSpPr>
          <p:nvPr/>
        </p:nvCxnSpPr>
        <p:spPr>
          <a:xfrm rot="5400000">
            <a:off x="4953965" y="2549550"/>
            <a:ext cx="894332" cy="1389741"/>
          </a:xfrm>
          <a:prstGeom prst="bentConnector3">
            <a:avLst>
              <a:gd name="adj1" fmla="val 50000"/>
            </a:avLst>
          </a:prstGeom>
          <a:ln w="9525">
            <a:solidFill>
              <a:schemeClr val="bg1">
                <a:lumMod val="6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Connector: Elbow 202">
            <a:extLst>
              <a:ext uri="{FF2B5EF4-FFF2-40B4-BE49-F238E27FC236}">
                <a16:creationId xmlns:a16="http://schemas.microsoft.com/office/drawing/2014/main" id="{5E2F737A-E230-2478-0E4D-D6584F5D10E2}"/>
              </a:ext>
            </a:extLst>
          </p:cNvPr>
          <p:cNvCxnSpPr>
            <a:cxnSpLocks/>
          </p:cNvCxnSpPr>
          <p:nvPr/>
        </p:nvCxnSpPr>
        <p:spPr>
          <a:xfrm rot="5400000">
            <a:off x="3564225" y="1159810"/>
            <a:ext cx="894332" cy="4169221"/>
          </a:xfrm>
          <a:prstGeom prst="bentConnector3">
            <a:avLst>
              <a:gd name="adj1" fmla="val 50000"/>
            </a:avLst>
          </a:prstGeom>
          <a:ln w="9525">
            <a:solidFill>
              <a:schemeClr val="bg1">
                <a:lumMod val="6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57F3F66-6812-9AE8-D5AC-866A22810F99}"/>
              </a:ext>
            </a:extLst>
          </p:cNvPr>
          <p:cNvSpPr txBox="1"/>
          <p:nvPr/>
        </p:nvSpPr>
        <p:spPr>
          <a:xfrm>
            <a:off x="726140" y="3841785"/>
            <a:ext cx="2481958" cy="685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b="1">
                <a:solidFill>
                  <a:schemeClr val="tx2"/>
                </a:solidFill>
                <a:latin typeface="+mj-lt"/>
              </a:rPr>
              <a:t>Residential Learning Community</a:t>
            </a:r>
            <a:endParaRPr lang="id-ID" sz="1400" b="1">
              <a:solidFill>
                <a:schemeClr val="tx2"/>
              </a:solidFill>
              <a:latin typeface="+mj-lt"/>
            </a:endParaRPr>
          </a:p>
          <a:p>
            <a:pPr algn="ctr">
              <a:lnSpc>
                <a:spcPts val="1600"/>
              </a:lnSpc>
            </a:pPr>
            <a:r>
              <a:rPr lang="en-US" sz="900">
                <a:solidFill>
                  <a:schemeClr val="accent3"/>
                </a:solidFill>
              </a:rPr>
              <a:t>2 Floors for First Year CHABSS Students</a:t>
            </a:r>
          </a:p>
        </p:txBody>
      </p:sp>
      <p:sp>
        <p:nvSpPr>
          <p:cNvPr id="12" name="Rectangle: Rounded Corners 8">
            <a:extLst>
              <a:ext uri="{FF2B5EF4-FFF2-40B4-BE49-F238E27FC236}">
                <a16:creationId xmlns:a16="http://schemas.microsoft.com/office/drawing/2014/main" id="{C46A661B-440C-C102-322E-389B78F41CD8}"/>
              </a:ext>
            </a:extLst>
          </p:cNvPr>
          <p:cNvSpPr/>
          <p:nvPr/>
        </p:nvSpPr>
        <p:spPr>
          <a:xfrm>
            <a:off x="1213597" y="2837045"/>
            <a:ext cx="1746716" cy="401603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8">
            <a:extLst>
              <a:ext uri="{FF2B5EF4-FFF2-40B4-BE49-F238E27FC236}">
                <a16:creationId xmlns:a16="http://schemas.microsoft.com/office/drawing/2014/main" id="{05CAD21B-E786-BDB8-CCB0-E0E78EAA752C}"/>
              </a:ext>
            </a:extLst>
          </p:cNvPr>
          <p:cNvSpPr/>
          <p:nvPr/>
        </p:nvSpPr>
        <p:spPr>
          <a:xfrm>
            <a:off x="3806356" y="2842816"/>
            <a:ext cx="1746716" cy="401603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8">
            <a:extLst>
              <a:ext uri="{FF2B5EF4-FFF2-40B4-BE49-F238E27FC236}">
                <a16:creationId xmlns:a16="http://schemas.microsoft.com/office/drawing/2014/main" id="{00738E6A-0F36-8AAB-4B4B-BE65CD1BD41D}"/>
              </a:ext>
            </a:extLst>
          </p:cNvPr>
          <p:cNvSpPr/>
          <p:nvPr/>
        </p:nvSpPr>
        <p:spPr>
          <a:xfrm>
            <a:off x="6771789" y="2832379"/>
            <a:ext cx="1746716" cy="401603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8">
            <a:extLst>
              <a:ext uri="{FF2B5EF4-FFF2-40B4-BE49-F238E27FC236}">
                <a16:creationId xmlns:a16="http://schemas.microsoft.com/office/drawing/2014/main" id="{47C92C5D-6222-A90B-12FB-3F8B25C5D3B1}"/>
              </a:ext>
            </a:extLst>
          </p:cNvPr>
          <p:cNvSpPr/>
          <p:nvPr/>
        </p:nvSpPr>
        <p:spPr>
          <a:xfrm>
            <a:off x="9231687" y="2843197"/>
            <a:ext cx="1746716" cy="401603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5F23FCD-A5ED-C7A7-35BE-DD2360510314}"/>
              </a:ext>
            </a:extLst>
          </p:cNvPr>
          <p:cNvSpPr txBox="1"/>
          <p:nvPr/>
        </p:nvSpPr>
        <p:spPr>
          <a:xfrm>
            <a:off x="685800" y="2893671"/>
            <a:ext cx="2779481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b="1">
                <a:solidFill>
                  <a:schemeClr val="tx2"/>
                </a:solidFill>
                <a:latin typeface="+mj-lt"/>
              </a:rPr>
              <a:t>Launch</a:t>
            </a:r>
            <a:endParaRPr lang="id-ID" sz="1400" b="1">
              <a:solidFill>
                <a:schemeClr val="tx2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6BCEC9B-B1BA-825A-525B-F082CBD5CC74}"/>
              </a:ext>
            </a:extLst>
          </p:cNvPr>
          <p:cNvSpPr txBox="1"/>
          <p:nvPr/>
        </p:nvSpPr>
        <p:spPr>
          <a:xfrm>
            <a:off x="3289973" y="2911277"/>
            <a:ext cx="2779481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b="1">
                <a:solidFill>
                  <a:schemeClr val="tx2"/>
                </a:solidFill>
                <a:latin typeface="+mj-lt"/>
              </a:rPr>
              <a:t>Find</a:t>
            </a:r>
            <a:endParaRPr lang="id-ID" sz="1400" b="1">
              <a:solidFill>
                <a:schemeClr val="tx2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D60805-7DE0-980E-9B4A-751E0AD7F721}"/>
              </a:ext>
            </a:extLst>
          </p:cNvPr>
          <p:cNvSpPr txBox="1"/>
          <p:nvPr/>
        </p:nvSpPr>
        <p:spPr>
          <a:xfrm>
            <a:off x="6255406" y="2927882"/>
            <a:ext cx="2779481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b="1">
                <a:solidFill>
                  <a:schemeClr val="tx2"/>
                </a:solidFill>
                <a:latin typeface="+mj-lt"/>
              </a:rPr>
              <a:t>Take on</a:t>
            </a:r>
            <a:endParaRPr lang="id-ID" sz="1400" b="1">
              <a:solidFill>
                <a:schemeClr val="tx2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D1BB3D-80DC-A70E-7DAF-59993E8C4885}"/>
              </a:ext>
            </a:extLst>
          </p:cNvPr>
          <p:cNvSpPr txBox="1"/>
          <p:nvPr/>
        </p:nvSpPr>
        <p:spPr>
          <a:xfrm>
            <a:off x="8715304" y="2911276"/>
            <a:ext cx="2779481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b="1">
                <a:solidFill>
                  <a:schemeClr val="tx2"/>
                </a:solidFill>
                <a:latin typeface="+mj-lt"/>
              </a:rPr>
              <a:t>Explore</a:t>
            </a:r>
            <a:endParaRPr lang="id-ID" sz="1400" b="1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4C501786-E994-09C6-BA4A-619B122FCA8B}"/>
              </a:ext>
            </a:extLst>
          </p:cNvPr>
          <p:cNvCxnSpPr>
            <a:cxnSpLocks/>
          </p:cNvCxnSpPr>
          <p:nvPr/>
        </p:nvCxnSpPr>
        <p:spPr>
          <a:xfrm rot="16200000" flipV="1">
            <a:off x="5720155" y="2457160"/>
            <a:ext cx="751688" cy="1"/>
          </a:xfrm>
          <a:prstGeom prst="bentConnector3">
            <a:avLst>
              <a:gd name="adj1" fmla="val 50000"/>
            </a:avLst>
          </a:prstGeom>
          <a:ln w="9525">
            <a:solidFill>
              <a:schemeClr val="bg1">
                <a:lumMod val="6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3D62FA6-67E0-7315-7E2C-FF5B4D719749}"/>
              </a:ext>
            </a:extLst>
          </p:cNvPr>
          <p:cNvSpPr/>
          <p:nvPr/>
        </p:nvSpPr>
        <p:spPr>
          <a:xfrm>
            <a:off x="4865665" y="1706526"/>
            <a:ext cx="2779482" cy="921065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D595E2-22A0-2097-13B9-955F42769744}"/>
              </a:ext>
            </a:extLst>
          </p:cNvPr>
          <p:cNvSpPr txBox="1"/>
          <p:nvPr/>
        </p:nvSpPr>
        <p:spPr>
          <a:xfrm>
            <a:off x="4865665" y="2018299"/>
            <a:ext cx="2779481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b="1">
                <a:solidFill>
                  <a:schemeClr val="tx2"/>
                </a:solidFill>
                <a:latin typeface="+mj-lt"/>
              </a:rPr>
              <a:t>Curriculum to Career</a:t>
            </a:r>
            <a:endParaRPr lang="id-ID" sz="1400" b="1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02494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B109295B-3D19-A228-75AD-03C084C86F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445" r="1445"/>
          <a:stretch/>
        </p:blipFill>
        <p:spPr>
          <a:xfrm>
            <a:off x="773325" y="212513"/>
            <a:ext cx="4889500" cy="6527800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</p:pic>
      <p:pic>
        <p:nvPicPr>
          <p:cNvPr id="10" name="Picture Placeholder 8">
            <a:extLst>
              <a:ext uri="{FF2B5EF4-FFF2-40B4-BE49-F238E27FC236}">
                <a16:creationId xmlns:a16="http://schemas.microsoft.com/office/drawing/2014/main" id="{534E7983-01CD-4D2C-7CC4-6435E085E2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" r="1473"/>
          <a:stretch/>
        </p:blipFill>
        <p:spPr>
          <a:xfrm>
            <a:off x="6032818" y="212513"/>
            <a:ext cx="4889500" cy="6527800"/>
          </a:xfrm>
          <a:custGeom>
            <a:avLst/>
            <a:gdLst>
              <a:gd name="connsiteX0" fmla="*/ 0 w 4572396"/>
              <a:gd name="connsiteY0" fmla="*/ 0 h 6529382"/>
              <a:gd name="connsiteX1" fmla="*/ 4572396 w 4572396"/>
              <a:gd name="connsiteY1" fmla="*/ 0 h 6529382"/>
              <a:gd name="connsiteX2" fmla="*/ 4572396 w 4572396"/>
              <a:gd name="connsiteY2" fmla="*/ 6529382 h 6529382"/>
              <a:gd name="connsiteX3" fmla="*/ 0 w 4572396"/>
              <a:gd name="connsiteY3" fmla="*/ 6529382 h 6529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396" h="6529382">
                <a:moveTo>
                  <a:pt x="0" y="0"/>
                </a:moveTo>
                <a:lnTo>
                  <a:pt x="4572396" y="0"/>
                </a:lnTo>
                <a:lnTo>
                  <a:pt x="4572396" y="6529382"/>
                </a:lnTo>
                <a:lnTo>
                  <a:pt x="0" y="652938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3758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688DF-F618-7AAF-D043-9AE139C65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FBE437F-7A67-7F8A-3A14-BC1BB2A167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FF6FD7F-F8CC-AA55-C006-1D45F7BF8FD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53" r="4093"/>
          <a:stretch/>
        </p:blipFill>
        <p:spPr>
          <a:xfrm>
            <a:off x="-1" y="0"/>
            <a:ext cx="6941575" cy="6858000"/>
          </a:xfrm>
        </p:spPr>
      </p:pic>
      <p:sp>
        <p:nvSpPr>
          <p:cNvPr id="6" name="Freeform: Shape 42">
            <a:extLst>
              <a:ext uri="{FF2B5EF4-FFF2-40B4-BE49-F238E27FC236}">
                <a16:creationId xmlns:a16="http://schemas.microsoft.com/office/drawing/2014/main" id="{6AB19472-52B8-FF14-EE9A-5901CD9AC6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8677" y="0"/>
            <a:ext cx="6512897" cy="6858000"/>
          </a:xfrm>
          <a:custGeom>
            <a:avLst/>
            <a:gdLst>
              <a:gd name="connsiteX0" fmla="*/ 0 w 5283061"/>
              <a:gd name="connsiteY0" fmla="*/ 0 h 6858000"/>
              <a:gd name="connsiteX1" fmla="*/ 5283061 w 5283061"/>
              <a:gd name="connsiteY1" fmla="*/ 0 h 6858000"/>
              <a:gd name="connsiteX2" fmla="*/ 5283061 w 5283061"/>
              <a:gd name="connsiteY2" fmla="*/ 6858000 h 6858000"/>
              <a:gd name="connsiteX3" fmla="*/ 0 w 52830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83061" h="6858000">
                <a:moveTo>
                  <a:pt x="0" y="0"/>
                </a:moveTo>
                <a:lnTo>
                  <a:pt x="5283061" y="0"/>
                </a:lnTo>
                <a:lnTo>
                  <a:pt x="5283061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00000">
                <a:schemeClr val="tx2">
                  <a:alpha val="0"/>
                </a:schemeClr>
              </a:gs>
              <a:gs pos="0">
                <a:schemeClr val="tx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10" name="Freeform: Shape 42">
            <a:extLst>
              <a:ext uri="{FF2B5EF4-FFF2-40B4-BE49-F238E27FC236}">
                <a16:creationId xmlns:a16="http://schemas.microsoft.com/office/drawing/2014/main" id="{35AA45C7-FCE5-60A9-9A97-7DE1196FD71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8677" y="0"/>
            <a:ext cx="6512898" cy="6858000"/>
          </a:xfrm>
          <a:custGeom>
            <a:avLst/>
            <a:gdLst>
              <a:gd name="connsiteX0" fmla="*/ 0 w 5283061"/>
              <a:gd name="connsiteY0" fmla="*/ 0 h 6858000"/>
              <a:gd name="connsiteX1" fmla="*/ 5283061 w 5283061"/>
              <a:gd name="connsiteY1" fmla="*/ 0 h 6858000"/>
              <a:gd name="connsiteX2" fmla="*/ 5283061 w 5283061"/>
              <a:gd name="connsiteY2" fmla="*/ 6858000 h 6858000"/>
              <a:gd name="connsiteX3" fmla="*/ 0 w 52830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83061" h="6858000">
                <a:moveTo>
                  <a:pt x="0" y="0"/>
                </a:moveTo>
                <a:lnTo>
                  <a:pt x="5283061" y="0"/>
                </a:lnTo>
                <a:lnTo>
                  <a:pt x="5283061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58000">
                <a:srgbClr val="002E59">
                  <a:alpha val="63000"/>
                </a:srgbClr>
              </a:gs>
              <a:gs pos="79000">
                <a:srgbClr val="002E59">
                  <a:alpha val="37000"/>
                </a:srgbClr>
              </a:gs>
              <a:gs pos="100000">
                <a:schemeClr val="tx2">
                  <a:alpha val="0"/>
                </a:schemeClr>
              </a:gs>
              <a:gs pos="8000">
                <a:schemeClr val="tx2">
                  <a:alpha val="9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AC3E59-67C3-848D-72D6-A5786FC7AFA6}"/>
              </a:ext>
            </a:extLst>
          </p:cNvPr>
          <p:cNvSpPr txBox="1"/>
          <p:nvPr/>
        </p:nvSpPr>
        <p:spPr>
          <a:xfrm flipH="1">
            <a:off x="6147418" y="2300401"/>
            <a:ext cx="5425657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+mj-lt"/>
              </a:rPr>
              <a:t>Thank You</a:t>
            </a:r>
            <a:endParaRPr lang="en-ID" sz="36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667A51-F8C9-D4B3-A80B-4F1C24A4E455}"/>
              </a:ext>
            </a:extLst>
          </p:cNvPr>
          <p:cNvSpPr txBox="1"/>
          <p:nvPr/>
        </p:nvSpPr>
        <p:spPr>
          <a:xfrm flipH="1">
            <a:off x="6148985" y="3301048"/>
            <a:ext cx="5424089" cy="35464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2200"/>
              </a:lnSpc>
            </a:pPr>
            <a:r>
              <a:rPr lang="en-US" sz="1600" b="1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rPr>
              <a:t>Connect With Us</a:t>
            </a:r>
            <a:endParaRPr lang="en-US" sz="1600" b="1">
              <a:solidFill>
                <a:schemeClr val="bg1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B2DDB18-E960-CAC7-268E-04788091D6C9}"/>
              </a:ext>
            </a:extLst>
          </p:cNvPr>
          <p:cNvCxnSpPr>
            <a:cxnSpLocks/>
          </p:cNvCxnSpPr>
          <p:nvPr/>
        </p:nvCxnSpPr>
        <p:spPr>
          <a:xfrm>
            <a:off x="6251199" y="3029673"/>
            <a:ext cx="625917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9" name="Picture 8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3662FFB4-C22E-80A6-F7FE-C3DA237A92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3024" y="365125"/>
            <a:ext cx="750301" cy="1682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CE7002-3ABB-046D-3298-CF7B24BF8931}"/>
              </a:ext>
            </a:extLst>
          </p:cNvPr>
          <p:cNvSpPr txBox="1"/>
          <p:nvPr/>
        </p:nvSpPr>
        <p:spPr>
          <a:xfrm flipH="1">
            <a:off x="6124271" y="3655697"/>
            <a:ext cx="5424089" cy="7650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1400">
                <a:solidFill>
                  <a:schemeClr val="bg1"/>
                </a:solidFill>
              </a:rPr>
              <a:t>Email: chabss@csusm.edu</a:t>
            </a:r>
          </a:p>
          <a:p>
            <a:pPr>
              <a:lnSpc>
                <a:spcPts val="2800"/>
              </a:lnSpc>
            </a:pPr>
            <a:r>
              <a:rPr lang="en-US" sz="1400">
                <a:solidFill>
                  <a:schemeClr val="bg1"/>
                </a:solidFill>
              </a:rPr>
              <a:t>Website: www.csusm.edu/chabss</a:t>
            </a:r>
          </a:p>
        </p:txBody>
      </p:sp>
    </p:spTree>
    <p:extLst>
      <p:ext uri="{BB962C8B-B14F-4D97-AF65-F5344CB8AC3E}">
        <p14:creationId xmlns:p14="http://schemas.microsoft.com/office/powerpoint/2010/main" val="3426308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CSUSM">
      <a:dk1>
        <a:srgbClr val="000000"/>
      </a:dk1>
      <a:lt1>
        <a:srgbClr val="FFFFFF"/>
      </a:lt1>
      <a:dk2>
        <a:srgbClr val="002E59"/>
      </a:dk2>
      <a:lt2>
        <a:srgbClr val="E4E8EB"/>
      </a:lt2>
      <a:accent1>
        <a:srgbClr val="002E59"/>
      </a:accent1>
      <a:accent2>
        <a:srgbClr val="0061A5"/>
      </a:accent2>
      <a:accent3>
        <a:srgbClr val="3AB5E8"/>
      </a:accent3>
      <a:accent4>
        <a:srgbClr val="002E59"/>
      </a:accent4>
      <a:accent5>
        <a:srgbClr val="0061A5"/>
      </a:accent5>
      <a:accent6>
        <a:srgbClr val="3AB5E8"/>
      </a:accent6>
      <a:hlink>
        <a:srgbClr val="00A3DA"/>
      </a:hlink>
      <a:folHlink>
        <a:srgbClr val="00A3DA"/>
      </a:folHlink>
    </a:clrScheme>
    <a:fontScheme name="Montserrat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5 CSUSM Powerpoint Template" id="{D5801B4D-EB39-744B-A24D-0251976E6E9E}" vid="{172C40BF-F803-794E-AA0A-1118B5995FC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b59db0-a602-425a-8d1f-85b18e5b3027">
      <Terms xmlns="http://schemas.microsoft.com/office/infopath/2007/PartnerControls"/>
    </lcf76f155ced4ddcb4097134ff3c332f>
    <TaxCatchAll xmlns="77022212-6fa8-4cfe-b098-48cf5a9837e9" xsi:nil="true"/>
    <Date xmlns="55b59db0-a602-425a-8d1f-85b18e5b3027" xsi:nil="true"/>
    <Link xmlns="55b59db0-a602-425a-8d1f-85b18e5b3027">
      <Url/>
      <Description/>
    </Link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8C369905FE3748801850B0D4EFB9B3" ma:contentTypeVersion="25" ma:contentTypeDescription="Create a new document." ma:contentTypeScope="" ma:versionID="081fb7926d32accb160bff768a2d8d2c">
  <xsd:schema xmlns:xsd="http://www.w3.org/2001/XMLSchema" xmlns:xs="http://www.w3.org/2001/XMLSchema" xmlns:p="http://schemas.microsoft.com/office/2006/metadata/properties" xmlns:ns2="ee1a8d8e-9997-4882-a5f5-afcda68774b4" xmlns:ns3="55b59db0-a602-425a-8d1f-85b18e5b3027" xmlns:ns4="77022212-6fa8-4cfe-b098-48cf5a9837e9" targetNamespace="http://schemas.microsoft.com/office/2006/metadata/properties" ma:root="true" ma:fieldsID="e05cdb099f6c4e851b53151da568ae89" ns2:_="" ns3:_="" ns4:_="">
    <xsd:import namespace="ee1a8d8e-9997-4882-a5f5-afcda68774b4"/>
    <xsd:import namespace="55b59db0-a602-425a-8d1f-85b18e5b3027"/>
    <xsd:import namespace="77022212-6fa8-4cfe-b098-48cf5a9837e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Link"/>
                <xsd:element ref="ns3:MediaServiceOCR" minOccurs="0"/>
                <xsd:element ref="ns3:Date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1a8d8e-9997-4882-a5f5-afcda68774b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b59db0-a602-425a-8d1f-85b18e5b30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Link" ma:index="15" ma:displayName="Link" ma:format="Hyperlink" ma:internalName="Link">
      <xsd:complexType>
        <xsd:complexContent>
          <xsd:extension base="dms:URL">
            <xsd:sequence>
              <xsd:element name="Url" type="dms:ValidUrl"/>
              <xsd:element name="Description" type="xsd:string"/>
            </xsd:sequence>
          </xsd:extension>
        </xsd:complexContent>
      </xsd:complex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Date" ma:index="17" nillable="true" ma:displayName="Date" ma:format="DateOnly" ma:internalName="Date">
      <xsd:simpleType>
        <xsd:restriction base="dms:DateTim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f0159e63-60f8-4ddf-b724-29d6db92a9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22212-6fa8-4cfe-b098-48cf5a9837e9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932bdd2-1b61-4f50-a66d-73f2e5c7edaf}" ma:internalName="TaxCatchAll" ma:showField="CatchAllData" ma:web="77022212-6fa8-4cfe-b098-48cf5a9837e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820D0A5-8F1E-4621-A76B-DCB563AC116F}">
  <ds:schemaRefs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77022212-6fa8-4cfe-b098-48cf5a9837e9"/>
    <ds:schemaRef ds:uri="ee1a8d8e-9997-4882-a5f5-afcda68774b4"/>
    <ds:schemaRef ds:uri="55b59db0-a602-425a-8d1f-85b18e5b3027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99B75B1-9B52-4DF4-ABCD-36F54C3965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1a8d8e-9997-4882-a5f5-afcda68774b4"/>
    <ds:schemaRef ds:uri="55b59db0-a602-425a-8d1f-85b18e5b3027"/>
    <ds:schemaRef ds:uri="77022212-6fa8-4cfe-b098-48cf5a9837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AA60002-70EA-4702-BABB-E933529397D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139</Words>
  <Application>Microsoft Macintosh PowerPoint</Application>
  <PresentationFormat>Widescreen</PresentationFormat>
  <Paragraphs>41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Montserrat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Liz Daynes</dc:creator>
  <cp:lastModifiedBy>Kheng Waiche</cp:lastModifiedBy>
  <cp:revision>7</cp:revision>
  <dcterms:created xsi:type="dcterms:W3CDTF">2026-04-17T17:09:41Z</dcterms:created>
  <dcterms:modified xsi:type="dcterms:W3CDTF">2026-04-22T22:12:08Z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0x0101009C8C369905FE3748801850B0D4EFB9B3</vt:lpwstr>
  </property>
  <property fmtid="{D5CDD505-2E9C-101B-9397-08002B2CF9AE}" pid="3" name="MediaServiceImageTags">
    <vt:lpwstr/>
  </property>
</Properties>
</file>