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4"/>
  </p:sldMasterIdLst>
  <p:notesMasterIdLst>
    <p:notesMasterId r:id="rId8"/>
  </p:notesMasterIdLst>
  <p:sldIdLst>
    <p:sldId id="328" r:id="rId5"/>
    <p:sldId id="332" r:id="rId6"/>
    <p:sldId id="333" r:id="rId7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E5A"/>
    <a:srgbClr val="0062A5"/>
    <a:srgbClr val="00FFFF"/>
    <a:srgbClr val="00CCFF"/>
    <a:srgbClr val="424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957D87-9D0C-4401-B5E3-997AFCD43967}" v="116" dt="2026-09-10T17:41:25.0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ck Weaver" userId="2a784b32-00f5-41cc-a313-a1a53e443903" providerId="ADAL" clId="{DA78488A-8790-48D2-ADE4-139C7B803B31}"/>
    <pc:docChg chg="undo custSel addSld delSld modSld delMainMaster">
      <pc:chgData name="Zack Weaver" userId="2a784b32-00f5-41cc-a313-a1a53e443903" providerId="ADAL" clId="{DA78488A-8790-48D2-ADE4-139C7B803B31}" dt="2026-09-10T17:44:04.789" v="393" actId="20577"/>
      <pc:docMkLst>
        <pc:docMk/>
      </pc:docMkLst>
      <pc:sldChg chg="del">
        <pc:chgData name="Zack Weaver" userId="2a784b32-00f5-41cc-a313-a1a53e443903" providerId="ADAL" clId="{DA78488A-8790-48D2-ADE4-139C7B803B31}" dt="2026-09-10T17:08:53.601" v="0" actId="2696"/>
        <pc:sldMkLst>
          <pc:docMk/>
          <pc:sldMk cId="301798040" sldId="259"/>
        </pc:sldMkLst>
      </pc:sldChg>
      <pc:sldChg chg="del">
        <pc:chgData name="Zack Weaver" userId="2a784b32-00f5-41cc-a313-a1a53e443903" providerId="ADAL" clId="{DA78488A-8790-48D2-ADE4-139C7B803B31}" dt="2026-09-10T17:08:53.601" v="0" actId="2696"/>
        <pc:sldMkLst>
          <pc:docMk/>
          <pc:sldMk cId="472945398" sldId="261"/>
        </pc:sldMkLst>
      </pc:sldChg>
      <pc:sldChg chg="del">
        <pc:chgData name="Zack Weaver" userId="2a784b32-00f5-41cc-a313-a1a53e443903" providerId="ADAL" clId="{DA78488A-8790-48D2-ADE4-139C7B803B31}" dt="2026-09-10T17:08:53.601" v="0" actId="2696"/>
        <pc:sldMkLst>
          <pc:docMk/>
          <pc:sldMk cId="3118076306" sldId="268"/>
        </pc:sldMkLst>
      </pc:sldChg>
      <pc:sldChg chg="del">
        <pc:chgData name="Zack Weaver" userId="2a784b32-00f5-41cc-a313-a1a53e443903" providerId="ADAL" clId="{DA78488A-8790-48D2-ADE4-139C7B803B31}" dt="2026-09-10T17:08:53.601" v="0" actId="2696"/>
        <pc:sldMkLst>
          <pc:docMk/>
          <pc:sldMk cId="3305035783" sldId="303"/>
        </pc:sldMkLst>
      </pc:sldChg>
      <pc:sldChg chg="del">
        <pc:chgData name="Zack Weaver" userId="2a784b32-00f5-41cc-a313-a1a53e443903" providerId="ADAL" clId="{DA78488A-8790-48D2-ADE4-139C7B803B31}" dt="2026-09-10T17:08:53.601" v="0" actId="2696"/>
        <pc:sldMkLst>
          <pc:docMk/>
          <pc:sldMk cId="3380643736" sldId="308"/>
        </pc:sldMkLst>
      </pc:sldChg>
      <pc:sldChg chg="del">
        <pc:chgData name="Zack Weaver" userId="2a784b32-00f5-41cc-a313-a1a53e443903" providerId="ADAL" clId="{DA78488A-8790-48D2-ADE4-139C7B803B31}" dt="2026-09-10T17:08:53.601" v="0" actId="2696"/>
        <pc:sldMkLst>
          <pc:docMk/>
          <pc:sldMk cId="2021302114" sldId="311"/>
        </pc:sldMkLst>
      </pc:sldChg>
      <pc:sldChg chg="del">
        <pc:chgData name="Zack Weaver" userId="2a784b32-00f5-41cc-a313-a1a53e443903" providerId="ADAL" clId="{DA78488A-8790-48D2-ADE4-139C7B803B31}" dt="2026-09-10T17:08:53.601" v="0" actId="2696"/>
        <pc:sldMkLst>
          <pc:docMk/>
          <pc:sldMk cId="236248174" sldId="312"/>
        </pc:sldMkLst>
      </pc:sldChg>
      <pc:sldChg chg="del">
        <pc:chgData name="Zack Weaver" userId="2a784b32-00f5-41cc-a313-a1a53e443903" providerId="ADAL" clId="{DA78488A-8790-48D2-ADE4-139C7B803B31}" dt="2026-09-10T17:08:53.601" v="0" actId="2696"/>
        <pc:sldMkLst>
          <pc:docMk/>
          <pc:sldMk cId="2376906494" sldId="313"/>
        </pc:sldMkLst>
      </pc:sldChg>
      <pc:sldChg chg="del">
        <pc:chgData name="Zack Weaver" userId="2a784b32-00f5-41cc-a313-a1a53e443903" providerId="ADAL" clId="{DA78488A-8790-48D2-ADE4-139C7B803B31}" dt="2026-09-10T17:08:53.601" v="0" actId="2696"/>
        <pc:sldMkLst>
          <pc:docMk/>
          <pc:sldMk cId="1062438724" sldId="325"/>
        </pc:sldMkLst>
      </pc:sldChg>
      <pc:sldChg chg="del">
        <pc:chgData name="Zack Weaver" userId="2a784b32-00f5-41cc-a313-a1a53e443903" providerId="ADAL" clId="{DA78488A-8790-48D2-ADE4-139C7B803B31}" dt="2026-09-10T17:08:53.601" v="0" actId="2696"/>
        <pc:sldMkLst>
          <pc:docMk/>
          <pc:sldMk cId="1421515450" sldId="327"/>
        </pc:sldMkLst>
      </pc:sldChg>
      <pc:sldChg chg="modSp mod">
        <pc:chgData name="Zack Weaver" userId="2a784b32-00f5-41cc-a313-a1a53e443903" providerId="ADAL" clId="{DA78488A-8790-48D2-ADE4-139C7B803B31}" dt="2026-09-10T17:42:43.311" v="376" actId="20577"/>
        <pc:sldMkLst>
          <pc:docMk/>
          <pc:sldMk cId="2077932487" sldId="328"/>
        </pc:sldMkLst>
        <pc:spChg chg="mod">
          <ac:chgData name="Zack Weaver" userId="2a784b32-00f5-41cc-a313-a1a53e443903" providerId="ADAL" clId="{DA78488A-8790-48D2-ADE4-139C7B803B31}" dt="2026-09-10T17:42:43.311" v="376" actId="20577"/>
          <ac:spMkLst>
            <pc:docMk/>
            <pc:sldMk cId="2077932487" sldId="328"/>
            <ac:spMk id="8" creationId="{00000000-0000-0000-0000-000000000000}"/>
          </ac:spMkLst>
        </pc:spChg>
      </pc:sldChg>
      <pc:sldChg chg="new del">
        <pc:chgData name="Zack Weaver" userId="2a784b32-00f5-41cc-a313-a1a53e443903" providerId="ADAL" clId="{DA78488A-8790-48D2-ADE4-139C7B803B31}" dt="2026-09-10T17:10:10.174" v="59" actId="2696"/>
        <pc:sldMkLst>
          <pc:docMk/>
          <pc:sldMk cId="1329890422" sldId="329"/>
        </pc:sldMkLst>
      </pc:sldChg>
      <pc:sldChg chg="new del">
        <pc:chgData name="Zack Weaver" userId="2a784b32-00f5-41cc-a313-a1a53e443903" providerId="ADAL" clId="{DA78488A-8790-48D2-ADE4-139C7B803B31}" dt="2026-09-10T17:20:39.562" v="129" actId="2696"/>
        <pc:sldMkLst>
          <pc:docMk/>
          <pc:sldMk cId="3148910739" sldId="329"/>
        </pc:sldMkLst>
      </pc:sldChg>
      <pc:sldChg chg="addSp delSp modSp new del mod">
        <pc:chgData name="Zack Weaver" userId="2a784b32-00f5-41cc-a313-a1a53e443903" providerId="ADAL" clId="{DA78488A-8790-48D2-ADE4-139C7B803B31}" dt="2026-09-10T17:32:55.180" v="271" actId="2696"/>
        <pc:sldMkLst>
          <pc:docMk/>
          <pc:sldMk cId="3163038618" sldId="329"/>
        </pc:sldMkLst>
        <pc:spChg chg="del">
          <ac:chgData name="Zack Weaver" userId="2a784b32-00f5-41cc-a313-a1a53e443903" providerId="ADAL" clId="{DA78488A-8790-48D2-ADE4-139C7B803B31}" dt="2026-09-10T17:20:47.621" v="131" actId="478"/>
          <ac:spMkLst>
            <pc:docMk/>
            <pc:sldMk cId="3163038618" sldId="329"/>
            <ac:spMk id="2" creationId="{94E30D9D-C037-0F74-78B8-1291C5B8E4C8}"/>
          </ac:spMkLst>
        </pc:spChg>
        <pc:spChg chg="mod topLvl">
          <ac:chgData name="Zack Weaver" userId="2a784b32-00f5-41cc-a313-a1a53e443903" providerId="ADAL" clId="{DA78488A-8790-48D2-ADE4-139C7B803B31}" dt="2026-09-10T17:32:01.070" v="262" actId="338"/>
          <ac:spMkLst>
            <pc:docMk/>
            <pc:sldMk cId="3163038618" sldId="329"/>
            <ac:spMk id="5" creationId="{54258F45-7DCB-46D0-258C-E24E8C315882}"/>
          </ac:spMkLst>
        </pc:spChg>
        <pc:spChg chg="mod topLvl">
          <ac:chgData name="Zack Weaver" userId="2a784b32-00f5-41cc-a313-a1a53e443903" providerId="ADAL" clId="{DA78488A-8790-48D2-ADE4-139C7B803B31}" dt="2026-09-10T17:32:01.070" v="262" actId="338"/>
          <ac:spMkLst>
            <pc:docMk/>
            <pc:sldMk cId="3163038618" sldId="329"/>
            <ac:spMk id="6" creationId="{42E1FFC5-11CF-928D-A735-AB407DDC05C2}"/>
          </ac:spMkLst>
        </pc:spChg>
        <pc:spChg chg="mod topLvl">
          <ac:chgData name="Zack Weaver" userId="2a784b32-00f5-41cc-a313-a1a53e443903" providerId="ADAL" clId="{DA78488A-8790-48D2-ADE4-139C7B803B31}" dt="2026-09-10T17:32:01.070" v="262" actId="338"/>
          <ac:spMkLst>
            <pc:docMk/>
            <pc:sldMk cId="3163038618" sldId="329"/>
            <ac:spMk id="7" creationId="{BAED07EA-1E0F-4212-F204-E430C4E19138}"/>
          </ac:spMkLst>
        </pc:spChg>
        <pc:spChg chg="mod">
          <ac:chgData name="Zack Weaver" userId="2a784b32-00f5-41cc-a313-a1a53e443903" providerId="ADAL" clId="{DA78488A-8790-48D2-ADE4-139C7B803B31}" dt="2026-09-10T17:27:23.569" v="253" actId="14100"/>
          <ac:spMkLst>
            <pc:docMk/>
            <pc:sldMk cId="3163038618" sldId="329"/>
            <ac:spMk id="8" creationId="{107249E5-8EF4-3541-429A-35B4CCEC7E56}"/>
          </ac:spMkLst>
        </pc:spChg>
        <pc:spChg chg="mod topLvl">
          <ac:chgData name="Zack Weaver" userId="2a784b32-00f5-41cc-a313-a1a53e443903" providerId="ADAL" clId="{DA78488A-8790-48D2-ADE4-139C7B803B31}" dt="2026-09-10T17:32:01.070" v="262" actId="338"/>
          <ac:spMkLst>
            <pc:docMk/>
            <pc:sldMk cId="3163038618" sldId="329"/>
            <ac:spMk id="9" creationId="{537067A1-6DF1-F15F-A2B6-E2FE10E7EB45}"/>
          </ac:spMkLst>
        </pc:spChg>
        <pc:spChg chg="mod topLvl">
          <ac:chgData name="Zack Weaver" userId="2a784b32-00f5-41cc-a313-a1a53e443903" providerId="ADAL" clId="{DA78488A-8790-48D2-ADE4-139C7B803B31}" dt="2026-09-10T17:32:01.070" v="262" actId="338"/>
          <ac:spMkLst>
            <pc:docMk/>
            <pc:sldMk cId="3163038618" sldId="329"/>
            <ac:spMk id="10" creationId="{6067CA1F-CC01-74D7-3F2A-6EE8E1C7D129}"/>
          </ac:spMkLst>
        </pc:spChg>
        <pc:spChg chg="mod">
          <ac:chgData name="Zack Weaver" userId="2a784b32-00f5-41cc-a313-a1a53e443903" providerId="ADAL" clId="{DA78488A-8790-48D2-ADE4-139C7B803B31}" dt="2026-09-10T17:27:40.290" v="254" actId="14100"/>
          <ac:spMkLst>
            <pc:docMk/>
            <pc:sldMk cId="3163038618" sldId="329"/>
            <ac:spMk id="11" creationId="{4A030250-C71A-D9D3-3C22-24C1636CE723}"/>
          </ac:spMkLst>
        </pc:spChg>
        <pc:spChg chg="mod topLvl">
          <ac:chgData name="Zack Weaver" userId="2a784b32-00f5-41cc-a313-a1a53e443903" providerId="ADAL" clId="{DA78488A-8790-48D2-ADE4-139C7B803B31}" dt="2026-09-10T17:32:01.070" v="262" actId="338"/>
          <ac:spMkLst>
            <pc:docMk/>
            <pc:sldMk cId="3163038618" sldId="329"/>
            <ac:spMk id="12" creationId="{D6C428C3-0BE6-0EA9-615D-931A71462434}"/>
          </ac:spMkLst>
        </pc:spChg>
        <pc:spChg chg="mod topLvl">
          <ac:chgData name="Zack Weaver" userId="2a784b32-00f5-41cc-a313-a1a53e443903" providerId="ADAL" clId="{DA78488A-8790-48D2-ADE4-139C7B803B31}" dt="2026-09-10T17:32:01.070" v="262" actId="338"/>
          <ac:spMkLst>
            <pc:docMk/>
            <pc:sldMk cId="3163038618" sldId="329"/>
            <ac:spMk id="13" creationId="{5A5B27D2-4A25-4A6D-9691-2B8F77FCB616}"/>
          </ac:spMkLst>
        </pc:spChg>
        <pc:spChg chg="mod">
          <ac:chgData name="Zack Weaver" userId="2a784b32-00f5-41cc-a313-a1a53e443903" providerId="ADAL" clId="{DA78488A-8790-48D2-ADE4-139C7B803B31}" dt="2026-09-10T17:27:23.569" v="253" actId="14100"/>
          <ac:spMkLst>
            <pc:docMk/>
            <pc:sldMk cId="3163038618" sldId="329"/>
            <ac:spMk id="14" creationId="{CCE48117-61E6-FC43-2CAA-180E517CCF6B}"/>
          </ac:spMkLst>
        </pc:spChg>
        <pc:spChg chg="mod">
          <ac:chgData name="Zack Weaver" userId="2a784b32-00f5-41cc-a313-a1a53e443903" providerId="ADAL" clId="{DA78488A-8790-48D2-ADE4-139C7B803B31}" dt="2026-09-10T17:27:40.290" v="254" actId="14100"/>
          <ac:spMkLst>
            <pc:docMk/>
            <pc:sldMk cId="3163038618" sldId="329"/>
            <ac:spMk id="15" creationId="{5F779678-A5F9-5BE7-6FA0-6C25C6EB31E1}"/>
          </ac:spMkLst>
        </pc:spChg>
        <pc:spChg chg="mod topLvl">
          <ac:chgData name="Zack Weaver" userId="2a784b32-00f5-41cc-a313-a1a53e443903" providerId="ADAL" clId="{DA78488A-8790-48D2-ADE4-139C7B803B31}" dt="2026-09-10T17:32:01.070" v="262" actId="338"/>
          <ac:spMkLst>
            <pc:docMk/>
            <pc:sldMk cId="3163038618" sldId="329"/>
            <ac:spMk id="16" creationId="{AC72765E-5036-810A-9FFA-126B9DFCDAAE}"/>
          </ac:spMkLst>
        </pc:spChg>
        <pc:spChg chg="mod topLvl">
          <ac:chgData name="Zack Weaver" userId="2a784b32-00f5-41cc-a313-a1a53e443903" providerId="ADAL" clId="{DA78488A-8790-48D2-ADE4-139C7B803B31}" dt="2026-09-10T17:32:01.070" v="262" actId="338"/>
          <ac:spMkLst>
            <pc:docMk/>
            <pc:sldMk cId="3163038618" sldId="329"/>
            <ac:spMk id="17" creationId="{A9F97D28-8246-7F14-DECE-4CEF21A7BEEA}"/>
          </ac:spMkLst>
        </pc:spChg>
        <pc:spChg chg="mod">
          <ac:chgData name="Zack Weaver" userId="2a784b32-00f5-41cc-a313-a1a53e443903" providerId="ADAL" clId="{DA78488A-8790-48D2-ADE4-139C7B803B31}" dt="2026-09-10T17:27:23.569" v="253" actId="14100"/>
          <ac:spMkLst>
            <pc:docMk/>
            <pc:sldMk cId="3163038618" sldId="329"/>
            <ac:spMk id="18" creationId="{DAC5F7DF-15ED-8DD4-F4AE-7A72B242CBAD}"/>
          </ac:spMkLst>
        </pc:spChg>
        <pc:spChg chg="mod">
          <ac:chgData name="Zack Weaver" userId="2a784b32-00f5-41cc-a313-a1a53e443903" providerId="ADAL" clId="{DA78488A-8790-48D2-ADE4-139C7B803B31}" dt="2026-09-10T17:27:40.290" v="254" actId="14100"/>
          <ac:spMkLst>
            <pc:docMk/>
            <pc:sldMk cId="3163038618" sldId="329"/>
            <ac:spMk id="19" creationId="{F8C83865-DFC0-4C25-AE8B-1AE615B159EF}"/>
          </ac:spMkLst>
        </pc:spChg>
        <pc:spChg chg="mod topLvl">
          <ac:chgData name="Zack Weaver" userId="2a784b32-00f5-41cc-a313-a1a53e443903" providerId="ADAL" clId="{DA78488A-8790-48D2-ADE4-139C7B803B31}" dt="2026-09-10T17:32:01.070" v="262" actId="338"/>
          <ac:spMkLst>
            <pc:docMk/>
            <pc:sldMk cId="3163038618" sldId="329"/>
            <ac:spMk id="20" creationId="{9D67E8D0-3265-C940-9024-3E5CCAC591F7}"/>
          </ac:spMkLst>
        </pc:spChg>
        <pc:spChg chg="add del mod">
          <ac:chgData name="Zack Weaver" userId="2a784b32-00f5-41cc-a313-a1a53e443903" providerId="ADAL" clId="{DA78488A-8790-48D2-ADE4-139C7B803B31}" dt="2026-09-10T17:29:23.316" v="259" actId="478"/>
          <ac:spMkLst>
            <pc:docMk/>
            <pc:sldMk cId="3163038618" sldId="329"/>
            <ac:spMk id="23" creationId="{FB887CE9-7C9B-1BB3-A5FB-8520A08B837A}"/>
          </ac:spMkLst>
        </pc:spChg>
        <pc:spChg chg="mod">
          <ac:chgData name="Zack Weaver" userId="2a784b32-00f5-41cc-a313-a1a53e443903" providerId="ADAL" clId="{DA78488A-8790-48D2-ADE4-139C7B803B31}" dt="2026-09-10T17:32:47.545" v="263"/>
          <ac:spMkLst>
            <pc:docMk/>
            <pc:sldMk cId="3163038618" sldId="329"/>
            <ac:spMk id="28" creationId="{2F166809-E91D-B2E0-4581-ADD52ACF1498}"/>
          </ac:spMkLst>
        </pc:spChg>
        <pc:spChg chg="mod">
          <ac:chgData name="Zack Weaver" userId="2a784b32-00f5-41cc-a313-a1a53e443903" providerId="ADAL" clId="{DA78488A-8790-48D2-ADE4-139C7B803B31}" dt="2026-09-10T17:32:47.545" v="263"/>
          <ac:spMkLst>
            <pc:docMk/>
            <pc:sldMk cId="3163038618" sldId="329"/>
            <ac:spMk id="29" creationId="{0FCC7A10-8199-217D-BCC0-CDBEEB76F9A4}"/>
          </ac:spMkLst>
        </pc:spChg>
        <pc:spChg chg="mod">
          <ac:chgData name="Zack Weaver" userId="2a784b32-00f5-41cc-a313-a1a53e443903" providerId="ADAL" clId="{DA78488A-8790-48D2-ADE4-139C7B803B31}" dt="2026-09-10T17:32:47.545" v="263"/>
          <ac:spMkLst>
            <pc:docMk/>
            <pc:sldMk cId="3163038618" sldId="329"/>
            <ac:spMk id="31" creationId="{702B26AA-6C29-51B7-4EC5-016678E0572A}"/>
          </ac:spMkLst>
        </pc:spChg>
        <pc:spChg chg="mod">
          <ac:chgData name="Zack Weaver" userId="2a784b32-00f5-41cc-a313-a1a53e443903" providerId="ADAL" clId="{DA78488A-8790-48D2-ADE4-139C7B803B31}" dt="2026-09-10T17:32:47.545" v="263"/>
          <ac:spMkLst>
            <pc:docMk/>
            <pc:sldMk cId="3163038618" sldId="329"/>
            <ac:spMk id="33" creationId="{E1E06ABA-D057-FA06-C968-879518CA6F57}"/>
          </ac:spMkLst>
        </pc:spChg>
        <pc:spChg chg="mod">
          <ac:chgData name="Zack Weaver" userId="2a784b32-00f5-41cc-a313-a1a53e443903" providerId="ADAL" clId="{DA78488A-8790-48D2-ADE4-139C7B803B31}" dt="2026-09-10T17:32:47.545" v="263"/>
          <ac:spMkLst>
            <pc:docMk/>
            <pc:sldMk cId="3163038618" sldId="329"/>
            <ac:spMk id="34" creationId="{A1FA4A52-DD39-0A05-495F-4299BA50EBEA}"/>
          </ac:spMkLst>
        </pc:spChg>
        <pc:spChg chg="mod">
          <ac:chgData name="Zack Weaver" userId="2a784b32-00f5-41cc-a313-a1a53e443903" providerId="ADAL" clId="{DA78488A-8790-48D2-ADE4-139C7B803B31}" dt="2026-09-10T17:32:47.545" v="263"/>
          <ac:spMkLst>
            <pc:docMk/>
            <pc:sldMk cId="3163038618" sldId="329"/>
            <ac:spMk id="35" creationId="{22085009-F5FF-AD4D-81DB-F186DA7057CA}"/>
          </ac:spMkLst>
        </pc:spChg>
        <pc:spChg chg="mod">
          <ac:chgData name="Zack Weaver" userId="2a784b32-00f5-41cc-a313-a1a53e443903" providerId="ADAL" clId="{DA78488A-8790-48D2-ADE4-139C7B803B31}" dt="2026-09-10T17:32:47.545" v="263"/>
          <ac:spMkLst>
            <pc:docMk/>
            <pc:sldMk cId="3163038618" sldId="329"/>
            <ac:spMk id="36" creationId="{E93E6182-D51C-313C-D098-C1111E1BA5F6}"/>
          </ac:spMkLst>
        </pc:spChg>
        <pc:spChg chg="mod">
          <ac:chgData name="Zack Weaver" userId="2a784b32-00f5-41cc-a313-a1a53e443903" providerId="ADAL" clId="{DA78488A-8790-48D2-ADE4-139C7B803B31}" dt="2026-09-10T17:32:47.545" v="263"/>
          <ac:spMkLst>
            <pc:docMk/>
            <pc:sldMk cId="3163038618" sldId="329"/>
            <ac:spMk id="38" creationId="{0653FBFA-04E7-D611-84A7-7C80C46EE6CB}"/>
          </ac:spMkLst>
        </pc:spChg>
        <pc:spChg chg="mod">
          <ac:chgData name="Zack Weaver" userId="2a784b32-00f5-41cc-a313-a1a53e443903" providerId="ADAL" clId="{DA78488A-8790-48D2-ADE4-139C7B803B31}" dt="2026-09-10T17:32:47.545" v="263"/>
          <ac:spMkLst>
            <pc:docMk/>
            <pc:sldMk cId="3163038618" sldId="329"/>
            <ac:spMk id="39" creationId="{5E5D051E-4376-70EF-BD63-8974B3A682D0}"/>
          </ac:spMkLst>
        </pc:spChg>
        <pc:spChg chg="mod">
          <ac:chgData name="Zack Weaver" userId="2a784b32-00f5-41cc-a313-a1a53e443903" providerId="ADAL" clId="{DA78488A-8790-48D2-ADE4-139C7B803B31}" dt="2026-09-10T17:32:47.545" v="263"/>
          <ac:spMkLst>
            <pc:docMk/>
            <pc:sldMk cId="3163038618" sldId="329"/>
            <ac:spMk id="40" creationId="{B3980F19-FDF1-1975-90DE-1E2B58CEBD29}"/>
          </ac:spMkLst>
        </pc:spChg>
        <pc:spChg chg="mod">
          <ac:chgData name="Zack Weaver" userId="2a784b32-00f5-41cc-a313-a1a53e443903" providerId="ADAL" clId="{DA78488A-8790-48D2-ADE4-139C7B803B31}" dt="2026-09-10T17:32:48.051" v="264"/>
          <ac:spMkLst>
            <pc:docMk/>
            <pc:sldMk cId="3163038618" sldId="329"/>
            <ac:spMk id="43" creationId="{1001BA43-84BD-E7DC-1FC5-E8786533D2AB}"/>
          </ac:spMkLst>
        </pc:spChg>
        <pc:spChg chg="mod">
          <ac:chgData name="Zack Weaver" userId="2a784b32-00f5-41cc-a313-a1a53e443903" providerId="ADAL" clId="{DA78488A-8790-48D2-ADE4-139C7B803B31}" dt="2026-09-10T17:32:48.051" v="264"/>
          <ac:spMkLst>
            <pc:docMk/>
            <pc:sldMk cId="3163038618" sldId="329"/>
            <ac:spMk id="45" creationId="{87337872-7ECA-1488-0ABE-87012F233EF7}"/>
          </ac:spMkLst>
        </pc:spChg>
        <pc:spChg chg="mod">
          <ac:chgData name="Zack Weaver" userId="2a784b32-00f5-41cc-a313-a1a53e443903" providerId="ADAL" clId="{DA78488A-8790-48D2-ADE4-139C7B803B31}" dt="2026-09-10T17:32:48.051" v="264"/>
          <ac:spMkLst>
            <pc:docMk/>
            <pc:sldMk cId="3163038618" sldId="329"/>
            <ac:spMk id="46" creationId="{CECD8793-45A9-C750-83C5-A35FEB024315}"/>
          </ac:spMkLst>
        </pc:spChg>
        <pc:spChg chg="mod">
          <ac:chgData name="Zack Weaver" userId="2a784b32-00f5-41cc-a313-a1a53e443903" providerId="ADAL" clId="{DA78488A-8790-48D2-ADE4-139C7B803B31}" dt="2026-09-10T17:32:48.051" v="264"/>
          <ac:spMkLst>
            <pc:docMk/>
            <pc:sldMk cId="3163038618" sldId="329"/>
            <ac:spMk id="48" creationId="{98C64DC9-C043-45B1-FE56-62A67BA18368}"/>
          </ac:spMkLst>
        </pc:spChg>
        <pc:spChg chg="mod">
          <ac:chgData name="Zack Weaver" userId="2a784b32-00f5-41cc-a313-a1a53e443903" providerId="ADAL" clId="{DA78488A-8790-48D2-ADE4-139C7B803B31}" dt="2026-09-10T17:32:48.051" v="264"/>
          <ac:spMkLst>
            <pc:docMk/>
            <pc:sldMk cId="3163038618" sldId="329"/>
            <ac:spMk id="52" creationId="{AA29F7FC-03AC-1CD3-3893-19EB1AA5CDD6}"/>
          </ac:spMkLst>
        </pc:spChg>
        <pc:spChg chg="mod">
          <ac:chgData name="Zack Weaver" userId="2a784b32-00f5-41cc-a313-a1a53e443903" providerId="ADAL" clId="{DA78488A-8790-48D2-ADE4-139C7B803B31}" dt="2026-09-10T17:32:48.051" v="264"/>
          <ac:spMkLst>
            <pc:docMk/>
            <pc:sldMk cId="3163038618" sldId="329"/>
            <ac:spMk id="53" creationId="{DEA92888-7B7E-39BD-668B-434242F312F8}"/>
          </ac:spMkLst>
        </pc:spChg>
        <pc:spChg chg="mod">
          <ac:chgData name="Zack Weaver" userId="2a784b32-00f5-41cc-a313-a1a53e443903" providerId="ADAL" clId="{DA78488A-8790-48D2-ADE4-139C7B803B31}" dt="2026-09-10T17:32:48.051" v="264"/>
          <ac:spMkLst>
            <pc:docMk/>
            <pc:sldMk cId="3163038618" sldId="329"/>
            <ac:spMk id="55" creationId="{C0B7333B-6F61-AB4D-C8BA-3C855A2CE47B}"/>
          </ac:spMkLst>
        </pc:spChg>
        <pc:spChg chg="mod">
          <ac:chgData name="Zack Weaver" userId="2a784b32-00f5-41cc-a313-a1a53e443903" providerId="ADAL" clId="{DA78488A-8790-48D2-ADE4-139C7B803B31}" dt="2026-09-10T17:32:48.051" v="264"/>
          <ac:spMkLst>
            <pc:docMk/>
            <pc:sldMk cId="3163038618" sldId="329"/>
            <ac:spMk id="56" creationId="{11C0EAB1-3D20-D6E9-AF74-56684B00956C}"/>
          </ac:spMkLst>
        </pc:spChg>
        <pc:spChg chg="mod">
          <ac:chgData name="Zack Weaver" userId="2a784b32-00f5-41cc-a313-a1a53e443903" providerId="ADAL" clId="{DA78488A-8790-48D2-ADE4-139C7B803B31}" dt="2026-09-10T17:32:48.051" v="264"/>
          <ac:spMkLst>
            <pc:docMk/>
            <pc:sldMk cId="3163038618" sldId="329"/>
            <ac:spMk id="57" creationId="{DF7118B3-BA26-F253-79F6-775014B5A8BE}"/>
          </ac:spMkLst>
        </pc:spChg>
        <pc:spChg chg="mod">
          <ac:chgData name="Zack Weaver" userId="2a784b32-00f5-41cc-a313-a1a53e443903" providerId="ADAL" clId="{DA78488A-8790-48D2-ADE4-139C7B803B31}" dt="2026-09-10T17:32:48.051" v="264"/>
          <ac:spMkLst>
            <pc:docMk/>
            <pc:sldMk cId="3163038618" sldId="329"/>
            <ac:spMk id="58" creationId="{D956645F-36C5-DE4F-7E6F-37A46E9EE326}"/>
          </ac:spMkLst>
        </pc:spChg>
        <pc:spChg chg="mod">
          <ac:chgData name="Zack Weaver" userId="2a784b32-00f5-41cc-a313-a1a53e443903" providerId="ADAL" clId="{DA78488A-8790-48D2-ADE4-139C7B803B31}" dt="2026-09-10T17:32:48.197" v="265"/>
          <ac:spMkLst>
            <pc:docMk/>
            <pc:sldMk cId="3163038618" sldId="329"/>
            <ac:spMk id="60" creationId="{1BBE0EE7-DC6C-CA8B-D4AF-2DEEF416E2CF}"/>
          </ac:spMkLst>
        </pc:spChg>
        <pc:spChg chg="mod">
          <ac:chgData name="Zack Weaver" userId="2a784b32-00f5-41cc-a313-a1a53e443903" providerId="ADAL" clId="{DA78488A-8790-48D2-ADE4-139C7B803B31}" dt="2026-09-10T17:32:48.197" v="265"/>
          <ac:spMkLst>
            <pc:docMk/>
            <pc:sldMk cId="3163038618" sldId="329"/>
            <ac:spMk id="65" creationId="{1EE7E1FF-1A3B-2C2B-D4EB-6906F7560844}"/>
          </ac:spMkLst>
        </pc:spChg>
        <pc:spChg chg="mod">
          <ac:chgData name="Zack Weaver" userId="2a784b32-00f5-41cc-a313-a1a53e443903" providerId="ADAL" clId="{DA78488A-8790-48D2-ADE4-139C7B803B31}" dt="2026-09-10T17:32:48.197" v="265"/>
          <ac:spMkLst>
            <pc:docMk/>
            <pc:sldMk cId="3163038618" sldId="329"/>
            <ac:spMk id="66" creationId="{D9EFE72C-B7E8-78A8-9678-5650C0396AD1}"/>
          </ac:spMkLst>
        </pc:spChg>
        <pc:spChg chg="mod">
          <ac:chgData name="Zack Weaver" userId="2a784b32-00f5-41cc-a313-a1a53e443903" providerId="ADAL" clId="{DA78488A-8790-48D2-ADE4-139C7B803B31}" dt="2026-09-10T17:32:48.197" v="265"/>
          <ac:spMkLst>
            <pc:docMk/>
            <pc:sldMk cId="3163038618" sldId="329"/>
            <ac:spMk id="67" creationId="{CB85A179-1AAF-7699-DA3B-49CA9E517108}"/>
          </ac:spMkLst>
        </pc:spChg>
        <pc:spChg chg="mod">
          <ac:chgData name="Zack Weaver" userId="2a784b32-00f5-41cc-a313-a1a53e443903" providerId="ADAL" clId="{DA78488A-8790-48D2-ADE4-139C7B803B31}" dt="2026-09-10T17:32:48.197" v="265"/>
          <ac:spMkLst>
            <pc:docMk/>
            <pc:sldMk cId="3163038618" sldId="329"/>
            <ac:spMk id="68" creationId="{C5931E66-65F3-BA9C-D338-B27B4B19B3BE}"/>
          </ac:spMkLst>
        </pc:spChg>
        <pc:spChg chg="mod">
          <ac:chgData name="Zack Weaver" userId="2a784b32-00f5-41cc-a313-a1a53e443903" providerId="ADAL" clId="{DA78488A-8790-48D2-ADE4-139C7B803B31}" dt="2026-09-10T17:32:48.197" v="265"/>
          <ac:spMkLst>
            <pc:docMk/>
            <pc:sldMk cId="3163038618" sldId="329"/>
            <ac:spMk id="69" creationId="{9BEDC5F8-F144-D022-5DFB-2BE468D0C98B}"/>
          </ac:spMkLst>
        </pc:spChg>
        <pc:spChg chg="mod">
          <ac:chgData name="Zack Weaver" userId="2a784b32-00f5-41cc-a313-a1a53e443903" providerId="ADAL" clId="{DA78488A-8790-48D2-ADE4-139C7B803B31}" dt="2026-09-10T17:32:48.197" v="265"/>
          <ac:spMkLst>
            <pc:docMk/>
            <pc:sldMk cId="3163038618" sldId="329"/>
            <ac:spMk id="70" creationId="{A06A05D6-4DA1-F05F-DF8B-B14058186C4D}"/>
          </ac:spMkLst>
        </pc:spChg>
        <pc:spChg chg="mod">
          <ac:chgData name="Zack Weaver" userId="2a784b32-00f5-41cc-a313-a1a53e443903" providerId="ADAL" clId="{DA78488A-8790-48D2-ADE4-139C7B803B31}" dt="2026-09-10T17:32:48.197" v="265"/>
          <ac:spMkLst>
            <pc:docMk/>
            <pc:sldMk cId="3163038618" sldId="329"/>
            <ac:spMk id="73" creationId="{D8815169-D98F-0F13-8C4D-90F8ABFA0B9D}"/>
          </ac:spMkLst>
        </pc:spChg>
        <pc:spChg chg="mod">
          <ac:chgData name="Zack Weaver" userId="2a784b32-00f5-41cc-a313-a1a53e443903" providerId="ADAL" clId="{DA78488A-8790-48D2-ADE4-139C7B803B31}" dt="2026-09-10T17:32:48.197" v="265"/>
          <ac:spMkLst>
            <pc:docMk/>
            <pc:sldMk cId="3163038618" sldId="329"/>
            <ac:spMk id="74" creationId="{DAD2147A-E09A-E29D-AEC2-6123CEDB57F3}"/>
          </ac:spMkLst>
        </pc:spChg>
        <pc:spChg chg="mod">
          <ac:chgData name="Zack Weaver" userId="2a784b32-00f5-41cc-a313-a1a53e443903" providerId="ADAL" clId="{DA78488A-8790-48D2-ADE4-139C7B803B31}" dt="2026-09-10T17:32:48.197" v="265"/>
          <ac:spMkLst>
            <pc:docMk/>
            <pc:sldMk cId="3163038618" sldId="329"/>
            <ac:spMk id="75" creationId="{E19341BC-B730-295B-1E88-A77AD9149E62}"/>
          </ac:spMkLst>
        </pc:spChg>
        <pc:spChg chg="mod">
          <ac:chgData name="Zack Weaver" userId="2a784b32-00f5-41cc-a313-a1a53e443903" providerId="ADAL" clId="{DA78488A-8790-48D2-ADE4-139C7B803B31}" dt="2026-09-10T17:32:48.203" v="266"/>
          <ac:spMkLst>
            <pc:docMk/>
            <pc:sldMk cId="3163038618" sldId="329"/>
            <ac:spMk id="78" creationId="{43350521-502B-21A3-8786-4B41839AE70E}"/>
          </ac:spMkLst>
        </pc:spChg>
        <pc:spChg chg="mod">
          <ac:chgData name="Zack Weaver" userId="2a784b32-00f5-41cc-a313-a1a53e443903" providerId="ADAL" clId="{DA78488A-8790-48D2-ADE4-139C7B803B31}" dt="2026-09-10T17:32:48.203" v="266"/>
          <ac:spMkLst>
            <pc:docMk/>
            <pc:sldMk cId="3163038618" sldId="329"/>
            <ac:spMk id="79" creationId="{4D345DDC-EEE2-9878-242A-EE904994876A}"/>
          </ac:spMkLst>
        </pc:spChg>
        <pc:spChg chg="mod">
          <ac:chgData name="Zack Weaver" userId="2a784b32-00f5-41cc-a313-a1a53e443903" providerId="ADAL" clId="{DA78488A-8790-48D2-ADE4-139C7B803B31}" dt="2026-09-10T17:32:48.203" v="266"/>
          <ac:spMkLst>
            <pc:docMk/>
            <pc:sldMk cId="3163038618" sldId="329"/>
            <ac:spMk id="80" creationId="{B4C1AD12-7080-E6C2-BCC8-4E258B69E4BD}"/>
          </ac:spMkLst>
        </pc:spChg>
        <pc:spChg chg="mod">
          <ac:chgData name="Zack Weaver" userId="2a784b32-00f5-41cc-a313-a1a53e443903" providerId="ADAL" clId="{DA78488A-8790-48D2-ADE4-139C7B803B31}" dt="2026-09-10T17:32:48.203" v="266"/>
          <ac:spMkLst>
            <pc:docMk/>
            <pc:sldMk cId="3163038618" sldId="329"/>
            <ac:spMk id="81" creationId="{09BD4839-2776-192B-FF6B-0E00F49A4E4F}"/>
          </ac:spMkLst>
        </pc:spChg>
        <pc:spChg chg="mod">
          <ac:chgData name="Zack Weaver" userId="2a784b32-00f5-41cc-a313-a1a53e443903" providerId="ADAL" clId="{DA78488A-8790-48D2-ADE4-139C7B803B31}" dt="2026-09-10T17:32:48.203" v="266"/>
          <ac:spMkLst>
            <pc:docMk/>
            <pc:sldMk cId="3163038618" sldId="329"/>
            <ac:spMk id="82" creationId="{EA55B6C0-CFA0-A2AC-BB64-6F7AB43F7E3E}"/>
          </ac:spMkLst>
        </pc:spChg>
        <pc:spChg chg="mod">
          <ac:chgData name="Zack Weaver" userId="2a784b32-00f5-41cc-a313-a1a53e443903" providerId="ADAL" clId="{DA78488A-8790-48D2-ADE4-139C7B803B31}" dt="2026-09-10T17:32:48.203" v="266"/>
          <ac:spMkLst>
            <pc:docMk/>
            <pc:sldMk cId="3163038618" sldId="329"/>
            <ac:spMk id="84" creationId="{3451C12A-D294-C5BB-4340-F614DDECD091}"/>
          </ac:spMkLst>
        </pc:spChg>
        <pc:spChg chg="mod">
          <ac:chgData name="Zack Weaver" userId="2a784b32-00f5-41cc-a313-a1a53e443903" providerId="ADAL" clId="{DA78488A-8790-48D2-ADE4-139C7B803B31}" dt="2026-09-10T17:32:48.203" v="266"/>
          <ac:spMkLst>
            <pc:docMk/>
            <pc:sldMk cId="3163038618" sldId="329"/>
            <ac:spMk id="86" creationId="{E0C430D3-7600-DC59-A3BA-0EC47BF5FD70}"/>
          </ac:spMkLst>
        </pc:spChg>
        <pc:spChg chg="mod">
          <ac:chgData name="Zack Weaver" userId="2a784b32-00f5-41cc-a313-a1a53e443903" providerId="ADAL" clId="{DA78488A-8790-48D2-ADE4-139C7B803B31}" dt="2026-09-10T17:32:48.203" v="266"/>
          <ac:spMkLst>
            <pc:docMk/>
            <pc:sldMk cId="3163038618" sldId="329"/>
            <ac:spMk id="88" creationId="{0DD97C72-6E9E-946C-6E3C-CA586529E32C}"/>
          </ac:spMkLst>
        </pc:spChg>
        <pc:spChg chg="mod">
          <ac:chgData name="Zack Weaver" userId="2a784b32-00f5-41cc-a313-a1a53e443903" providerId="ADAL" clId="{DA78488A-8790-48D2-ADE4-139C7B803B31}" dt="2026-09-10T17:32:48.203" v="266"/>
          <ac:spMkLst>
            <pc:docMk/>
            <pc:sldMk cId="3163038618" sldId="329"/>
            <ac:spMk id="89" creationId="{D430D72F-2A5D-F8F0-DF7E-F21A5F6BB934}"/>
          </ac:spMkLst>
        </pc:spChg>
        <pc:spChg chg="mod">
          <ac:chgData name="Zack Weaver" userId="2a784b32-00f5-41cc-a313-a1a53e443903" providerId="ADAL" clId="{DA78488A-8790-48D2-ADE4-139C7B803B31}" dt="2026-09-10T17:32:48.203" v="266"/>
          <ac:spMkLst>
            <pc:docMk/>
            <pc:sldMk cId="3163038618" sldId="329"/>
            <ac:spMk id="91" creationId="{9546160E-F20F-45DE-A950-108E76D65F23}"/>
          </ac:spMkLst>
        </pc:spChg>
        <pc:spChg chg="mod">
          <ac:chgData name="Zack Weaver" userId="2a784b32-00f5-41cc-a313-a1a53e443903" providerId="ADAL" clId="{DA78488A-8790-48D2-ADE4-139C7B803B31}" dt="2026-09-10T17:32:48.487" v="267"/>
          <ac:spMkLst>
            <pc:docMk/>
            <pc:sldMk cId="3163038618" sldId="329"/>
            <ac:spMk id="94" creationId="{3B8BFAD1-96FB-D233-F8E2-7CB8AFAFC098}"/>
          </ac:spMkLst>
        </pc:spChg>
        <pc:spChg chg="mod">
          <ac:chgData name="Zack Weaver" userId="2a784b32-00f5-41cc-a313-a1a53e443903" providerId="ADAL" clId="{DA78488A-8790-48D2-ADE4-139C7B803B31}" dt="2026-09-10T17:32:48.487" v="267"/>
          <ac:spMkLst>
            <pc:docMk/>
            <pc:sldMk cId="3163038618" sldId="329"/>
            <ac:spMk id="95" creationId="{6412B3BA-ADCF-4F0C-C611-EB1F9FAA8B88}"/>
          </ac:spMkLst>
        </pc:spChg>
        <pc:spChg chg="mod">
          <ac:chgData name="Zack Weaver" userId="2a784b32-00f5-41cc-a313-a1a53e443903" providerId="ADAL" clId="{DA78488A-8790-48D2-ADE4-139C7B803B31}" dt="2026-09-10T17:32:48.487" v="267"/>
          <ac:spMkLst>
            <pc:docMk/>
            <pc:sldMk cId="3163038618" sldId="329"/>
            <ac:spMk id="96" creationId="{1F2F395D-B1B5-1447-D102-638106296495}"/>
          </ac:spMkLst>
        </pc:spChg>
        <pc:spChg chg="mod">
          <ac:chgData name="Zack Weaver" userId="2a784b32-00f5-41cc-a313-a1a53e443903" providerId="ADAL" clId="{DA78488A-8790-48D2-ADE4-139C7B803B31}" dt="2026-09-10T17:32:48.487" v="267"/>
          <ac:spMkLst>
            <pc:docMk/>
            <pc:sldMk cId="3163038618" sldId="329"/>
            <ac:spMk id="99" creationId="{0F0F7B3C-083A-7F31-AB6A-E9979AB97055}"/>
          </ac:spMkLst>
        </pc:spChg>
        <pc:spChg chg="mod">
          <ac:chgData name="Zack Weaver" userId="2a784b32-00f5-41cc-a313-a1a53e443903" providerId="ADAL" clId="{DA78488A-8790-48D2-ADE4-139C7B803B31}" dt="2026-09-10T17:32:48.487" v="267"/>
          <ac:spMkLst>
            <pc:docMk/>
            <pc:sldMk cId="3163038618" sldId="329"/>
            <ac:spMk id="100" creationId="{901EE9EC-E630-F05A-302F-912B1F5A3068}"/>
          </ac:spMkLst>
        </pc:spChg>
        <pc:spChg chg="mod">
          <ac:chgData name="Zack Weaver" userId="2a784b32-00f5-41cc-a313-a1a53e443903" providerId="ADAL" clId="{DA78488A-8790-48D2-ADE4-139C7B803B31}" dt="2026-09-10T17:32:48.487" v="267"/>
          <ac:spMkLst>
            <pc:docMk/>
            <pc:sldMk cId="3163038618" sldId="329"/>
            <ac:spMk id="101" creationId="{B3015F16-868C-9851-34B7-C51817F86397}"/>
          </ac:spMkLst>
        </pc:spChg>
        <pc:spChg chg="mod">
          <ac:chgData name="Zack Weaver" userId="2a784b32-00f5-41cc-a313-a1a53e443903" providerId="ADAL" clId="{DA78488A-8790-48D2-ADE4-139C7B803B31}" dt="2026-09-10T17:32:48.487" v="267"/>
          <ac:spMkLst>
            <pc:docMk/>
            <pc:sldMk cId="3163038618" sldId="329"/>
            <ac:spMk id="104" creationId="{CF17A5B2-337A-05A8-22EF-2B35CBB69BC2}"/>
          </ac:spMkLst>
        </pc:spChg>
        <pc:spChg chg="mod">
          <ac:chgData name="Zack Weaver" userId="2a784b32-00f5-41cc-a313-a1a53e443903" providerId="ADAL" clId="{DA78488A-8790-48D2-ADE4-139C7B803B31}" dt="2026-09-10T17:32:48.487" v="267"/>
          <ac:spMkLst>
            <pc:docMk/>
            <pc:sldMk cId="3163038618" sldId="329"/>
            <ac:spMk id="106" creationId="{5AE5F043-1CD1-FDE4-CAA4-83638F7649CE}"/>
          </ac:spMkLst>
        </pc:spChg>
        <pc:spChg chg="mod">
          <ac:chgData name="Zack Weaver" userId="2a784b32-00f5-41cc-a313-a1a53e443903" providerId="ADAL" clId="{DA78488A-8790-48D2-ADE4-139C7B803B31}" dt="2026-09-10T17:32:48.487" v="267"/>
          <ac:spMkLst>
            <pc:docMk/>
            <pc:sldMk cId="3163038618" sldId="329"/>
            <ac:spMk id="107" creationId="{D43342B3-D61C-886F-0000-A5AC64C1BB0C}"/>
          </ac:spMkLst>
        </pc:spChg>
        <pc:spChg chg="mod">
          <ac:chgData name="Zack Weaver" userId="2a784b32-00f5-41cc-a313-a1a53e443903" providerId="ADAL" clId="{DA78488A-8790-48D2-ADE4-139C7B803B31}" dt="2026-09-10T17:32:48.487" v="267"/>
          <ac:spMkLst>
            <pc:docMk/>
            <pc:sldMk cId="3163038618" sldId="329"/>
            <ac:spMk id="109" creationId="{1A797D15-54B7-0C15-4140-440BCD49DA85}"/>
          </ac:spMkLst>
        </pc:spChg>
        <pc:spChg chg="mod">
          <ac:chgData name="Zack Weaver" userId="2a784b32-00f5-41cc-a313-a1a53e443903" providerId="ADAL" clId="{DA78488A-8790-48D2-ADE4-139C7B803B31}" dt="2026-09-10T17:32:48.632" v="268"/>
          <ac:spMkLst>
            <pc:docMk/>
            <pc:sldMk cId="3163038618" sldId="329"/>
            <ac:spMk id="111" creationId="{1F988747-48FB-7B23-5F5C-190D15D00F04}"/>
          </ac:spMkLst>
        </pc:spChg>
        <pc:spChg chg="mod">
          <ac:chgData name="Zack Weaver" userId="2a784b32-00f5-41cc-a313-a1a53e443903" providerId="ADAL" clId="{DA78488A-8790-48D2-ADE4-139C7B803B31}" dt="2026-09-10T17:32:48.632" v="268"/>
          <ac:spMkLst>
            <pc:docMk/>
            <pc:sldMk cId="3163038618" sldId="329"/>
            <ac:spMk id="112" creationId="{3DCF00B7-2FBE-32A1-A05D-59742AE23F2E}"/>
          </ac:spMkLst>
        </pc:spChg>
        <pc:spChg chg="mod">
          <ac:chgData name="Zack Weaver" userId="2a784b32-00f5-41cc-a313-a1a53e443903" providerId="ADAL" clId="{DA78488A-8790-48D2-ADE4-139C7B803B31}" dt="2026-09-10T17:32:48.632" v="268"/>
          <ac:spMkLst>
            <pc:docMk/>
            <pc:sldMk cId="3163038618" sldId="329"/>
            <ac:spMk id="113" creationId="{E6E2CAF2-460A-4539-450E-8680B8229743}"/>
          </ac:spMkLst>
        </pc:spChg>
        <pc:spChg chg="mod">
          <ac:chgData name="Zack Weaver" userId="2a784b32-00f5-41cc-a313-a1a53e443903" providerId="ADAL" clId="{DA78488A-8790-48D2-ADE4-139C7B803B31}" dt="2026-09-10T17:32:48.632" v="268"/>
          <ac:spMkLst>
            <pc:docMk/>
            <pc:sldMk cId="3163038618" sldId="329"/>
            <ac:spMk id="116" creationId="{928B09DE-C77B-4EA5-F8DC-939E2A663348}"/>
          </ac:spMkLst>
        </pc:spChg>
        <pc:spChg chg="mod">
          <ac:chgData name="Zack Weaver" userId="2a784b32-00f5-41cc-a313-a1a53e443903" providerId="ADAL" clId="{DA78488A-8790-48D2-ADE4-139C7B803B31}" dt="2026-09-10T17:32:48.632" v="268"/>
          <ac:spMkLst>
            <pc:docMk/>
            <pc:sldMk cId="3163038618" sldId="329"/>
            <ac:spMk id="117" creationId="{720AA489-00C9-2076-D96E-5EE9F1FC643B}"/>
          </ac:spMkLst>
        </pc:spChg>
        <pc:spChg chg="mod">
          <ac:chgData name="Zack Weaver" userId="2a784b32-00f5-41cc-a313-a1a53e443903" providerId="ADAL" clId="{DA78488A-8790-48D2-ADE4-139C7B803B31}" dt="2026-09-10T17:32:48.632" v="268"/>
          <ac:spMkLst>
            <pc:docMk/>
            <pc:sldMk cId="3163038618" sldId="329"/>
            <ac:spMk id="118" creationId="{47257270-D4B7-E0BF-171C-DCB67DB6ECED}"/>
          </ac:spMkLst>
        </pc:spChg>
        <pc:spChg chg="mod">
          <ac:chgData name="Zack Weaver" userId="2a784b32-00f5-41cc-a313-a1a53e443903" providerId="ADAL" clId="{DA78488A-8790-48D2-ADE4-139C7B803B31}" dt="2026-09-10T17:32:48.632" v="268"/>
          <ac:spMkLst>
            <pc:docMk/>
            <pc:sldMk cId="3163038618" sldId="329"/>
            <ac:spMk id="120" creationId="{84262D0E-025E-EFB3-1391-9E3CFC453DA4}"/>
          </ac:spMkLst>
        </pc:spChg>
        <pc:spChg chg="mod">
          <ac:chgData name="Zack Weaver" userId="2a784b32-00f5-41cc-a313-a1a53e443903" providerId="ADAL" clId="{DA78488A-8790-48D2-ADE4-139C7B803B31}" dt="2026-09-10T17:32:48.632" v="268"/>
          <ac:spMkLst>
            <pc:docMk/>
            <pc:sldMk cId="3163038618" sldId="329"/>
            <ac:spMk id="121" creationId="{3DB70106-25B7-B1CE-65D6-FD91B10FDB8A}"/>
          </ac:spMkLst>
        </pc:spChg>
        <pc:spChg chg="mod">
          <ac:chgData name="Zack Weaver" userId="2a784b32-00f5-41cc-a313-a1a53e443903" providerId="ADAL" clId="{DA78488A-8790-48D2-ADE4-139C7B803B31}" dt="2026-09-10T17:32:48.632" v="268"/>
          <ac:spMkLst>
            <pc:docMk/>
            <pc:sldMk cId="3163038618" sldId="329"/>
            <ac:spMk id="124" creationId="{1CB2BD68-2B23-3BB7-73FB-FC11FC75D04F}"/>
          </ac:spMkLst>
        </pc:spChg>
        <pc:spChg chg="mod">
          <ac:chgData name="Zack Weaver" userId="2a784b32-00f5-41cc-a313-a1a53e443903" providerId="ADAL" clId="{DA78488A-8790-48D2-ADE4-139C7B803B31}" dt="2026-09-10T17:32:48.632" v="268"/>
          <ac:spMkLst>
            <pc:docMk/>
            <pc:sldMk cId="3163038618" sldId="329"/>
            <ac:spMk id="125" creationId="{E2EEA383-AAA9-DC6A-AF8A-8C8438FAA094}"/>
          </ac:spMkLst>
        </pc:spChg>
        <pc:spChg chg="mod">
          <ac:chgData name="Zack Weaver" userId="2a784b32-00f5-41cc-a313-a1a53e443903" providerId="ADAL" clId="{DA78488A-8790-48D2-ADE4-139C7B803B31}" dt="2026-09-10T17:32:48.640" v="269"/>
          <ac:spMkLst>
            <pc:docMk/>
            <pc:sldMk cId="3163038618" sldId="329"/>
            <ac:spMk id="129" creationId="{07967558-305A-73B9-1D49-DBEBD2CEE54E}"/>
          </ac:spMkLst>
        </pc:spChg>
        <pc:spChg chg="mod">
          <ac:chgData name="Zack Weaver" userId="2a784b32-00f5-41cc-a313-a1a53e443903" providerId="ADAL" clId="{DA78488A-8790-48D2-ADE4-139C7B803B31}" dt="2026-09-10T17:32:48.640" v="269"/>
          <ac:spMkLst>
            <pc:docMk/>
            <pc:sldMk cId="3163038618" sldId="329"/>
            <ac:spMk id="130" creationId="{76CF7CEB-EBCA-CED8-C6DC-847F4A0C8CD7}"/>
          </ac:spMkLst>
        </pc:spChg>
        <pc:spChg chg="mod">
          <ac:chgData name="Zack Weaver" userId="2a784b32-00f5-41cc-a313-a1a53e443903" providerId="ADAL" clId="{DA78488A-8790-48D2-ADE4-139C7B803B31}" dt="2026-09-10T17:32:48.640" v="269"/>
          <ac:spMkLst>
            <pc:docMk/>
            <pc:sldMk cId="3163038618" sldId="329"/>
            <ac:spMk id="131" creationId="{AE583606-2108-A5A8-39CD-3E7D97D8ECC2}"/>
          </ac:spMkLst>
        </pc:spChg>
        <pc:spChg chg="mod">
          <ac:chgData name="Zack Weaver" userId="2a784b32-00f5-41cc-a313-a1a53e443903" providerId="ADAL" clId="{DA78488A-8790-48D2-ADE4-139C7B803B31}" dt="2026-09-10T17:32:48.640" v="269"/>
          <ac:spMkLst>
            <pc:docMk/>
            <pc:sldMk cId="3163038618" sldId="329"/>
            <ac:spMk id="132" creationId="{391AF200-E5DA-60B0-C880-3C939B6845B9}"/>
          </ac:spMkLst>
        </pc:spChg>
        <pc:spChg chg="mod">
          <ac:chgData name="Zack Weaver" userId="2a784b32-00f5-41cc-a313-a1a53e443903" providerId="ADAL" clId="{DA78488A-8790-48D2-ADE4-139C7B803B31}" dt="2026-09-10T17:32:48.640" v="269"/>
          <ac:spMkLst>
            <pc:docMk/>
            <pc:sldMk cId="3163038618" sldId="329"/>
            <ac:spMk id="133" creationId="{4B206962-1853-DB12-768E-14C09AEA11F9}"/>
          </ac:spMkLst>
        </pc:spChg>
        <pc:spChg chg="mod">
          <ac:chgData name="Zack Weaver" userId="2a784b32-00f5-41cc-a313-a1a53e443903" providerId="ADAL" clId="{DA78488A-8790-48D2-ADE4-139C7B803B31}" dt="2026-09-10T17:32:48.640" v="269"/>
          <ac:spMkLst>
            <pc:docMk/>
            <pc:sldMk cId="3163038618" sldId="329"/>
            <ac:spMk id="135" creationId="{2E631F06-2764-A30D-17A8-9E1040780761}"/>
          </ac:spMkLst>
        </pc:spChg>
        <pc:spChg chg="mod">
          <ac:chgData name="Zack Weaver" userId="2a784b32-00f5-41cc-a313-a1a53e443903" providerId="ADAL" clId="{DA78488A-8790-48D2-ADE4-139C7B803B31}" dt="2026-09-10T17:32:48.640" v="269"/>
          <ac:spMkLst>
            <pc:docMk/>
            <pc:sldMk cId="3163038618" sldId="329"/>
            <ac:spMk id="137" creationId="{0CAEFEAB-692C-A665-0919-8815F7EA4374}"/>
          </ac:spMkLst>
        </pc:spChg>
        <pc:spChg chg="mod">
          <ac:chgData name="Zack Weaver" userId="2a784b32-00f5-41cc-a313-a1a53e443903" providerId="ADAL" clId="{DA78488A-8790-48D2-ADE4-139C7B803B31}" dt="2026-09-10T17:32:48.640" v="269"/>
          <ac:spMkLst>
            <pc:docMk/>
            <pc:sldMk cId="3163038618" sldId="329"/>
            <ac:spMk id="139" creationId="{D4639BED-330C-C623-C574-0305E7EBD1BC}"/>
          </ac:spMkLst>
        </pc:spChg>
        <pc:spChg chg="mod">
          <ac:chgData name="Zack Weaver" userId="2a784b32-00f5-41cc-a313-a1a53e443903" providerId="ADAL" clId="{DA78488A-8790-48D2-ADE4-139C7B803B31}" dt="2026-09-10T17:32:48.640" v="269"/>
          <ac:spMkLst>
            <pc:docMk/>
            <pc:sldMk cId="3163038618" sldId="329"/>
            <ac:spMk id="140" creationId="{ABFD93F8-6D79-EE82-3469-A45FDDD46717}"/>
          </ac:spMkLst>
        </pc:spChg>
        <pc:spChg chg="mod">
          <ac:chgData name="Zack Weaver" userId="2a784b32-00f5-41cc-a313-a1a53e443903" providerId="ADAL" clId="{DA78488A-8790-48D2-ADE4-139C7B803B31}" dt="2026-09-10T17:32:48.640" v="269"/>
          <ac:spMkLst>
            <pc:docMk/>
            <pc:sldMk cId="3163038618" sldId="329"/>
            <ac:spMk id="141" creationId="{785D20F8-6305-0358-06BB-52C15A74A1DD}"/>
          </ac:spMkLst>
        </pc:spChg>
        <pc:spChg chg="mod">
          <ac:chgData name="Zack Weaver" userId="2a784b32-00f5-41cc-a313-a1a53e443903" providerId="ADAL" clId="{DA78488A-8790-48D2-ADE4-139C7B803B31}" dt="2026-09-10T17:32:48.895" v="270"/>
          <ac:spMkLst>
            <pc:docMk/>
            <pc:sldMk cId="3163038618" sldId="329"/>
            <ac:spMk id="145" creationId="{108386E5-B9DB-2339-A4EC-78C71D753ABA}"/>
          </ac:spMkLst>
        </pc:spChg>
        <pc:spChg chg="mod">
          <ac:chgData name="Zack Weaver" userId="2a784b32-00f5-41cc-a313-a1a53e443903" providerId="ADAL" clId="{DA78488A-8790-48D2-ADE4-139C7B803B31}" dt="2026-09-10T17:32:48.895" v="270"/>
          <ac:spMkLst>
            <pc:docMk/>
            <pc:sldMk cId="3163038618" sldId="329"/>
            <ac:spMk id="146" creationId="{D4202898-379C-BDFE-4D5B-864D5FFDBAF6}"/>
          </ac:spMkLst>
        </pc:spChg>
        <pc:spChg chg="mod">
          <ac:chgData name="Zack Weaver" userId="2a784b32-00f5-41cc-a313-a1a53e443903" providerId="ADAL" clId="{DA78488A-8790-48D2-ADE4-139C7B803B31}" dt="2026-09-10T17:32:48.895" v="270"/>
          <ac:spMkLst>
            <pc:docMk/>
            <pc:sldMk cId="3163038618" sldId="329"/>
            <ac:spMk id="150" creationId="{02B349A2-D935-11D1-A8AF-3CD9C7A1BA03}"/>
          </ac:spMkLst>
        </pc:spChg>
        <pc:spChg chg="mod">
          <ac:chgData name="Zack Weaver" userId="2a784b32-00f5-41cc-a313-a1a53e443903" providerId="ADAL" clId="{DA78488A-8790-48D2-ADE4-139C7B803B31}" dt="2026-09-10T17:32:48.895" v="270"/>
          <ac:spMkLst>
            <pc:docMk/>
            <pc:sldMk cId="3163038618" sldId="329"/>
            <ac:spMk id="151" creationId="{7CC4DAD7-AE6D-7624-AA65-E58F7B6F9F2E}"/>
          </ac:spMkLst>
        </pc:spChg>
        <pc:spChg chg="mod">
          <ac:chgData name="Zack Weaver" userId="2a784b32-00f5-41cc-a313-a1a53e443903" providerId="ADAL" clId="{DA78488A-8790-48D2-ADE4-139C7B803B31}" dt="2026-09-10T17:32:48.895" v="270"/>
          <ac:spMkLst>
            <pc:docMk/>
            <pc:sldMk cId="3163038618" sldId="329"/>
            <ac:spMk id="152" creationId="{EC4FA664-C3E5-89AA-9ED4-F4163427A697}"/>
          </ac:spMkLst>
        </pc:spChg>
        <pc:spChg chg="mod">
          <ac:chgData name="Zack Weaver" userId="2a784b32-00f5-41cc-a313-a1a53e443903" providerId="ADAL" clId="{DA78488A-8790-48D2-ADE4-139C7B803B31}" dt="2026-09-10T17:32:48.895" v="270"/>
          <ac:spMkLst>
            <pc:docMk/>
            <pc:sldMk cId="3163038618" sldId="329"/>
            <ac:spMk id="155" creationId="{88C1F5DF-6FB0-4FF2-BD88-CAD902523325}"/>
          </ac:spMkLst>
        </pc:spChg>
        <pc:spChg chg="mod">
          <ac:chgData name="Zack Weaver" userId="2a784b32-00f5-41cc-a313-a1a53e443903" providerId="ADAL" clId="{DA78488A-8790-48D2-ADE4-139C7B803B31}" dt="2026-09-10T17:32:48.895" v="270"/>
          <ac:spMkLst>
            <pc:docMk/>
            <pc:sldMk cId="3163038618" sldId="329"/>
            <ac:spMk id="157" creationId="{67F730EC-98AF-BCD9-1049-47B1AA85818C}"/>
          </ac:spMkLst>
        </pc:spChg>
        <pc:spChg chg="mod">
          <ac:chgData name="Zack Weaver" userId="2a784b32-00f5-41cc-a313-a1a53e443903" providerId="ADAL" clId="{DA78488A-8790-48D2-ADE4-139C7B803B31}" dt="2026-09-10T17:32:48.895" v="270"/>
          <ac:spMkLst>
            <pc:docMk/>
            <pc:sldMk cId="3163038618" sldId="329"/>
            <ac:spMk id="158" creationId="{DFEC7536-1EC9-2D70-896A-5E5EACF4B493}"/>
          </ac:spMkLst>
        </pc:spChg>
        <pc:spChg chg="mod">
          <ac:chgData name="Zack Weaver" userId="2a784b32-00f5-41cc-a313-a1a53e443903" providerId="ADAL" clId="{DA78488A-8790-48D2-ADE4-139C7B803B31}" dt="2026-09-10T17:32:48.895" v="270"/>
          <ac:spMkLst>
            <pc:docMk/>
            <pc:sldMk cId="3163038618" sldId="329"/>
            <ac:spMk id="159" creationId="{CBB30751-B497-5A0B-27D4-4D105F32436D}"/>
          </ac:spMkLst>
        </pc:spChg>
        <pc:spChg chg="mod">
          <ac:chgData name="Zack Weaver" userId="2a784b32-00f5-41cc-a313-a1a53e443903" providerId="ADAL" clId="{DA78488A-8790-48D2-ADE4-139C7B803B31}" dt="2026-09-10T17:32:48.895" v="270"/>
          <ac:spMkLst>
            <pc:docMk/>
            <pc:sldMk cId="3163038618" sldId="329"/>
            <ac:spMk id="160" creationId="{718655BB-319C-3A99-DF41-DBE74A9EF44F}"/>
          </ac:spMkLst>
        </pc:spChg>
        <pc:grpChg chg="mod">
          <ac:chgData name="Zack Weaver" userId="2a784b32-00f5-41cc-a313-a1a53e443903" providerId="ADAL" clId="{DA78488A-8790-48D2-ADE4-139C7B803B31}" dt="2026-09-10T17:29:55.384" v="260" actId="14100"/>
          <ac:grpSpMkLst>
            <pc:docMk/>
            <pc:sldMk cId="3163038618" sldId="329"/>
            <ac:grpSpMk id="22" creationId="{3E95F99C-565C-9B6F-608D-10F02299C639}"/>
          </ac:grpSpMkLst>
        </pc:grpChg>
        <pc:graphicFrameChg chg="add mod modGraphic">
          <ac:chgData name="Zack Weaver" userId="2a784b32-00f5-41cc-a313-a1a53e443903" providerId="ADAL" clId="{DA78488A-8790-48D2-ADE4-139C7B803B31}" dt="2026-09-10T17:26:01.687" v="248" actId="12100"/>
          <ac:graphicFrameMkLst>
            <pc:docMk/>
            <pc:sldMk cId="3163038618" sldId="329"/>
            <ac:graphicFrameMk id="3" creationId="{F7807CA5-69EA-179E-A918-5D58E6643B3D}"/>
          </ac:graphicFrameMkLst>
        </pc:graphicFrameChg>
      </pc:sldChg>
      <pc:sldChg chg="addSp delSp modSp new del mod">
        <pc:chgData name="Zack Weaver" userId="2a784b32-00f5-41cc-a313-a1a53e443903" providerId="ADAL" clId="{DA78488A-8790-48D2-ADE4-139C7B803B31}" dt="2026-09-10T17:20:03.195" v="127" actId="2696"/>
        <pc:sldMkLst>
          <pc:docMk/>
          <pc:sldMk cId="3297321498" sldId="329"/>
        </pc:sldMkLst>
        <pc:graphicFrameChg chg="add del mod modGraphic">
          <ac:chgData name="Zack Weaver" userId="2a784b32-00f5-41cc-a313-a1a53e443903" providerId="ADAL" clId="{DA78488A-8790-48D2-ADE4-139C7B803B31}" dt="2026-09-10T17:19:04.473" v="123" actId="478"/>
          <ac:graphicFrameMkLst>
            <pc:docMk/>
            <pc:sldMk cId="3297321498" sldId="329"/>
            <ac:graphicFrameMk id="2" creationId="{B494B950-B440-51D5-A82B-DDA3A5AAF472}"/>
          </ac:graphicFrameMkLst>
        </pc:graphicFrameChg>
        <pc:graphicFrameChg chg="add del mod modGraphic">
          <ac:chgData name="Zack Weaver" userId="2a784b32-00f5-41cc-a313-a1a53e443903" providerId="ADAL" clId="{DA78488A-8790-48D2-ADE4-139C7B803B31}" dt="2026-09-10T17:19:48.089" v="126" actId="1032"/>
          <ac:graphicFrameMkLst>
            <pc:docMk/>
            <pc:sldMk cId="3297321498" sldId="329"/>
            <ac:graphicFrameMk id="3" creationId="{2A1EE29D-E7C7-F64D-9946-F190F88B2893}"/>
          </ac:graphicFrameMkLst>
        </pc:graphicFrameChg>
      </pc:sldChg>
      <pc:sldChg chg="add del">
        <pc:chgData name="Zack Weaver" userId="2a784b32-00f5-41cc-a313-a1a53e443903" providerId="ADAL" clId="{DA78488A-8790-48D2-ADE4-139C7B803B31}" dt="2026-09-10T17:37:27.983" v="323" actId="2696"/>
        <pc:sldMkLst>
          <pc:docMk/>
          <pc:sldMk cId="1692039177" sldId="330"/>
        </pc:sldMkLst>
      </pc:sldChg>
      <pc:sldChg chg="del">
        <pc:chgData name="Zack Weaver" userId="2a784b32-00f5-41cc-a313-a1a53e443903" providerId="ADAL" clId="{DA78488A-8790-48D2-ADE4-139C7B803B31}" dt="2026-09-10T17:08:53.601" v="0" actId="2696"/>
        <pc:sldMkLst>
          <pc:docMk/>
          <pc:sldMk cId="2737533226" sldId="330"/>
        </pc:sldMkLst>
      </pc:sldChg>
      <pc:sldChg chg="del">
        <pc:chgData name="Zack Weaver" userId="2a784b32-00f5-41cc-a313-a1a53e443903" providerId="ADAL" clId="{DA78488A-8790-48D2-ADE4-139C7B803B31}" dt="2026-09-10T17:08:53.601" v="0" actId="2696"/>
        <pc:sldMkLst>
          <pc:docMk/>
          <pc:sldMk cId="3152351298" sldId="331"/>
        </pc:sldMkLst>
      </pc:sldChg>
      <pc:sldChg chg="addSp delSp modSp add del mod">
        <pc:chgData name="Zack Weaver" userId="2a784b32-00f5-41cc-a313-a1a53e443903" providerId="ADAL" clId="{DA78488A-8790-48D2-ADE4-139C7B803B31}" dt="2026-09-10T17:35:32.071" v="290" actId="2696"/>
        <pc:sldMkLst>
          <pc:docMk/>
          <pc:sldMk cId="3395671995" sldId="331"/>
        </pc:sldMkLst>
        <pc:spChg chg="mod topLvl">
          <ac:chgData name="Zack Weaver" userId="2a784b32-00f5-41cc-a313-a1a53e443903" providerId="ADAL" clId="{DA78488A-8790-48D2-ADE4-139C7B803B31}" dt="2026-09-10T17:35:17.848" v="288" actId="338"/>
          <ac:spMkLst>
            <pc:docMk/>
            <pc:sldMk cId="3395671995" sldId="331"/>
            <ac:spMk id="5" creationId="{54CB5612-1FDC-F3BA-9FB8-F852F74CB03E}"/>
          </ac:spMkLst>
        </pc:spChg>
        <pc:spChg chg="mod">
          <ac:chgData name="Zack Weaver" userId="2a784b32-00f5-41cc-a313-a1a53e443903" providerId="ADAL" clId="{DA78488A-8790-48D2-ADE4-139C7B803B31}" dt="2026-09-10T17:34:58.360" v="283" actId="14100"/>
          <ac:spMkLst>
            <pc:docMk/>
            <pc:sldMk cId="3395671995" sldId="331"/>
            <ac:spMk id="6" creationId="{FBDAA724-AD14-B280-258D-04F13F0C87A6}"/>
          </ac:spMkLst>
        </pc:spChg>
        <pc:spChg chg="mod">
          <ac:chgData name="Zack Weaver" userId="2a784b32-00f5-41cc-a313-a1a53e443903" providerId="ADAL" clId="{DA78488A-8790-48D2-ADE4-139C7B803B31}" dt="2026-09-10T17:34:58.360" v="283" actId="14100"/>
          <ac:spMkLst>
            <pc:docMk/>
            <pc:sldMk cId="3395671995" sldId="331"/>
            <ac:spMk id="7" creationId="{F85EC4CE-542B-3CC1-DEA2-633DF148813D}"/>
          </ac:spMkLst>
        </pc:spChg>
        <pc:spChg chg="mod">
          <ac:chgData name="Zack Weaver" userId="2a784b32-00f5-41cc-a313-a1a53e443903" providerId="ADAL" clId="{DA78488A-8790-48D2-ADE4-139C7B803B31}" dt="2026-09-10T17:34:58.360" v="283" actId="14100"/>
          <ac:spMkLst>
            <pc:docMk/>
            <pc:sldMk cId="3395671995" sldId="331"/>
            <ac:spMk id="8" creationId="{C8759DFC-7D2A-F93D-0AEC-E17567098F7A}"/>
          </ac:spMkLst>
        </pc:spChg>
        <pc:spChg chg="mod topLvl">
          <ac:chgData name="Zack Weaver" userId="2a784b32-00f5-41cc-a313-a1a53e443903" providerId="ADAL" clId="{DA78488A-8790-48D2-ADE4-139C7B803B31}" dt="2026-09-10T17:35:17.848" v="288" actId="338"/>
          <ac:spMkLst>
            <pc:docMk/>
            <pc:sldMk cId="3395671995" sldId="331"/>
            <ac:spMk id="9" creationId="{7243B369-8156-6442-7815-85A29FA91A79}"/>
          </ac:spMkLst>
        </pc:spChg>
        <pc:spChg chg="mod">
          <ac:chgData name="Zack Weaver" userId="2a784b32-00f5-41cc-a313-a1a53e443903" providerId="ADAL" clId="{DA78488A-8790-48D2-ADE4-139C7B803B31}" dt="2026-09-10T17:34:58.360" v="283" actId="14100"/>
          <ac:spMkLst>
            <pc:docMk/>
            <pc:sldMk cId="3395671995" sldId="331"/>
            <ac:spMk id="10" creationId="{C6D317C4-C9D8-EE99-0B75-AB637AAF2E01}"/>
          </ac:spMkLst>
        </pc:spChg>
        <pc:spChg chg="mod topLvl">
          <ac:chgData name="Zack Weaver" userId="2a784b32-00f5-41cc-a313-a1a53e443903" providerId="ADAL" clId="{DA78488A-8790-48D2-ADE4-139C7B803B31}" dt="2026-09-10T17:35:17.848" v="288" actId="338"/>
          <ac:spMkLst>
            <pc:docMk/>
            <pc:sldMk cId="3395671995" sldId="331"/>
            <ac:spMk id="11" creationId="{1F8134DA-DD4B-43DF-C0C2-AE008DD8C57C}"/>
          </ac:spMkLst>
        </pc:spChg>
        <pc:spChg chg="mod topLvl">
          <ac:chgData name="Zack Weaver" userId="2a784b32-00f5-41cc-a313-a1a53e443903" providerId="ADAL" clId="{DA78488A-8790-48D2-ADE4-139C7B803B31}" dt="2026-09-10T17:35:17.848" v="288" actId="338"/>
          <ac:spMkLst>
            <pc:docMk/>
            <pc:sldMk cId="3395671995" sldId="331"/>
            <ac:spMk id="12" creationId="{CE1CF597-121D-7774-7F3B-99E6905A4BB3}"/>
          </ac:spMkLst>
        </pc:spChg>
        <pc:spChg chg="add del mod topLvl">
          <ac:chgData name="Zack Weaver" userId="2a784b32-00f5-41cc-a313-a1a53e443903" providerId="ADAL" clId="{DA78488A-8790-48D2-ADE4-139C7B803B31}" dt="2026-09-10T17:35:17.848" v="288" actId="338"/>
          <ac:spMkLst>
            <pc:docMk/>
            <pc:sldMk cId="3395671995" sldId="331"/>
            <ac:spMk id="13" creationId="{16CB5ACF-792A-F576-BAD6-AED3C8085C0F}"/>
          </ac:spMkLst>
        </pc:spChg>
        <pc:spChg chg="add del mod topLvl">
          <ac:chgData name="Zack Weaver" userId="2a784b32-00f5-41cc-a313-a1a53e443903" providerId="ADAL" clId="{DA78488A-8790-48D2-ADE4-139C7B803B31}" dt="2026-09-10T17:35:17.848" v="288" actId="338"/>
          <ac:spMkLst>
            <pc:docMk/>
            <pc:sldMk cId="3395671995" sldId="331"/>
            <ac:spMk id="14" creationId="{678A8D0A-7844-D27C-846D-3547A72FC4CB}"/>
          </ac:spMkLst>
        </pc:spChg>
        <pc:spChg chg="add del mod topLvl">
          <ac:chgData name="Zack Weaver" userId="2a784b32-00f5-41cc-a313-a1a53e443903" providerId="ADAL" clId="{DA78488A-8790-48D2-ADE4-139C7B803B31}" dt="2026-09-10T17:35:17.848" v="288" actId="338"/>
          <ac:spMkLst>
            <pc:docMk/>
            <pc:sldMk cId="3395671995" sldId="331"/>
            <ac:spMk id="15" creationId="{21388B01-DEC3-88EE-A6FD-193F99D7187E}"/>
          </ac:spMkLst>
        </pc:spChg>
        <pc:spChg chg="add del">
          <ac:chgData name="Zack Weaver" userId="2a784b32-00f5-41cc-a313-a1a53e443903" providerId="ADAL" clId="{DA78488A-8790-48D2-ADE4-139C7B803B31}" dt="2026-09-10T17:35:00.091" v="285" actId="478"/>
          <ac:spMkLst>
            <pc:docMk/>
            <pc:sldMk cId="3395671995" sldId="331"/>
            <ac:spMk id="16" creationId="{0484CCBD-BB12-521B-C3A5-52D433ABCE71}"/>
          </ac:spMkLst>
        </pc:spChg>
        <pc:spChg chg="add del mod topLvl">
          <ac:chgData name="Zack Weaver" userId="2a784b32-00f5-41cc-a313-a1a53e443903" providerId="ADAL" clId="{DA78488A-8790-48D2-ADE4-139C7B803B31}" dt="2026-09-10T17:35:17.848" v="288" actId="338"/>
          <ac:spMkLst>
            <pc:docMk/>
            <pc:sldMk cId="3395671995" sldId="331"/>
            <ac:spMk id="17" creationId="{FFD11C84-2D96-2629-D8B0-BA34DA6051BF}"/>
          </ac:spMkLst>
        </pc:spChg>
        <pc:spChg chg="add del mod topLvl">
          <ac:chgData name="Zack Weaver" userId="2a784b32-00f5-41cc-a313-a1a53e443903" providerId="ADAL" clId="{DA78488A-8790-48D2-ADE4-139C7B803B31}" dt="2026-09-10T17:35:17.848" v="288" actId="338"/>
          <ac:spMkLst>
            <pc:docMk/>
            <pc:sldMk cId="3395671995" sldId="331"/>
            <ac:spMk id="18" creationId="{74BA6E60-CF34-AA7C-70B1-90FA5E90028F}"/>
          </ac:spMkLst>
        </pc:spChg>
        <pc:spChg chg="add del mod topLvl">
          <ac:chgData name="Zack Weaver" userId="2a784b32-00f5-41cc-a313-a1a53e443903" providerId="ADAL" clId="{DA78488A-8790-48D2-ADE4-139C7B803B31}" dt="2026-09-10T17:35:17.848" v="288" actId="338"/>
          <ac:spMkLst>
            <pc:docMk/>
            <pc:sldMk cId="3395671995" sldId="331"/>
            <ac:spMk id="19" creationId="{A827AFDC-5591-6A81-E9C1-E4BA35138FCD}"/>
          </ac:spMkLst>
        </pc:spChg>
        <pc:spChg chg="add del">
          <ac:chgData name="Zack Weaver" userId="2a784b32-00f5-41cc-a313-a1a53e443903" providerId="ADAL" clId="{DA78488A-8790-48D2-ADE4-139C7B803B31}" dt="2026-09-10T17:35:00.091" v="285" actId="478"/>
          <ac:spMkLst>
            <pc:docMk/>
            <pc:sldMk cId="3395671995" sldId="331"/>
            <ac:spMk id="20" creationId="{9F1E44EB-CCF6-3232-DC28-E4AAE6F35467}"/>
          </ac:spMkLst>
        </pc:spChg>
      </pc:sldChg>
      <pc:sldChg chg="add del">
        <pc:chgData name="Zack Weaver" userId="2a784b32-00f5-41cc-a313-a1a53e443903" providerId="ADAL" clId="{DA78488A-8790-48D2-ADE4-139C7B803B31}" dt="2026-09-10T17:33:18.282" v="276" actId="2696"/>
        <pc:sldMkLst>
          <pc:docMk/>
          <pc:sldMk cId="2899956284" sldId="332"/>
        </pc:sldMkLst>
      </pc:sldChg>
      <pc:sldChg chg="addSp delSp modSp new mod">
        <pc:chgData name="Zack Weaver" userId="2a784b32-00f5-41cc-a313-a1a53e443903" providerId="ADAL" clId="{DA78488A-8790-48D2-ADE4-139C7B803B31}" dt="2026-09-10T17:43:25.916" v="381" actId="20577"/>
        <pc:sldMkLst>
          <pc:docMk/>
          <pc:sldMk cId="3866411059" sldId="332"/>
        </pc:sldMkLst>
        <pc:spChg chg="del">
          <ac:chgData name="Zack Weaver" userId="2a784b32-00f5-41cc-a313-a1a53e443903" providerId="ADAL" clId="{DA78488A-8790-48D2-ADE4-139C7B803B31}" dt="2026-09-10T17:35:34.099" v="291" actId="478"/>
          <ac:spMkLst>
            <pc:docMk/>
            <pc:sldMk cId="3866411059" sldId="332"/>
            <ac:spMk id="2" creationId="{D1AD1471-9AB3-9D68-8DAC-6733798448BE}"/>
          </ac:spMkLst>
        </pc:spChg>
        <pc:spChg chg="mod">
          <ac:chgData name="Zack Weaver" userId="2a784b32-00f5-41cc-a313-a1a53e443903" providerId="ADAL" clId="{DA78488A-8790-48D2-ADE4-139C7B803B31}" dt="2026-09-10T17:40:34.561" v="352" actId="14100"/>
          <ac:spMkLst>
            <pc:docMk/>
            <pc:sldMk cId="3866411059" sldId="332"/>
            <ac:spMk id="7" creationId="{29BF6102-6F10-5749-806B-561962DB4669}"/>
          </ac:spMkLst>
        </pc:spChg>
        <pc:spChg chg="mod">
          <ac:chgData name="Zack Weaver" userId="2a784b32-00f5-41cc-a313-a1a53e443903" providerId="ADAL" clId="{DA78488A-8790-48D2-ADE4-139C7B803B31}" dt="2026-09-10T17:40:12.892" v="348" actId="14100"/>
          <ac:spMkLst>
            <pc:docMk/>
            <pc:sldMk cId="3866411059" sldId="332"/>
            <ac:spMk id="8" creationId="{31547200-A43D-C90D-04F5-D0054AC591B3}"/>
          </ac:spMkLst>
        </pc:spChg>
        <pc:spChg chg="mod">
          <ac:chgData name="Zack Weaver" userId="2a784b32-00f5-41cc-a313-a1a53e443903" providerId="ADAL" clId="{DA78488A-8790-48D2-ADE4-139C7B803B31}" dt="2026-09-10T17:43:25.916" v="381" actId="20577"/>
          <ac:spMkLst>
            <pc:docMk/>
            <pc:sldMk cId="3866411059" sldId="332"/>
            <ac:spMk id="9" creationId="{1ECAD160-6D2B-C7E0-0ADB-580102CE14F0}"/>
          </ac:spMkLst>
        </pc:spChg>
        <pc:spChg chg="mod">
          <ac:chgData name="Zack Weaver" userId="2a784b32-00f5-41cc-a313-a1a53e443903" providerId="ADAL" clId="{DA78488A-8790-48D2-ADE4-139C7B803B31}" dt="2026-09-10T17:40:12.892" v="348" actId="14100"/>
          <ac:spMkLst>
            <pc:docMk/>
            <pc:sldMk cId="3866411059" sldId="332"/>
            <ac:spMk id="10" creationId="{DBB0DAB9-ABF2-00DF-9EE1-F4F317F4F7EB}"/>
          </ac:spMkLst>
        </pc:spChg>
        <pc:spChg chg="mod">
          <ac:chgData name="Zack Weaver" userId="2a784b32-00f5-41cc-a313-a1a53e443903" providerId="ADAL" clId="{DA78488A-8790-48D2-ADE4-139C7B803B31}" dt="2026-09-10T17:43:07.650" v="378" actId="20577"/>
          <ac:spMkLst>
            <pc:docMk/>
            <pc:sldMk cId="3866411059" sldId="332"/>
            <ac:spMk id="11" creationId="{63ACA06F-BE7C-6973-7A9A-8F00200D1625}"/>
          </ac:spMkLst>
        </pc:spChg>
        <pc:spChg chg="mod">
          <ac:chgData name="Zack Weaver" userId="2a784b32-00f5-41cc-a313-a1a53e443903" providerId="ADAL" clId="{DA78488A-8790-48D2-ADE4-139C7B803B31}" dt="2026-09-10T17:40:12.892" v="348" actId="14100"/>
          <ac:spMkLst>
            <pc:docMk/>
            <pc:sldMk cId="3866411059" sldId="332"/>
            <ac:spMk id="12" creationId="{244DC170-EDC8-2F1D-B2D6-156E7C4D3E21}"/>
          </ac:spMkLst>
        </pc:spChg>
        <pc:spChg chg="mod">
          <ac:chgData name="Zack Weaver" userId="2a784b32-00f5-41cc-a313-a1a53e443903" providerId="ADAL" clId="{DA78488A-8790-48D2-ADE4-139C7B803B31}" dt="2026-09-10T17:43:15.268" v="380" actId="20577"/>
          <ac:spMkLst>
            <pc:docMk/>
            <pc:sldMk cId="3866411059" sldId="332"/>
            <ac:spMk id="13" creationId="{85935BF9-31EE-5AF0-D5A4-644D58FA0BF7}"/>
          </ac:spMkLst>
        </pc:spChg>
        <pc:spChg chg="mod">
          <ac:chgData name="Zack Weaver" userId="2a784b32-00f5-41cc-a313-a1a53e443903" providerId="ADAL" clId="{DA78488A-8790-48D2-ADE4-139C7B803B31}" dt="2026-09-10T17:40:12.892" v="348" actId="14100"/>
          <ac:spMkLst>
            <pc:docMk/>
            <pc:sldMk cId="3866411059" sldId="332"/>
            <ac:spMk id="14" creationId="{2FDE1E21-B53D-7EC0-B059-CC3018ECC4A8}"/>
          </ac:spMkLst>
        </pc:spChg>
        <pc:grpChg chg="mod">
          <ac:chgData name="Zack Weaver" userId="2a784b32-00f5-41cc-a313-a1a53e443903" providerId="ADAL" clId="{DA78488A-8790-48D2-ADE4-139C7B803B31}" dt="2026-09-10T17:40:01.218" v="347" actId="18245"/>
          <ac:grpSpMkLst>
            <pc:docMk/>
            <pc:sldMk cId="3866411059" sldId="332"/>
            <ac:grpSpMk id="6" creationId="{8DDFBCEC-8340-B708-BA4C-AB8D4D0FC990}"/>
          </ac:grpSpMkLst>
        </pc:grpChg>
        <pc:graphicFrameChg chg="add del mod modGraphic">
          <ac:chgData name="Zack Weaver" userId="2a784b32-00f5-41cc-a313-a1a53e443903" providerId="ADAL" clId="{DA78488A-8790-48D2-ADE4-139C7B803B31}" dt="2026-09-10T17:40:01.218" v="347" actId="18245"/>
          <ac:graphicFrameMkLst>
            <pc:docMk/>
            <pc:sldMk cId="3866411059" sldId="332"/>
            <ac:graphicFrameMk id="3" creationId="{BC3ADD31-F6C0-B433-72A4-6F3584E0172C}"/>
          </ac:graphicFrameMkLst>
        </pc:graphicFrameChg>
        <pc:picChg chg="add mod">
          <ac:chgData name="Zack Weaver" userId="2a784b32-00f5-41cc-a313-a1a53e443903" providerId="ADAL" clId="{DA78488A-8790-48D2-ADE4-139C7B803B31}" dt="2026-09-10T17:39:45.274" v="346" actId="1076"/>
          <ac:picMkLst>
            <pc:docMk/>
            <pc:sldMk cId="3866411059" sldId="332"/>
            <ac:picMk id="5" creationId="{43F88830-BDD3-51E8-C7C4-97A95742EBE3}"/>
          </ac:picMkLst>
        </pc:picChg>
      </pc:sldChg>
      <pc:sldChg chg="add del">
        <pc:chgData name="Zack Weaver" userId="2a784b32-00f5-41cc-a313-a1a53e443903" providerId="ADAL" clId="{DA78488A-8790-48D2-ADE4-139C7B803B31}" dt="2026-09-10T17:33:16.438" v="275" actId="2696"/>
        <pc:sldMkLst>
          <pc:docMk/>
          <pc:sldMk cId="1146375129" sldId="333"/>
        </pc:sldMkLst>
      </pc:sldChg>
      <pc:sldChg chg="delSp modSp add mod">
        <pc:chgData name="Zack Weaver" userId="2a784b32-00f5-41cc-a313-a1a53e443903" providerId="ADAL" clId="{DA78488A-8790-48D2-ADE4-139C7B803B31}" dt="2026-09-10T17:44:04.789" v="393" actId="20577"/>
        <pc:sldMkLst>
          <pc:docMk/>
          <pc:sldMk cId="3182646549" sldId="333"/>
        </pc:sldMkLst>
        <pc:spChg chg="mod">
          <ac:chgData name="Zack Weaver" userId="2a784b32-00f5-41cc-a313-a1a53e443903" providerId="ADAL" clId="{DA78488A-8790-48D2-ADE4-139C7B803B31}" dt="2026-09-10T17:43:35.701" v="383" actId="20577"/>
          <ac:spMkLst>
            <pc:docMk/>
            <pc:sldMk cId="3182646549" sldId="333"/>
            <ac:spMk id="4" creationId="{A4E934F1-842F-8D63-C7DA-C10F2B0B75A2}"/>
          </ac:spMkLst>
        </pc:spChg>
        <pc:spChg chg="mod">
          <ac:chgData name="Zack Weaver" userId="2a784b32-00f5-41cc-a313-a1a53e443903" providerId="ADAL" clId="{DA78488A-8790-48D2-ADE4-139C7B803B31}" dt="2026-09-10T17:41:33.617" v="357" actId="14100"/>
          <ac:spMkLst>
            <pc:docMk/>
            <pc:sldMk cId="3182646549" sldId="333"/>
            <ac:spMk id="5" creationId="{E3A98AE0-CC29-D395-9767-26BC45BB01E2}"/>
          </ac:spMkLst>
        </pc:spChg>
        <pc:spChg chg="mod">
          <ac:chgData name="Zack Weaver" userId="2a784b32-00f5-41cc-a313-a1a53e443903" providerId="ADAL" clId="{DA78488A-8790-48D2-ADE4-139C7B803B31}" dt="2026-09-10T17:43:40.836" v="384" actId="20577"/>
          <ac:spMkLst>
            <pc:docMk/>
            <pc:sldMk cId="3182646549" sldId="333"/>
            <ac:spMk id="6" creationId="{9E4B347A-FE13-C07A-F6F7-A3DE4CCC5E65}"/>
          </ac:spMkLst>
        </pc:spChg>
        <pc:spChg chg="mod">
          <ac:chgData name="Zack Weaver" userId="2a784b32-00f5-41cc-a313-a1a53e443903" providerId="ADAL" clId="{DA78488A-8790-48D2-ADE4-139C7B803B31}" dt="2026-09-10T17:41:33.617" v="357" actId="14100"/>
          <ac:spMkLst>
            <pc:docMk/>
            <pc:sldMk cId="3182646549" sldId="333"/>
            <ac:spMk id="7" creationId="{83663E10-948A-823A-7F59-82BD1F9A1D4F}"/>
          </ac:spMkLst>
        </pc:spChg>
        <pc:spChg chg="mod">
          <ac:chgData name="Zack Weaver" userId="2a784b32-00f5-41cc-a313-a1a53e443903" providerId="ADAL" clId="{DA78488A-8790-48D2-ADE4-139C7B803B31}" dt="2026-09-10T17:43:51.364" v="387" actId="20577"/>
          <ac:spMkLst>
            <pc:docMk/>
            <pc:sldMk cId="3182646549" sldId="333"/>
            <ac:spMk id="8" creationId="{03F0AEFD-191F-FBCA-3512-D3511288D07A}"/>
          </ac:spMkLst>
        </pc:spChg>
        <pc:spChg chg="mod">
          <ac:chgData name="Zack Weaver" userId="2a784b32-00f5-41cc-a313-a1a53e443903" providerId="ADAL" clId="{DA78488A-8790-48D2-ADE4-139C7B803B31}" dt="2026-09-10T17:41:33.617" v="357" actId="14100"/>
          <ac:spMkLst>
            <pc:docMk/>
            <pc:sldMk cId="3182646549" sldId="333"/>
            <ac:spMk id="9" creationId="{F87D4BD8-DD85-BC3C-7284-0838913C0139}"/>
          </ac:spMkLst>
        </pc:spChg>
        <pc:spChg chg="mod">
          <ac:chgData name="Zack Weaver" userId="2a784b32-00f5-41cc-a313-a1a53e443903" providerId="ADAL" clId="{DA78488A-8790-48D2-ADE4-139C7B803B31}" dt="2026-09-10T17:44:04.789" v="393" actId="20577"/>
          <ac:spMkLst>
            <pc:docMk/>
            <pc:sldMk cId="3182646549" sldId="333"/>
            <ac:spMk id="10" creationId="{1D8D5C2D-2133-A110-A2E3-F87287AFAED1}"/>
          </ac:spMkLst>
        </pc:spChg>
        <pc:spChg chg="mod">
          <ac:chgData name="Zack Weaver" userId="2a784b32-00f5-41cc-a313-a1a53e443903" providerId="ADAL" clId="{DA78488A-8790-48D2-ADE4-139C7B803B31}" dt="2026-09-10T17:41:33.617" v="357" actId="14100"/>
          <ac:spMkLst>
            <pc:docMk/>
            <pc:sldMk cId="3182646549" sldId="333"/>
            <ac:spMk id="11" creationId="{6216E91E-176B-5D07-8832-B1AA1BD7AF05}"/>
          </ac:spMkLst>
        </pc:spChg>
        <pc:grpChg chg="mod">
          <ac:chgData name="Zack Weaver" userId="2a784b32-00f5-41cc-a313-a1a53e443903" providerId="ADAL" clId="{DA78488A-8790-48D2-ADE4-139C7B803B31}" dt="2026-09-10T17:41:25.094" v="356" actId="18245"/>
          <ac:grpSpMkLst>
            <pc:docMk/>
            <pc:sldMk cId="3182646549" sldId="333"/>
            <ac:grpSpMk id="2" creationId="{177A4663-A6B4-E874-DEF7-E148709BC241}"/>
          </ac:grpSpMkLst>
        </pc:grpChg>
        <pc:graphicFrameChg chg="del mod modGraphic">
          <ac:chgData name="Zack Weaver" userId="2a784b32-00f5-41cc-a313-a1a53e443903" providerId="ADAL" clId="{DA78488A-8790-48D2-ADE4-139C7B803B31}" dt="2026-09-10T17:41:25.094" v="356" actId="18245"/>
          <ac:graphicFrameMkLst>
            <pc:docMk/>
            <pc:sldMk cId="3182646549" sldId="333"/>
            <ac:graphicFrameMk id="3" creationId="{CBB4671A-227E-930C-3192-49414748FB27}"/>
          </ac:graphicFrameMkLst>
        </pc:graphicFrameChg>
      </pc:sldChg>
      <pc:sldMasterChg chg="delSldLayout">
        <pc:chgData name="Zack Weaver" userId="2a784b32-00f5-41cc-a313-a1a53e443903" providerId="ADAL" clId="{DA78488A-8790-48D2-ADE4-139C7B803B31}" dt="2026-09-10T17:08:53.601" v="0" actId="2696"/>
        <pc:sldMasterMkLst>
          <pc:docMk/>
          <pc:sldMasterMk cId="825893642" sldId="2147483679"/>
        </pc:sldMasterMkLst>
        <pc:sldLayoutChg chg="del">
          <pc:chgData name="Zack Weaver" userId="2a784b32-00f5-41cc-a313-a1a53e443903" providerId="ADAL" clId="{DA78488A-8790-48D2-ADE4-139C7B803B31}" dt="2026-09-10T17:08:53.601" v="0" actId="2696"/>
          <pc:sldLayoutMkLst>
            <pc:docMk/>
            <pc:sldMasterMk cId="825893642" sldId="2147483679"/>
            <pc:sldLayoutMk cId="459056379" sldId="2147483689"/>
          </pc:sldLayoutMkLst>
        </pc:sldLayoutChg>
      </pc:sldMasterChg>
      <pc:sldMasterChg chg="del delSldLayout">
        <pc:chgData name="Zack Weaver" userId="2a784b32-00f5-41cc-a313-a1a53e443903" providerId="ADAL" clId="{DA78488A-8790-48D2-ADE4-139C7B803B31}" dt="2026-09-10T17:08:53.601" v="0" actId="2696"/>
        <pc:sldMasterMkLst>
          <pc:docMk/>
          <pc:sldMasterMk cId="2175323648" sldId="2147483690"/>
        </pc:sldMasterMkLst>
        <pc:sldLayoutChg chg="del">
          <pc:chgData name="Zack Weaver" userId="2a784b32-00f5-41cc-a313-a1a53e443903" providerId="ADAL" clId="{DA78488A-8790-48D2-ADE4-139C7B803B31}" dt="2026-09-10T17:08:53.601" v="0" actId="2696"/>
          <pc:sldLayoutMkLst>
            <pc:docMk/>
            <pc:sldMasterMk cId="2175323648" sldId="2147483690"/>
            <pc:sldLayoutMk cId="476556578" sldId="2147483691"/>
          </pc:sldLayoutMkLst>
        </pc:sldLayoutChg>
        <pc:sldLayoutChg chg="del">
          <pc:chgData name="Zack Weaver" userId="2a784b32-00f5-41cc-a313-a1a53e443903" providerId="ADAL" clId="{DA78488A-8790-48D2-ADE4-139C7B803B31}" dt="2026-09-10T17:08:53.601" v="0" actId="2696"/>
          <pc:sldLayoutMkLst>
            <pc:docMk/>
            <pc:sldMasterMk cId="2175323648" sldId="2147483690"/>
            <pc:sldLayoutMk cId="2805172446" sldId="2147483692"/>
          </pc:sldLayoutMkLst>
        </pc:sldLayoutChg>
        <pc:sldLayoutChg chg="del">
          <pc:chgData name="Zack Weaver" userId="2a784b32-00f5-41cc-a313-a1a53e443903" providerId="ADAL" clId="{DA78488A-8790-48D2-ADE4-139C7B803B31}" dt="2026-09-10T17:08:53.601" v="0" actId="2696"/>
          <pc:sldLayoutMkLst>
            <pc:docMk/>
            <pc:sldMasterMk cId="2175323648" sldId="2147483690"/>
            <pc:sldLayoutMk cId="2911785876" sldId="2147483693"/>
          </pc:sldLayoutMkLst>
        </pc:sldLayoutChg>
        <pc:sldLayoutChg chg="del">
          <pc:chgData name="Zack Weaver" userId="2a784b32-00f5-41cc-a313-a1a53e443903" providerId="ADAL" clId="{DA78488A-8790-48D2-ADE4-139C7B803B31}" dt="2026-09-10T17:08:53.601" v="0" actId="2696"/>
          <pc:sldLayoutMkLst>
            <pc:docMk/>
            <pc:sldMasterMk cId="2175323648" sldId="2147483690"/>
            <pc:sldLayoutMk cId="1790303466" sldId="2147483694"/>
          </pc:sldLayoutMkLst>
        </pc:sldLayoutChg>
        <pc:sldLayoutChg chg="del">
          <pc:chgData name="Zack Weaver" userId="2a784b32-00f5-41cc-a313-a1a53e443903" providerId="ADAL" clId="{DA78488A-8790-48D2-ADE4-139C7B803B31}" dt="2026-09-10T17:08:53.601" v="0" actId="2696"/>
          <pc:sldLayoutMkLst>
            <pc:docMk/>
            <pc:sldMasterMk cId="2175323648" sldId="2147483690"/>
            <pc:sldLayoutMk cId="936495790" sldId="2147483695"/>
          </pc:sldLayoutMkLst>
        </pc:sldLayoutChg>
        <pc:sldLayoutChg chg="del">
          <pc:chgData name="Zack Weaver" userId="2a784b32-00f5-41cc-a313-a1a53e443903" providerId="ADAL" clId="{DA78488A-8790-48D2-ADE4-139C7B803B31}" dt="2026-09-10T17:08:53.601" v="0" actId="2696"/>
          <pc:sldLayoutMkLst>
            <pc:docMk/>
            <pc:sldMasterMk cId="2175323648" sldId="2147483690"/>
            <pc:sldLayoutMk cId="3034457568" sldId="2147483696"/>
          </pc:sldLayoutMkLst>
        </pc:sldLayoutChg>
        <pc:sldLayoutChg chg="del">
          <pc:chgData name="Zack Weaver" userId="2a784b32-00f5-41cc-a313-a1a53e443903" providerId="ADAL" clId="{DA78488A-8790-48D2-ADE4-139C7B803B31}" dt="2026-09-10T17:08:53.601" v="0" actId="2696"/>
          <pc:sldLayoutMkLst>
            <pc:docMk/>
            <pc:sldMasterMk cId="2175323648" sldId="2147483690"/>
            <pc:sldLayoutMk cId="1302094436" sldId="2147483697"/>
          </pc:sldLayoutMkLst>
        </pc:sldLayoutChg>
        <pc:sldLayoutChg chg="del">
          <pc:chgData name="Zack Weaver" userId="2a784b32-00f5-41cc-a313-a1a53e443903" providerId="ADAL" clId="{DA78488A-8790-48D2-ADE4-139C7B803B31}" dt="2026-09-10T17:08:53.601" v="0" actId="2696"/>
          <pc:sldLayoutMkLst>
            <pc:docMk/>
            <pc:sldMasterMk cId="2175323648" sldId="2147483690"/>
            <pc:sldLayoutMk cId="208269556" sldId="2147483698"/>
          </pc:sldLayoutMkLst>
        </pc:sldLayoutChg>
        <pc:sldLayoutChg chg="del">
          <pc:chgData name="Zack Weaver" userId="2a784b32-00f5-41cc-a313-a1a53e443903" providerId="ADAL" clId="{DA78488A-8790-48D2-ADE4-139C7B803B31}" dt="2026-09-10T17:08:53.601" v="0" actId="2696"/>
          <pc:sldLayoutMkLst>
            <pc:docMk/>
            <pc:sldMasterMk cId="2175323648" sldId="2147483690"/>
            <pc:sldLayoutMk cId="1365660071" sldId="2147483699"/>
          </pc:sldLayoutMkLst>
        </pc:sldLayoutChg>
        <pc:sldLayoutChg chg="del">
          <pc:chgData name="Zack Weaver" userId="2a784b32-00f5-41cc-a313-a1a53e443903" providerId="ADAL" clId="{DA78488A-8790-48D2-ADE4-139C7B803B31}" dt="2026-09-10T17:08:53.601" v="0" actId="2696"/>
          <pc:sldLayoutMkLst>
            <pc:docMk/>
            <pc:sldMasterMk cId="2175323648" sldId="2147483690"/>
            <pc:sldLayoutMk cId="2502065612" sldId="2147483700"/>
          </pc:sldLayoutMkLst>
        </pc:sldLayoutChg>
        <pc:sldLayoutChg chg="del">
          <pc:chgData name="Zack Weaver" userId="2a784b32-00f5-41cc-a313-a1a53e443903" providerId="ADAL" clId="{DA78488A-8790-48D2-ADE4-139C7B803B31}" dt="2026-09-10T17:08:53.601" v="0" actId="2696"/>
          <pc:sldLayoutMkLst>
            <pc:docMk/>
            <pc:sldMasterMk cId="2175323648" sldId="2147483690"/>
            <pc:sldLayoutMk cId="132782537" sldId="214748370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AB850094-CA5B-439C-865A-FFFF5D62F96C}" type="datetimeFigureOut">
              <a:t>9/10/2026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668D1F0D-8AFD-4BF2-AB0F-EE4E4652388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514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8D1F0D-8AFD-4BF2-AB0F-EE4E46523888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356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1B1-1C9A-4492-93A8-2D939A104F53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0DB7-850B-44EA-8FFE-ADA20E9E2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009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652157" cy="6858000"/>
          </a:xfrm>
          <a:custGeom>
            <a:avLst/>
            <a:gdLst>
              <a:gd name="connsiteX0" fmla="*/ 0 w 4652157"/>
              <a:gd name="connsiteY0" fmla="*/ 0 h 6858000"/>
              <a:gd name="connsiteX1" fmla="*/ 4652157 w 4652157"/>
              <a:gd name="connsiteY1" fmla="*/ 0 h 6858000"/>
              <a:gd name="connsiteX2" fmla="*/ 0 w 4652157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52157" h="6858000">
                <a:moveTo>
                  <a:pt x="0" y="0"/>
                </a:moveTo>
                <a:lnTo>
                  <a:pt x="4652157" y="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75907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 rot="5400000">
            <a:off x="5105401" y="-781051"/>
            <a:ext cx="1981200" cy="12192001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3"/>
              </a:gs>
              <a:gs pos="88000">
                <a:srgbClr val="154077"/>
              </a:gs>
              <a:gs pos="44000">
                <a:schemeClr val="accent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662768" y="0"/>
            <a:ext cx="2919632" cy="6858000"/>
          </a:xfrm>
          <a:custGeom>
            <a:avLst/>
            <a:gdLst>
              <a:gd name="connsiteX0" fmla="*/ 0 w 2919632"/>
              <a:gd name="connsiteY0" fmla="*/ 0 h 6858000"/>
              <a:gd name="connsiteX1" fmla="*/ 2919632 w 2919632"/>
              <a:gd name="connsiteY1" fmla="*/ 0 h 6858000"/>
              <a:gd name="connsiteX2" fmla="*/ 2919632 w 2919632"/>
              <a:gd name="connsiteY2" fmla="*/ 6858000 h 6858000"/>
              <a:gd name="connsiteX3" fmla="*/ 0 w 291963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9632" h="6858000">
                <a:moveTo>
                  <a:pt x="0" y="0"/>
                </a:moveTo>
                <a:lnTo>
                  <a:pt x="2919632" y="0"/>
                </a:lnTo>
                <a:lnTo>
                  <a:pt x="2919632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56247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3043319" y="0"/>
            <a:ext cx="5781368" cy="6858000"/>
          </a:xfrm>
          <a:custGeom>
            <a:avLst/>
            <a:gdLst>
              <a:gd name="connsiteX0" fmla="*/ 2445056 w 5781368"/>
              <a:gd name="connsiteY0" fmla="*/ 0 h 6858000"/>
              <a:gd name="connsiteX1" fmla="*/ 5781368 w 5781368"/>
              <a:gd name="connsiteY1" fmla="*/ 0 h 6858000"/>
              <a:gd name="connsiteX2" fmla="*/ 3336312 w 5781368"/>
              <a:gd name="connsiteY2" fmla="*/ 6858000 h 6858000"/>
              <a:gd name="connsiteX3" fmla="*/ 0 w 578136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81368" h="6858000">
                <a:moveTo>
                  <a:pt x="2445056" y="0"/>
                </a:moveTo>
                <a:lnTo>
                  <a:pt x="5781368" y="0"/>
                </a:lnTo>
                <a:lnTo>
                  <a:pt x="3336312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57313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654710" cy="6858000"/>
          </a:xfrm>
          <a:custGeom>
            <a:avLst/>
            <a:gdLst>
              <a:gd name="connsiteX0" fmla="*/ 0 w 2654710"/>
              <a:gd name="connsiteY0" fmla="*/ 0 h 6858000"/>
              <a:gd name="connsiteX1" fmla="*/ 2654710 w 2654710"/>
              <a:gd name="connsiteY1" fmla="*/ 0 h 6858000"/>
              <a:gd name="connsiteX2" fmla="*/ 2654710 w 2654710"/>
              <a:gd name="connsiteY2" fmla="*/ 6858000 h 6858000"/>
              <a:gd name="connsiteX3" fmla="*/ 0 w 26547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710" h="6858000">
                <a:moveTo>
                  <a:pt x="0" y="0"/>
                </a:moveTo>
                <a:lnTo>
                  <a:pt x="2654710" y="0"/>
                </a:lnTo>
                <a:lnTo>
                  <a:pt x="2654710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16966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795798" y="678426"/>
            <a:ext cx="6428000" cy="5524029"/>
          </a:xfrm>
          <a:custGeom>
            <a:avLst/>
            <a:gdLst>
              <a:gd name="connsiteX0" fmla="*/ 2286248 w 6428000"/>
              <a:gd name="connsiteY0" fmla="*/ 0 h 5524029"/>
              <a:gd name="connsiteX1" fmla="*/ 4674361 w 6428000"/>
              <a:gd name="connsiteY1" fmla="*/ 0 h 5524029"/>
              <a:gd name="connsiteX2" fmla="*/ 5021782 w 6428000"/>
              <a:gd name="connsiteY2" fmla="*/ 0 h 5524029"/>
              <a:gd name="connsiteX3" fmla="*/ 6428000 w 6428000"/>
              <a:gd name="connsiteY3" fmla="*/ 0 h 5524029"/>
              <a:gd name="connsiteX4" fmla="*/ 4039887 w 6428000"/>
              <a:gd name="connsiteY4" fmla="*/ 5524028 h 5524029"/>
              <a:gd name="connsiteX5" fmla="*/ 2286248 w 6428000"/>
              <a:gd name="connsiteY5" fmla="*/ 5524028 h 5524029"/>
              <a:gd name="connsiteX6" fmla="*/ 2286248 w 6428000"/>
              <a:gd name="connsiteY6" fmla="*/ 5524029 h 5524029"/>
              <a:gd name="connsiteX7" fmla="*/ 0 w 6428000"/>
              <a:gd name="connsiteY7" fmla="*/ 5524029 h 5524029"/>
              <a:gd name="connsiteX8" fmla="*/ 0 w 6428000"/>
              <a:gd name="connsiteY8" fmla="*/ 1 h 5524029"/>
              <a:gd name="connsiteX9" fmla="*/ 2286248 w 6428000"/>
              <a:gd name="connsiteY9" fmla="*/ 1 h 5524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28000" h="5524029">
                <a:moveTo>
                  <a:pt x="2286248" y="0"/>
                </a:moveTo>
                <a:lnTo>
                  <a:pt x="4674361" y="0"/>
                </a:lnTo>
                <a:lnTo>
                  <a:pt x="5021782" y="0"/>
                </a:lnTo>
                <a:lnTo>
                  <a:pt x="6428000" y="0"/>
                </a:lnTo>
                <a:lnTo>
                  <a:pt x="4039887" y="5524028"/>
                </a:lnTo>
                <a:lnTo>
                  <a:pt x="2286248" y="5524028"/>
                </a:lnTo>
                <a:lnTo>
                  <a:pt x="2286248" y="5524029"/>
                </a:lnTo>
                <a:lnTo>
                  <a:pt x="0" y="5524029"/>
                </a:lnTo>
                <a:lnTo>
                  <a:pt x="0" y="1"/>
                </a:lnTo>
                <a:lnTo>
                  <a:pt x="2286248" y="1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987252" y="678426"/>
            <a:ext cx="6428000" cy="5524029"/>
          </a:xfrm>
          <a:custGeom>
            <a:avLst/>
            <a:gdLst>
              <a:gd name="connsiteX0" fmla="*/ 4141752 w 6428000"/>
              <a:gd name="connsiteY0" fmla="*/ 0 h 5524029"/>
              <a:gd name="connsiteX1" fmla="*/ 6428000 w 6428000"/>
              <a:gd name="connsiteY1" fmla="*/ 0 h 5524029"/>
              <a:gd name="connsiteX2" fmla="*/ 6428000 w 6428000"/>
              <a:gd name="connsiteY2" fmla="*/ 5524028 h 5524029"/>
              <a:gd name="connsiteX3" fmla="*/ 4141752 w 6428000"/>
              <a:gd name="connsiteY3" fmla="*/ 5524028 h 5524029"/>
              <a:gd name="connsiteX4" fmla="*/ 4141752 w 6428000"/>
              <a:gd name="connsiteY4" fmla="*/ 5524029 h 5524029"/>
              <a:gd name="connsiteX5" fmla="*/ 1753640 w 6428000"/>
              <a:gd name="connsiteY5" fmla="*/ 5524029 h 5524029"/>
              <a:gd name="connsiteX6" fmla="*/ 1406219 w 6428000"/>
              <a:gd name="connsiteY6" fmla="*/ 5524029 h 5524029"/>
              <a:gd name="connsiteX7" fmla="*/ 0 w 6428000"/>
              <a:gd name="connsiteY7" fmla="*/ 5524029 h 5524029"/>
              <a:gd name="connsiteX8" fmla="*/ 2388113 w 6428000"/>
              <a:gd name="connsiteY8" fmla="*/ 1 h 5524029"/>
              <a:gd name="connsiteX9" fmla="*/ 4141752 w 6428000"/>
              <a:gd name="connsiteY9" fmla="*/ 1 h 5524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28000" h="5524029">
                <a:moveTo>
                  <a:pt x="4141752" y="0"/>
                </a:moveTo>
                <a:lnTo>
                  <a:pt x="6428000" y="0"/>
                </a:lnTo>
                <a:lnTo>
                  <a:pt x="6428000" y="5524028"/>
                </a:lnTo>
                <a:lnTo>
                  <a:pt x="4141752" y="5524028"/>
                </a:lnTo>
                <a:lnTo>
                  <a:pt x="4141752" y="5524029"/>
                </a:lnTo>
                <a:lnTo>
                  <a:pt x="1753640" y="5524029"/>
                </a:lnTo>
                <a:lnTo>
                  <a:pt x="1406219" y="5524029"/>
                </a:lnTo>
                <a:lnTo>
                  <a:pt x="0" y="5524029"/>
                </a:lnTo>
                <a:lnTo>
                  <a:pt x="2388113" y="1"/>
                </a:lnTo>
                <a:lnTo>
                  <a:pt x="4141752" y="1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36539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217538" y="0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1"/>
          </p:nvPr>
        </p:nvSpPr>
        <p:spPr>
          <a:xfrm>
            <a:off x="2754261" y="0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2"/>
          </p:nvPr>
        </p:nvSpPr>
        <p:spPr>
          <a:xfrm>
            <a:off x="2754261" y="2353415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3"/>
          </p:nvPr>
        </p:nvSpPr>
        <p:spPr>
          <a:xfrm>
            <a:off x="217538" y="2353416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17538" y="4706831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5"/>
          </p:nvPr>
        </p:nvSpPr>
        <p:spPr>
          <a:xfrm>
            <a:off x="2754261" y="4706831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91598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835742" y="707923"/>
            <a:ext cx="3313548" cy="5442154"/>
          </a:xfrm>
          <a:custGeom>
            <a:avLst/>
            <a:gdLst>
              <a:gd name="connsiteX0" fmla="*/ 0 w 3313548"/>
              <a:gd name="connsiteY0" fmla="*/ 0 h 5442154"/>
              <a:gd name="connsiteX1" fmla="*/ 3313548 w 3313548"/>
              <a:gd name="connsiteY1" fmla="*/ 0 h 5442154"/>
              <a:gd name="connsiteX2" fmla="*/ 3313548 w 3313548"/>
              <a:gd name="connsiteY2" fmla="*/ 5442154 h 5442154"/>
              <a:gd name="connsiteX3" fmla="*/ 0 w 3313548"/>
              <a:gd name="connsiteY3" fmla="*/ 5442154 h 5442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3548" h="5442154">
                <a:moveTo>
                  <a:pt x="0" y="0"/>
                </a:moveTo>
                <a:lnTo>
                  <a:pt x="3313548" y="0"/>
                </a:lnTo>
                <a:lnTo>
                  <a:pt x="3313548" y="5442154"/>
                </a:lnTo>
                <a:lnTo>
                  <a:pt x="0" y="544215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4439226" y="707923"/>
            <a:ext cx="3313548" cy="5442154"/>
          </a:xfrm>
          <a:custGeom>
            <a:avLst/>
            <a:gdLst>
              <a:gd name="connsiteX0" fmla="*/ 0 w 3313548"/>
              <a:gd name="connsiteY0" fmla="*/ 0 h 5442154"/>
              <a:gd name="connsiteX1" fmla="*/ 3313548 w 3313548"/>
              <a:gd name="connsiteY1" fmla="*/ 0 h 5442154"/>
              <a:gd name="connsiteX2" fmla="*/ 3313548 w 3313548"/>
              <a:gd name="connsiteY2" fmla="*/ 5442154 h 5442154"/>
              <a:gd name="connsiteX3" fmla="*/ 0 w 3313548"/>
              <a:gd name="connsiteY3" fmla="*/ 5442154 h 5442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3548" h="5442154">
                <a:moveTo>
                  <a:pt x="0" y="0"/>
                </a:moveTo>
                <a:lnTo>
                  <a:pt x="3313548" y="0"/>
                </a:lnTo>
                <a:lnTo>
                  <a:pt x="3313548" y="5442154"/>
                </a:lnTo>
                <a:lnTo>
                  <a:pt x="0" y="544215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8042710" y="707923"/>
            <a:ext cx="3313548" cy="5442154"/>
          </a:xfrm>
          <a:custGeom>
            <a:avLst/>
            <a:gdLst>
              <a:gd name="connsiteX0" fmla="*/ 0 w 3313548"/>
              <a:gd name="connsiteY0" fmla="*/ 0 h 5442154"/>
              <a:gd name="connsiteX1" fmla="*/ 3313548 w 3313548"/>
              <a:gd name="connsiteY1" fmla="*/ 0 h 5442154"/>
              <a:gd name="connsiteX2" fmla="*/ 3313548 w 3313548"/>
              <a:gd name="connsiteY2" fmla="*/ 5442154 h 5442154"/>
              <a:gd name="connsiteX3" fmla="*/ 0 w 3313548"/>
              <a:gd name="connsiteY3" fmla="*/ 5442154 h 5442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3548" h="5442154">
                <a:moveTo>
                  <a:pt x="0" y="0"/>
                </a:moveTo>
                <a:lnTo>
                  <a:pt x="3313548" y="0"/>
                </a:lnTo>
                <a:lnTo>
                  <a:pt x="3313548" y="5442154"/>
                </a:lnTo>
                <a:lnTo>
                  <a:pt x="0" y="544215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663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3622829" y="685800"/>
            <a:ext cx="2644079" cy="5559614"/>
          </a:xfrm>
          <a:custGeom>
            <a:avLst/>
            <a:gdLst>
              <a:gd name="connsiteX0" fmla="*/ 0 w 2644079"/>
              <a:gd name="connsiteY0" fmla="*/ 0 h 5559614"/>
              <a:gd name="connsiteX1" fmla="*/ 2644079 w 2644079"/>
              <a:gd name="connsiteY1" fmla="*/ 0 h 5559614"/>
              <a:gd name="connsiteX2" fmla="*/ 2644079 w 2644079"/>
              <a:gd name="connsiteY2" fmla="*/ 5559614 h 5559614"/>
              <a:gd name="connsiteX3" fmla="*/ 0 w 2644079"/>
              <a:gd name="connsiteY3" fmla="*/ 5559614 h 555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4079" h="5559614">
                <a:moveTo>
                  <a:pt x="0" y="0"/>
                </a:moveTo>
                <a:lnTo>
                  <a:pt x="2644079" y="0"/>
                </a:lnTo>
                <a:lnTo>
                  <a:pt x="2644079" y="5559614"/>
                </a:lnTo>
                <a:lnTo>
                  <a:pt x="0" y="555961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69375" y="685800"/>
            <a:ext cx="2644079" cy="2688814"/>
          </a:xfrm>
          <a:custGeom>
            <a:avLst/>
            <a:gdLst>
              <a:gd name="connsiteX0" fmla="*/ 0 w 2644079"/>
              <a:gd name="connsiteY0" fmla="*/ 0 h 2688814"/>
              <a:gd name="connsiteX1" fmla="*/ 2644079 w 2644079"/>
              <a:gd name="connsiteY1" fmla="*/ 0 h 2688814"/>
              <a:gd name="connsiteX2" fmla="*/ 2644079 w 2644079"/>
              <a:gd name="connsiteY2" fmla="*/ 2688814 h 2688814"/>
              <a:gd name="connsiteX3" fmla="*/ 0 w 2644079"/>
              <a:gd name="connsiteY3" fmla="*/ 2688814 h 2688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4079" h="2688814">
                <a:moveTo>
                  <a:pt x="0" y="0"/>
                </a:moveTo>
                <a:lnTo>
                  <a:pt x="2644079" y="0"/>
                </a:lnTo>
                <a:lnTo>
                  <a:pt x="2644079" y="2688814"/>
                </a:lnTo>
                <a:lnTo>
                  <a:pt x="0" y="268881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769374" y="3556600"/>
            <a:ext cx="2644079" cy="2688814"/>
          </a:xfrm>
          <a:custGeom>
            <a:avLst/>
            <a:gdLst>
              <a:gd name="connsiteX0" fmla="*/ 0 w 2644079"/>
              <a:gd name="connsiteY0" fmla="*/ 0 h 2688814"/>
              <a:gd name="connsiteX1" fmla="*/ 2644079 w 2644079"/>
              <a:gd name="connsiteY1" fmla="*/ 0 h 2688814"/>
              <a:gd name="connsiteX2" fmla="*/ 2644079 w 2644079"/>
              <a:gd name="connsiteY2" fmla="*/ 2688814 h 2688814"/>
              <a:gd name="connsiteX3" fmla="*/ 0 w 2644079"/>
              <a:gd name="connsiteY3" fmla="*/ 2688814 h 2688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4079" h="2688814">
                <a:moveTo>
                  <a:pt x="0" y="0"/>
                </a:moveTo>
                <a:lnTo>
                  <a:pt x="2644079" y="0"/>
                </a:lnTo>
                <a:lnTo>
                  <a:pt x="2644079" y="2688814"/>
                </a:lnTo>
                <a:lnTo>
                  <a:pt x="0" y="268881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203552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0" y="707923"/>
            <a:ext cx="3274142" cy="2743200"/>
          </a:xfrm>
          <a:custGeom>
            <a:avLst/>
            <a:gdLst>
              <a:gd name="connsiteX0" fmla="*/ 0 w 3274142"/>
              <a:gd name="connsiteY0" fmla="*/ 0 h 2743200"/>
              <a:gd name="connsiteX1" fmla="*/ 3274142 w 3274142"/>
              <a:gd name="connsiteY1" fmla="*/ 0 h 2743200"/>
              <a:gd name="connsiteX2" fmla="*/ 3274142 w 3274142"/>
              <a:gd name="connsiteY2" fmla="*/ 2743200 h 2743200"/>
              <a:gd name="connsiteX3" fmla="*/ 0 w 3274142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4142" h="2743200">
                <a:moveTo>
                  <a:pt x="0" y="0"/>
                </a:moveTo>
                <a:lnTo>
                  <a:pt x="3274142" y="0"/>
                </a:lnTo>
                <a:lnTo>
                  <a:pt x="3274142" y="2743200"/>
                </a:lnTo>
                <a:lnTo>
                  <a:pt x="0" y="27432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0" y="3451123"/>
            <a:ext cx="3274142" cy="2743200"/>
          </a:xfrm>
          <a:custGeom>
            <a:avLst/>
            <a:gdLst>
              <a:gd name="connsiteX0" fmla="*/ 0 w 3274142"/>
              <a:gd name="connsiteY0" fmla="*/ 0 h 2743200"/>
              <a:gd name="connsiteX1" fmla="*/ 3274142 w 3274142"/>
              <a:gd name="connsiteY1" fmla="*/ 0 h 2743200"/>
              <a:gd name="connsiteX2" fmla="*/ 3274142 w 3274142"/>
              <a:gd name="connsiteY2" fmla="*/ 2743200 h 2743200"/>
              <a:gd name="connsiteX3" fmla="*/ 0 w 3274142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4142" h="2743200">
                <a:moveTo>
                  <a:pt x="0" y="0"/>
                </a:moveTo>
                <a:lnTo>
                  <a:pt x="3274142" y="0"/>
                </a:lnTo>
                <a:lnTo>
                  <a:pt x="3274142" y="2743200"/>
                </a:lnTo>
                <a:lnTo>
                  <a:pt x="0" y="27432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8917858" y="707923"/>
            <a:ext cx="3274142" cy="2743200"/>
          </a:xfrm>
          <a:custGeom>
            <a:avLst/>
            <a:gdLst>
              <a:gd name="connsiteX0" fmla="*/ 0 w 3274142"/>
              <a:gd name="connsiteY0" fmla="*/ 0 h 2743200"/>
              <a:gd name="connsiteX1" fmla="*/ 3274142 w 3274142"/>
              <a:gd name="connsiteY1" fmla="*/ 0 h 2743200"/>
              <a:gd name="connsiteX2" fmla="*/ 3274142 w 3274142"/>
              <a:gd name="connsiteY2" fmla="*/ 2743200 h 2743200"/>
              <a:gd name="connsiteX3" fmla="*/ 0 w 3274142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4142" h="2743200">
                <a:moveTo>
                  <a:pt x="0" y="0"/>
                </a:moveTo>
                <a:lnTo>
                  <a:pt x="3274142" y="0"/>
                </a:lnTo>
                <a:lnTo>
                  <a:pt x="3274142" y="2743200"/>
                </a:lnTo>
                <a:lnTo>
                  <a:pt x="0" y="27432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8917858" y="3451123"/>
            <a:ext cx="3274142" cy="2743200"/>
          </a:xfrm>
          <a:custGeom>
            <a:avLst/>
            <a:gdLst>
              <a:gd name="connsiteX0" fmla="*/ 0 w 3274142"/>
              <a:gd name="connsiteY0" fmla="*/ 0 h 2743200"/>
              <a:gd name="connsiteX1" fmla="*/ 3274142 w 3274142"/>
              <a:gd name="connsiteY1" fmla="*/ 0 h 2743200"/>
              <a:gd name="connsiteX2" fmla="*/ 3274142 w 3274142"/>
              <a:gd name="connsiteY2" fmla="*/ 2743200 h 2743200"/>
              <a:gd name="connsiteX3" fmla="*/ 0 w 3274142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4142" h="2743200">
                <a:moveTo>
                  <a:pt x="0" y="0"/>
                </a:moveTo>
                <a:lnTo>
                  <a:pt x="3274142" y="0"/>
                </a:lnTo>
                <a:lnTo>
                  <a:pt x="3274142" y="2743200"/>
                </a:lnTo>
                <a:lnTo>
                  <a:pt x="0" y="27432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486513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819650" y="685800"/>
            <a:ext cx="7391400" cy="5503750"/>
          </a:xfrm>
          <a:custGeom>
            <a:avLst/>
            <a:gdLst>
              <a:gd name="connsiteX0" fmla="*/ 4762500 w 7391400"/>
              <a:gd name="connsiteY0" fmla="*/ 0 h 5503750"/>
              <a:gd name="connsiteX1" fmla="*/ 7391400 w 7391400"/>
              <a:gd name="connsiteY1" fmla="*/ 0 h 5503750"/>
              <a:gd name="connsiteX2" fmla="*/ 7391400 w 7391400"/>
              <a:gd name="connsiteY2" fmla="*/ 5503749 h 5503750"/>
              <a:gd name="connsiteX3" fmla="*/ 4762500 w 7391400"/>
              <a:gd name="connsiteY3" fmla="*/ 5503749 h 5503750"/>
              <a:gd name="connsiteX4" fmla="*/ 4762500 w 7391400"/>
              <a:gd name="connsiteY4" fmla="*/ 5503750 h 5503750"/>
              <a:gd name="connsiteX5" fmla="*/ 2016467 w 7391400"/>
              <a:gd name="connsiteY5" fmla="*/ 5503750 h 5503750"/>
              <a:gd name="connsiteX6" fmla="*/ 1616976 w 7391400"/>
              <a:gd name="connsiteY6" fmla="*/ 5503750 h 5503750"/>
              <a:gd name="connsiteX7" fmla="*/ 0 w 7391400"/>
              <a:gd name="connsiteY7" fmla="*/ 5503750 h 5503750"/>
              <a:gd name="connsiteX8" fmla="*/ 2746033 w 7391400"/>
              <a:gd name="connsiteY8" fmla="*/ 1 h 5503750"/>
              <a:gd name="connsiteX9" fmla="*/ 4762500 w 7391400"/>
              <a:gd name="connsiteY9" fmla="*/ 1 h 550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91400" h="5503750">
                <a:moveTo>
                  <a:pt x="4762500" y="0"/>
                </a:moveTo>
                <a:lnTo>
                  <a:pt x="7391400" y="0"/>
                </a:lnTo>
                <a:lnTo>
                  <a:pt x="7391400" y="5503749"/>
                </a:lnTo>
                <a:lnTo>
                  <a:pt x="4762500" y="5503749"/>
                </a:lnTo>
                <a:lnTo>
                  <a:pt x="4762500" y="5503750"/>
                </a:lnTo>
                <a:lnTo>
                  <a:pt x="2016467" y="5503750"/>
                </a:lnTo>
                <a:lnTo>
                  <a:pt x="1616976" y="5503750"/>
                </a:lnTo>
                <a:lnTo>
                  <a:pt x="0" y="5503750"/>
                </a:lnTo>
                <a:lnTo>
                  <a:pt x="2746033" y="1"/>
                </a:lnTo>
                <a:lnTo>
                  <a:pt x="4762500" y="1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91727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1B1-1C9A-4492-93A8-2D939A104F53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0DB7-850B-44EA-8FFE-ADA20E9E2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9019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445342" y="0"/>
            <a:ext cx="4807974" cy="6858000"/>
          </a:xfrm>
          <a:custGeom>
            <a:avLst/>
            <a:gdLst>
              <a:gd name="connsiteX0" fmla="*/ 0 w 4807974"/>
              <a:gd name="connsiteY0" fmla="*/ 0 h 6858000"/>
              <a:gd name="connsiteX1" fmla="*/ 4807974 w 4807974"/>
              <a:gd name="connsiteY1" fmla="*/ 0 h 6858000"/>
              <a:gd name="connsiteX2" fmla="*/ 4807974 w 4807974"/>
              <a:gd name="connsiteY2" fmla="*/ 6858000 h 6858000"/>
              <a:gd name="connsiteX3" fmla="*/ 0 w 480797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7974" h="6858000">
                <a:moveTo>
                  <a:pt x="0" y="0"/>
                </a:moveTo>
                <a:lnTo>
                  <a:pt x="4807974" y="0"/>
                </a:lnTo>
                <a:lnTo>
                  <a:pt x="4807974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763984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825911" y="648930"/>
            <a:ext cx="2625213" cy="2625213"/>
          </a:xfrm>
          <a:custGeom>
            <a:avLst/>
            <a:gdLst>
              <a:gd name="connsiteX0" fmla="*/ 0 w 2625213"/>
              <a:gd name="connsiteY0" fmla="*/ 0 h 2625213"/>
              <a:gd name="connsiteX1" fmla="*/ 2625213 w 2625213"/>
              <a:gd name="connsiteY1" fmla="*/ 0 h 2625213"/>
              <a:gd name="connsiteX2" fmla="*/ 2625213 w 2625213"/>
              <a:gd name="connsiteY2" fmla="*/ 2625213 h 2625213"/>
              <a:gd name="connsiteX3" fmla="*/ 0 w 2625213"/>
              <a:gd name="connsiteY3" fmla="*/ 2625213 h 262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5213" h="2625213">
                <a:moveTo>
                  <a:pt x="0" y="0"/>
                </a:moveTo>
                <a:lnTo>
                  <a:pt x="2625213" y="0"/>
                </a:lnTo>
                <a:lnTo>
                  <a:pt x="2625213" y="2625213"/>
                </a:lnTo>
                <a:lnTo>
                  <a:pt x="0" y="2625213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3451124" y="648930"/>
            <a:ext cx="2625213" cy="2625213"/>
          </a:xfrm>
          <a:custGeom>
            <a:avLst/>
            <a:gdLst>
              <a:gd name="connsiteX0" fmla="*/ 0 w 2625213"/>
              <a:gd name="connsiteY0" fmla="*/ 0 h 2625213"/>
              <a:gd name="connsiteX1" fmla="*/ 2625213 w 2625213"/>
              <a:gd name="connsiteY1" fmla="*/ 0 h 2625213"/>
              <a:gd name="connsiteX2" fmla="*/ 2625213 w 2625213"/>
              <a:gd name="connsiteY2" fmla="*/ 2625213 h 2625213"/>
              <a:gd name="connsiteX3" fmla="*/ 0 w 2625213"/>
              <a:gd name="connsiteY3" fmla="*/ 2625213 h 262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5213" h="2625213">
                <a:moveTo>
                  <a:pt x="0" y="0"/>
                </a:moveTo>
                <a:lnTo>
                  <a:pt x="2625213" y="0"/>
                </a:lnTo>
                <a:lnTo>
                  <a:pt x="2625213" y="2625213"/>
                </a:lnTo>
                <a:lnTo>
                  <a:pt x="0" y="2625213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3451124" y="3599338"/>
            <a:ext cx="2625213" cy="2625213"/>
          </a:xfrm>
          <a:custGeom>
            <a:avLst/>
            <a:gdLst>
              <a:gd name="connsiteX0" fmla="*/ 0 w 2625213"/>
              <a:gd name="connsiteY0" fmla="*/ 0 h 2625213"/>
              <a:gd name="connsiteX1" fmla="*/ 2625213 w 2625213"/>
              <a:gd name="connsiteY1" fmla="*/ 0 h 2625213"/>
              <a:gd name="connsiteX2" fmla="*/ 2625213 w 2625213"/>
              <a:gd name="connsiteY2" fmla="*/ 2625213 h 2625213"/>
              <a:gd name="connsiteX3" fmla="*/ 0 w 2625213"/>
              <a:gd name="connsiteY3" fmla="*/ 2625213 h 262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5213" h="2625213">
                <a:moveTo>
                  <a:pt x="0" y="0"/>
                </a:moveTo>
                <a:lnTo>
                  <a:pt x="2625213" y="0"/>
                </a:lnTo>
                <a:lnTo>
                  <a:pt x="2625213" y="2625213"/>
                </a:lnTo>
                <a:lnTo>
                  <a:pt x="0" y="2625213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825911" y="3599338"/>
            <a:ext cx="2625213" cy="2625213"/>
          </a:xfrm>
          <a:custGeom>
            <a:avLst/>
            <a:gdLst>
              <a:gd name="connsiteX0" fmla="*/ 0 w 2625213"/>
              <a:gd name="connsiteY0" fmla="*/ 0 h 2625213"/>
              <a:gd name="connsiteX1" fmla="*/ 2625213 w 2625213"/>
              <a:gd name="connsiteY1" fmla="*/ 0 h 2625213"/>
              <a:gd name="connsiteX2" fmla="*/ 2625213 w 2625213"/>
              <a:gd name="connsiteY2" fmla="*/ 2625213 h 2625213"/>
              <a:gd name="connsiteX3" fmla="*/ 0 w 2625213"/>
              <a:gd name="connsiteY3" fmla="*/ 2625213 h 262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5213" h="2625213">
                <a:moveTo>
                  <a:pt x="0" y="0"/>
                </a:moveTo>
                <a:lnTo>
                  <a:pt x="2625213" y="0"/>
                </a:lnTo>
                <a:lnTo>
                  <a:pt x="2625213" y="2625213"/>
                </a:lnTo>
                <a:lnTo>
                  <a:pt x="0" y="2625213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534020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6220954" y="2655307"/>
            <a:ext cx="2471036" cy="2471036"/>
          </a:xfrm>
          <a:custGeom>
            <a:avLst/>
            <a:gdLst>
              <a:gd name="connsiteX0" fmla="*/ 0 w 2471036"/>
              <a:gd name="connsiteY0" fmla="*/ 0 h 2471036"/>
              <a:gd name="connsiteX1" fmla="*/ 2471036 w 2471036"/>
              <a:gd name="connsiteY1" fmla="*/ 0 h 2471036"/>
              <a:gd name="connsiteX2" fmla="*/ 2471036 w 2471036"/>
              <a:gd name="connsiteY2" fmla="*/ 2471036 h 2471036"/>
              <a:gd name="connsiteX3" fmla="*/ 0 w 2471036"/>
              <a:gd name="connsiteY3" fmla="*/ 2471036 h 247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036" h="2471036">
                <a:moveTo>
                  <a:pt x="0" y="0"/>
                </a:moveTo>
                <a:lnTo>
                  <a:pt x="2471036" y="0"/>
                </a:lnTo>
                <a:lnTo>
                  <a:pt x="2471036" y="2471036"/>
                </a:lnTo>
                <a:lnTo>
                  <a:pt x="0" y="2471036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521043" y="2655307"/>
            <a:ext cx="2471036" cy="2471036"/>
          </a:xfrm>
          <a:custGeom>
            <a:avLst/>
            <a:gdLst>
              <a:gd name="connsiteX0" fmla="*/ 0 w 2471036"/>
              <a:gd name="connsiteY0" fmla="*/ 0 h 2471036"/>
              <a:gd name="connsiteX1" fmla="*/ 2471036 w 2471036"/>
              <a:gd name="connsiteY1" fmla="*/ 0 h 2471036"/>
              <a:gd name="connsiteX2" fmla="*/ 2471036 w 2471036"/>
              <a:gd name="connsiteY2" fmla="*/ 2471036 h 2471036"/>
              <a:gd name="connsiteX3" fmla="*/ 0 w 2471036"/>
              <a:gd name="connsiteY3" fmla="*/ 2471036 h 247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036" h="2471036">
                <a:moveTo>
                  <a:pt x="0" y="0"/>
                </a:moveTo>
                <a:lnTo>
                  <a:pt x="2471036" y="0"/>
                </a:lnTo>
                <a:lnTo>
                  <a:pt x="2471036" y="2471036"/>
                </a:lnTo>
                <a:lnTo>
                  <a:pt x="0" y="2471036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821131" y="2655307"/>
            <a:ext cx="2471036" cy="2471036"/>
          </a:xfrm>
          <a:custGeom>
            <a:avLst/>
            <a:gdLst>
              <a:gd name="connsiteX0" fmla="*/ 0 w 2471036"/>
              <a:gd name="connsiteY0" fmla="*/ 0 h 2471036"/>
              <a:gd name="connsiteX1" fmla="*/ 2471036 w 2471036"/>
              <a:gd name="connsiteY1" fmla="*/ 0 h 2471036"/>
              <a:gd name="connsiteX2" fmla="*/ 2471036 w 2471036"/>
              <a:gd name="connsiteY2" fmla="*/ 2471036 h 2471036"/>
              <a:gd name="connsiteX3" fmla="*/ 0 w 2471036"/>
              <a:gd name="connsiteY3" fmla="*/ 2471036 h 247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036" h="2471036">
                <a:moveTo>
                  <a:pt x="0" y="0"/>
                </a:moveTo>
                <a:lnTo>
                  <a:pt x="2471036" y="0"/>
                </a:lnTo>
                <a:lnTo>
                  <a:pt x="2471036" y="2471036"/>
                </a:lnTo>
                <a:lnTo>
                  <a:pt x="0" y="2471036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40212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14515" y="884903"/>
            <a:ext cx="2834149" cy="5123838"/>
          </a:xfrm>
          <a:custGeom>
            <a:avLst/>
            <a:gdLst>
              <a:gd name="connsiteX0" fmla="*/ 0 w 2834149"/>
              <a:gd name="connsiteY0" fmla="*/ 0 h 5123838"/>
              <a:gd name="connsiteX1" fmla="*/ 2834149 w 2834149"/>
              <a:gd name="connsiteY1" fmla="*/ 0 h 5123838"/>
              <a:gd name="connsiteX2" fmla="*/ 2834149 w 2834149"/>
              <a:gd name="connsiteY2" fmla="*/ 5123838 h 5123838"/>
              <a:gd name="connsiteX3" fmla="*/ 0 w 2834149"/>
              <a:gd name="connsiteY3" fmla="*/ 5123838 h 5123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4149" h="5123838">
                <a:moveTo>
                  <a:pt x="0" y="0"/>
                </a:moveTo>
                <a:lnTo>
                  <a:pt x="2834149" y="0"/>
                </a:lnTo>
                <a:lnTo>
                  <a:pt x="2834149" y="5123838"/>
                </a:lnTo>
                <a:lnTo>
                  <a:pt x="0" y="5123838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3448664" y="884903"/>
            <a:ext cx="2834149" cy="5123838"/>
          </a:xfrm>
          <a:custGeom>
            <a:avLst/>
            <a:gdLst>
              <a:gd name="connsiteX0" fmla="*/ 0 w 2834149"/>
              <a:gd name="connsiteY0" fmla="*/ 0 h 5123838"/>
              <a:gd name="connsiteX1" fmla="*/ 2834149 w 2834149"/>
              <a:gd name="connsiteY1" fmla="*/ 0 h 5123838"/>
              <a:gd name="connsiteX2" fmla="*/ 2834149 w 2834149"/>
              <a:gd name="connsiteY2" fmla="*/ 5123838 h 5123838"/>
              <a:gd name="connsiteX3" fmla="*/ 0 w 2834149"/>
              <a:gd name="connsiteY3" fmla="*/ 5123838 h 5123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4149" h="5123838">
                <a:moveTo>
                  <a:pt x="0" y="0"/>
                </a:moveTo>
                <a:lnTo>
                  <a:pt x="2834149" y="0"/>
                </a:lnTo>
                <a:lnTo>
                  <a:pt x="2834149" y="5123838"/>
                </a:lnTo>
                <a:lnTo>
                  <a:pt x="0" y="5123838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831919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5CF3BF-F5B8-5545-816E-B21A88C3722C}"/>
              </a:ext>
            </a:extLst>
          </p:cNvPr>
          <p:cNvSpPr/>
          <p:nvPr userDrawn="1"/>
        </p:nvSpPr>
        <p:spPr>
          <a:xfrm rot="5400000">
            <a:off x="5413092" y="-3260202"/>
            <a:ext cx="1365816" cy="12192001"/>
          </a:xfrm>
          <a:prstGeom prst="rect">
            <a:avLst/>
          </a:prstGeom>
          <a:gradFill flip="none" rotWithShape="0">
            <a:gsLst>
              <a:gs pos="0">
                <a:schemeClr val="accent4"/>
              </a:gs>
              <a:gs pos="100000">
                <a:schemeClr val="accent3"/>
              </a:gs>
              <a:gs pos="88000">
                <a:srgbClr val="154077"/>
              </a:gs>
              <a:gs pos="44000">
                <a:schemeClr val="accent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057651" y="914400"/>
            <a:ext cx="4086225" cy="2324100"/>
          </a:xfrm>
          <a:custGeom>
            <a:avLst/>
            <a:gdLst>
              <a:gd name="connsiteX0" fmla="*/ 0 w 4086225"/>
              <a:gd name="connsiteY0" fmla="*/ 0 h 2324100"/>
              <a:gd name="connsiteX1" fmla="*/ 4086225 w 4086225"/>
              <a:gd name="connsiteY1" fmla="*/ 0 h 2324100"/>
              <a:gd name="connsiteX2" fmla="*/ 4086225 w 4086225"/>
              <a:gd name="connsiteY2" fmla="*/ 2324100 h 2324100"/>
              <a:gd name="connsiteX3" fmla="*/ 0 w 4086225"/>
              <a:gd name="connsiteY3" fmla="*/ 2324100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6225" h="2324100">
                <a:moveTo>
                  <a:pt x="0" y="0"/>
                </a:moveTo>
                <a:lnTo>
                  <a:pt x="4086225" y="0"/>
                </a:lnTo>
                <a:lnTo>
                  <a:pt x="4086225" y="2324100"/>
                </a:lnTo>
                <a:lnTo>
                  <a:pt x="0" y="23241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010421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 5"/>
          <p:cNvSpPr/>
          <p:nvPr userDrawn="1"/>
        </p:nvSpPr>
        <p:spPr>
          <a:xfrm flipH="1">
            <a:off x="589936" y="0"/>
            <a:ext cx="4100052" cy="6858000"/>
          </a:xfrm>
          <a:prstGeom prst="parallelogram">
            <a:avLst>
              <a:gd name="adj" fmla="val 42986"/>
            </a:avLst>
          </a:prstGeom>
          <a:gradFill flip="none" rotWithShape="0">
            <a:gsLst>
              <a:gs pos="0">
                <a:schemeClr val="accent4"/>
              </a:gs>
              <a:gs pos="100000">
                <a:schemeClr val="accent3"/>
              </a:gs>
              <a:gs pos="88000">
                <a:srgbClr val="154077"/>
              </a:gs>
              <a:gs pos="44000">
                <a:schemeClr val="accent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348353" y="1625822"/>
            <a:ext cx="2681206" cy="3533614"/>
          </a:xfrm>
          <a:custGeom>
            <a:avLst/>
            <a:gdLst>
              <a:gd name="connsiteX0" fmla="*/ 0 w 2681206"/>
              <a:gd name="connsiteY0" fmla="*/ 0 h 3533614"/>
              <a:gd name="connsiteX1" fmla="*/ 2681206 w 2681206"/>
              <a:gd name="connsiteY1" fmla="*/ 0 h 3533614"/>
              <a:gd name="connsiteX2" fmla="*/ 2681206 w 2681206"/>
              <a:gd name="connsiteY2" fmla="*/ 3533614 h 3533614"/>
              <a:gd name="connsiteX3" fmla="*/ 0 w 2681206"/>
              <a:gd name="connsiteY3" fmla="*/ 3533614 h 3533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81206" h="3533614">
                <a:moveTo>
                  <a:pt x="0" y="0"/>
                </a:moveTo>
                <a:lnTo>
                  <a:pt x="2681206" y="0"/>
                </a:lnTo>
                <a:lnTo>
                  <a:pt x="2681206" y="3533614"/>
                </a:lnTo>
                <a:lnTo>
                  <a:pt x="0" y="353361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155423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172564" y="0"/>
            <a:ext cx="3866536" cy="685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rgbClr val="154077"/>
              </a:gs>
              <a:gs pos="56000">
                <a:schemeClr val="accent2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029534" y="1168400"/>
            <a:ext cx="2171366" cy="4640404"/>
          </a:xfrm>
          <a:custGeom>
            <a:avLst/>
            <a:gdLst>
              <a:gd name="connsiteX0" fmla="*/ 247601 w 2171366"/>
              <a:gd name="connsiteY0" fmla="*/ 0 h 4640404"/>
              <a:gd name="connsiteX1" fmla="*/ 1923765 w 2171366"/>
              <a:gd name="connsiteY1" fmla="*/ 0 h 4640404"/>
              <a:gd name="connsiteX2" fmla="*/ 2171366 w 2171366"/>
              <a:gd name="connsiteY2" fmla="*/ 247601 h 4640404"/>
              <a:gd name="connsiteX3" fmla="*/ 2171366 w 2171366"/>
              <a:gd name="connsiteY3" fmla="*/ 4392803 h 4640404"/>
              <a:gd name="connsiteX4" fmla="*/ 1923765 w 2171366"/>
              <a:gd name="connsiteY4" fmla="*/ 4640404 h 4640404"/>
              <a:gd name="connsiteX5" fmla="*/ 247601 w 2171366"/>
              <a:gd name="connsiteY5" fmla="*/ 4640404 h 4640404"/>
              <a:gd name="connsiteX6" fmla="*/ 0 w 2171366"/>
              <a:gd name="connsiteY6" fmla="*/ 4392803 h 4640404"/>
              <a:gd name="connsiteX7" fmla="*/ 0 w 2171366"/>
              <a:gd name="connsiteY7" fmla="*/ 247601 h 4640404"/>
              <a:gd name="connsiteX8" fmla="*/ 247601 w 2171366"/>
              <a:gd name="connsiteY8" fmla="*/ 0 h 464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1366" h="4640404">
                <a:moveTo>
                  <a:pt x="247601" y="0"/>
                </a:moveTo>
                <a:lnTo>
                  <a:pt x="1923765" y="0"/>
                </a:lnTo>
                <a:cubicBezTo>
                  <a:pt x="2060511" y="0"/>
                  <a:pt x="2171366" y="110855"/>
                  <a:pt x="2171366" y="247601"/>
                </a:cubicBezTo>
                <a:lnTo>
                  <a:pt x="2171366" y="4392803"/>
                </a:lnTo>
                <a:cubicBezTo>
                  <a:pt x="2171366" y="4529549"/>
                  <a:pt x="2060511" y="4640404"/>
                  <a:pt x="1923765" y="4640404"/>
                </a:cubicBezTo>
                <a:lnTo>
                  <a:pt x="247601" y="4640404"/>
                </a:lnTo>
                <a:cubicBezTo>
                  <a:pt x="110855" y="4640404"/>
                  <a:pt x="0" y="4529549"/>
                  <a:pt x="0" y="4392803"/>
                </a:cubicBezTo>
                <a:lnTo>
                  <a:pt x="0" y="247601"/>
                </a:lnTo>
                <a:cubicBezTo>
                  <a:pt x="0" y="110855"/>
                  <a:pt x="110855" y="0"/>
                  <a:pt x="247601" y="0"/>
                </a:cubicBez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828974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>
            <a:extLst>
              <a:ext uri="{FF2B5EF4-FFF2-40B4-BE49-F238E27FC236}">
                <a16:creationId xmlns:a16="http://schemas.microsoft.com/office/drawing/2014/main" id="{10BA5813-771B-1740-B447-B557EE1882F3}"/>
              </a:ext>
            </a:extLst>
          </p:cNvPr>
          <p:cNvSpPr/>
          <p:nvPr userDrawn="1"/>
        </p:nvSpPr>
        <p:spPr>
          <a:xfrm flipH="1">
            <a:off x="589936" y="0"/>
            <a:ext cx="4100052" cy="6858000"/>
          </a:xfrm>
          <a:prstGeom prst="parallelogram">
            <a:avLst>
              <a:gd name="adj" fmla="val 42986"/>
            </a:avLst>
          </a:prstGeom>
          <a:gradFill flip="none" rotWithShape="0">
            <a:gsLst>
              <a:gs pos="0">
                <a:schemeClr val="accent4"/>
              </a:gs>
              <a:gs pos="100000">
                <a:schemeClr val="accent3"/>
              </a:gs>
              <a:gs pos="88000">
                <a:srgbClr val="154077"/>
              </a:gs>
              <a:gs pos="44000">
                <a:schemeClr val="accent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-3333750" y="1162050"/>
            <a:ext cx="6648450" cy="4210050"/>
          </a:xfrm>
          <a:custGeom>
            <a:avLst/>
            <a:gdLst>
              <a:gd name="connsiteX0" fmla="*/ 0 w 6648450"/>
              <a:gd name="connsiteY0" fmla="*/ 0 h 4210050"/>
              <a:gd name="connsiteX1" fmla="*/ 6648450 w 6648450"/>
              <a:gd name="connsiteY1" fmla="*/ 0 h 4210050"/>
              <a:gd name="connsiteX2" fmla="*/ 6648450 w 6648450"/>
              <a:gd name="connsiteY2" fmla="*/ 4210050 h 4210050"/>
              <a:gd name="connsiteX3" fmla="*/ 0 w 6648450"/>
              <a:gd name="connsiteY3" fmla="*/ 4210050 h 421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48450" h="4210050">
                <a:moveTo>
                  <a:pt x="0" y="0"/>
                </a:moveTo>
                <a:lnTo>
                  <a:pt x="6648450" y="0"/>
                </a:lnTo>
                <a:lnTo>
                  <a:pt x="6648450" y="4210050"/>
                </a:lnTo>
                <a:lnTo>
                  <a:pt x="0" y="421005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677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5930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12572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085850"/>
            <a:ext cx="7391400" cy="4703650"/>
          </a:xfrm>
          <a:custGeom>
            <a:avLst/>
            <a:gdLst>
              <a:gd name="connsiteX0" fmla="*/ 0 w 7391400"/>
              <a:gd name="connsiteY0" fmla="*/ 0 h 4703650"/>
              <a:gd name="connsiteX1" fmla="*/ 2628900 w 7391400"/>
              <a:gd name="connsiteY1" fmla="*/ 0 h 4703650"/>
              <a:gd name="connsiteX2" fmla="*/ 2628900 w 7391400"/>
              <a:gd name="connsiteY2" fmla="*/ 1 h 4703650"/>
              <a:gd name="connsiteX3" fmla="*/ 5374933 w 7391400"/>
              <a:gd name="connsiteY3" fmla="*/ 1 h 4703650"/>
              <a:gd name="connsiteX4" fmla="*/ 5774424 w 7391400"/>
              <a:gd name="connsiteY4" fmla="*/ 1 h 4703650"/>
              <a:gd name="connsiteX5" fmla="*/ 7391400 w 7391400"/>
              <a:gd name="connsiteY5" fmla="*/ 1 h 4703650"/>
              <a:gd name="connsiteX6" fmla="*/ 4645368 w 7391400"/>
              <a:gd name="connsiteY6" fmla="*/ 4703650 h 4703650"/>
              <a:gd name="connsiteX7" fmla="*/ 2628900 w 7391400"/>
              <a:gd name="connsiteY7" fmla="*/ 4703650 h 4703650"/>
              <a:gd name="connsiteX8" fmla="*/ 2628900 w 7391400"/>
              <a:gd name="connsiteY8" fmla="*/ 4703649 h 4703650"/>
              <a:gd name="connsiteX9" fmla="*/ 0 w 7391400"/>
              <a:gd name="connsiteY9" fmla="*/ 4703649 h 4703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91400" h="4703650">
                <a:moveTo>
                  <a:pt x="0" y="0"/>
                </a:moveTo>
                <a:lnTo>
                  <a:pt x="2628900" y="0"/>
                </a:lnTo>
                <a:lnTo>
                  <a:pt x="2628900" y="1"/>
                </a:lnTo>
                <a:lnTo>
                  <a:pt x="5374933" y="1"/>
                </a:lnTo>
                <a:lnTo>
                  <a:pt x="5774424" y="1"/>
                </a:lnTo>
                <a:lnTo>
                  <a:pt x="7391400" y="1"/>
                </a:lnTo>
                <a:lnTo>
                  <a:pt x="4645368" y="4703650"/>
                </a:lnTo>
                <a:lnTo>
                  <a:pt x="2628900" y="4703650"/>
                </a:lnTo>
                <a:lnTo>
                  <a:pt x="2628900" y="4703649"/>
                </a:lnTo>
                <a:lnTo>
                  <a:pt x="0" y="470364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638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633884" y="0"/>
            <a:ext cx="4837470" cy="6858000"/>
          </a:xfrm>
          <a:custGeom>
            <a:avLst/>
            <a:gdLst>
              <a:gd name="connsiteX0" fmla="*/ 0 w 4837470"/>
              <a:gd name="connsiteY0" fmla="*/ 0 h 6858000"/>
              <a:gd name="connsiteX1" fmla="*/ 4837470 w 4837470"/>
              <a:gd name="connsiteY1" fmla="*/ 0 h 6858000"/>
              <a:gd name="connsiteX2" fmla="*/ 4837470 w 4837470"/>
              <a:gd name="connsiteY2" fmla="*/ 6858000 h 6858000"/>
              <a:gd name="connsiteX3" fmla="*/ 0 w 483747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37470" h="6858000">
                <a:moveTo>
                  <a:pt x="0" y="0"/>
                </a:moveTo>
                <a:lnTo>
                  <a:pt x="4837470" y="0"/>
                </a:lnTo>
                <a:lnTo>
                  <a:pt x="4837470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80883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791200" y="0"/>
            <a:ext cx="6400801" cy="6858000"/>
          </a:xfrm>
          <a:custGeom>
            <a:avLst/>
            <a:gdLst>
              <a:gd name="connsiteX0" fmla="*/ 3706015 w 6400801"/>
              <a:gd name="connsiteY0" fmla="*/ 0 h 6858000"/>
              <a:gd name="connsiteX1" fmla="*/ 6400800 w 6400801"/>
              <a:gd name="connsiteY1" fmla="*/ 0 h 6858000"/>
              <a:gd name="connsiteX2" fmla="*/ 6400798 w 6400801"/>
              <a:gd name="connsiteY2" fmla="*/ 6 h 6858000"/>
              <a:gd name="connsiteX3" fmla="*/ 6400801 w 6400801"/>
              <a:gd name="connsiteY3" fmla="*/ 0 h 6858000"/>
              <a:gd name="connsiteX4" fmla="*/ 6400801 w 6400801"/>
              <a:gd name="connsiteY4" fmla="*/ 6858000 h 6858000"/>
              <a:gd name="connsiteX5" fmla="*/ 3550191 w 6400801"/>
              <a:gd name="connsiteY5" fmla="*/ 6858000 h 6858000"/>
              <a:gd name="connsiteX6" fmla="*/ 2163872 w 6400801"/>
              <a:gd name="connsiteY6" fmla="*/ 6858000 h 6858000"/>
              <a:gd name="connsiteX7" fmla="*/ 0 w 640080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00801" h="6858000">
                <a:moveTo>
                  <a:pt x="3706015" y="0"/>
                </a:moveTo>
                <a:lnTo>
                  <a:pt x="6400800" y="0"/>
                </a:lnTo>
                <a:cubicBezTo>
                  <a:pt x="6400799" y="2"/>
                  <a:pt x="6400799" y="4"/>
                  <a:pt x="6400798" y="6"/>
                </a:cubicBezTo>
                <a:lnTo>
                  <a:pt x="6400801" y="0"/>
                </a:lnTo>
                <a:lnTo>
                  <a:pt x="6400801" y="6858000"/>
                </a:lnTo>
                <a:lnTo>
                  <a:pt x="3550191" y="6858000"/>
                </a:lnTo>
                <a:lnTo>
                  <a:pt x="2163872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76087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663515" y="514350"/>
            <a:ext cx="1402941" cy="634365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rgbClr val="154077"/>
              </a:gs>
              <a:gs pos="63000">
                <a:schemeClr val="accent2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3392129"/>
            <a:ext cx="11385754" cy="2802194"/>
          </a:xfrm>
          <a:custGeom>
            <a:avLst/>
            <a:gdLst>
              <a:gd name="connsiteX0" fmla="*/ 0 w 11385754"/>
              <a:gd name="connsiteY0" fmla="*/ 0 h 2802194"/>
              <a:gd name="connsiteX1" fmla="*/ 11385754 w 11385754"/>
              <a:gd name="connsiteY1" fmla="*/ 0 h 2802194"/>
              <a:gd name="connsiteX2" fmla="*/ 11385754 w 11385754"/>
              <a:gd name="connsiteY2" fmla="*/ 2802194 h 2802194"/>
              <a:gd name="connsiteX3" fmla="*/ 0 w 11385754"/>
              <a:gd name="connsiteY3" fmla="*/ 2802194 h 280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85754" h="2802194">
                <a:moveTo>
                  <a:pt x="0" y="0"/>
                </a:moveTo>
                <a:lnTo>
                  <a:pt x="11385754" y="0"/>
                </a:lnTo>
                <a:lnTo>
                  <a:pt x="11385754" y="2802194"/>
                </a:lnTo>
                <a:lnTo>
                  <a:pt x="0" y="280219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04845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825910" y="1"/>
            <a:ext cx="4129548" cy="6194323"/>
          </a:xfrm>
          <a:custGeom>
            <a:avLst/>
            <a:gdLst>
              <a:gd name="connsiteX0" fmla="*/ 0 w 4129548"/>
              <a:gd name="connsiteY0" fmla="*/ 0 h 6194323"/>
              <a:gd name="connsiteX1" fmla="*/ 4129548 w 4129548"/>
              <a:gd name="connsiteY1" fmla="*/ 0 h 6194323"/>
              <a:gd name="connsiteX2" fmla="*/ 4129548 w 4129548"/>
              <a:gd name="connsiteY2" fmla="*/ 6194323 h 6194323"/>
              <a:gd name="connsiteX3" fmla="*/ 0 w 4129548"/>
              <a:gd name="connsiteY3" fmla="*/ 6194323 h 619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9548" h="6194323">
                <a:moveTo>
                  <a:pt x="0" y="0"/>
                </a:moveTo>
                <a:lnTo>
                  <a:pt x="4129548" y="0"/>
                </a:lnTo>
                <a:lnTo>
                  <a:pt x="4129548" y="6194323"/>
                </a:lnTo>
                <a:lnTo>
                  <a:pt x="0" y="6194323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33741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591B1-1C9A-4492-93A8-2D939A104F53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70DB7-850B-44EA-8FFE-ADA20E9E2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89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  <p:sldLayoutId id="2147483675" r:id="rId24"/>
    <p:sldLayoutId id="2147483676" r:id="rId25"/>
    <p:sldLayoutId id="2147483677" r:id="rId26"/>
    <p:sldLayoutId id="2147483678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Placeholder 41" descr="A view of a city&#10;&#10;Description automatically generated">
            <a:extLst>
              <a:ext uri="{FF2B5EF4-FFF2-40B4-BE49-F238E27FC236}">
                <a16:creationId xmlns:a16="http://schemas.microsoft.com/office/drawing/2014/main" id="{7717D482-28E6-5848-958E-B796DB72A28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91" t="43344" r="31811" b="17424"/>
          <a:stretch/>
        </p:blipFill>
        <p:spPr>
          <a:xfrm>
            <a:off x="0" y="6485"/>
            <a:ext cx="12192000" cy="6858000"/>
          </a:xfrm>
        </p:spPr>
      </p:pic>
      <p:sp>
        <p:nvSpPr>
          <p:cNvPr id="7" name="Freeform 6"/>
          <p:cNvSpPr/>
          <p:nvPr/>
        </p:nvSpPr>
        <p:spPr>
          <a:xfrm flipV="1">
            <a:off x="0" y="-1"/>
            <a:ext cx="7388352" cy="6858000"/>
          </a:xfrm>
          <a:custGeom>
            <a:avLst/>
            <a:gdLst>
              <a:gd name="connsiteX0" fmla="*/ 0 w 6894576"/>
              <a:gd name="connsiteY0" fmla="*/ 6858000 h 6858000"/>
              <a:gd name="connsiteX1" fmla="*/ 3975377 w 6894576"/>
              <a:gd name="connsiteY1" fmla="*/ 6858000 h 6858000"/>
              <a:gd name="connsiteX2" fmla="*/ 4553712 w 6894576"/>
              <a:gd name="connsiteY2" fmla="*/ 6858000 h 6858000"/>
              <a:gd name="connsiteX3" fmla="*/ 6894576 w 6894576"/>
              <a:gd name="connsiteY3" fmla="*/ 6858000 h 6858000"/>
              <a:gd name="connsiteX4" fmla="*/ 2919199 w 6894576"/>
              <a:gd name="connsiteY4" fmla="*/ 0 h 6858000"/>
              <a:gd name="connsiteX5" fmla="*/ 0 w 689457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94576" h="6858000">
                <a:moveTo>
                  <a:pt x="0" y="6858000"/>
                </a:moveTo>
                <a:lnTo>
                  <a:pt x="3975377" y="6858000"/>
                </a:lnTo>
                <a:lnTo>
                  <a:pt x="4553712" y="6858000"/>
                </a:lnTo>
                <a:lnTo>
                  <a:pt x="6894576" y="6858000"/>
                </a:lnTo>
                <a:lnTo>
                  <a:pt x="2919199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/>
              </a:gs>
              <a:gs pos="98000">
                <a:schemeClr val="accent3"/>
              </a:gs>
              <a:gs pos="47000">
                <a:schemeClr val="accen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508" y="1226740"/>
            <a:ext cx="6926275" cy="25785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5000"/>
              </a:lnSpc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 of Sponsored Projects</a:t>
            </a:r>
          </a:p>
          <a:p>
            <a:pPr>
              <a:lnSpc>
                <a:spcPts val="5000"/>
              </a:lnSpc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Pre/Post-Award Open Forum</a:t>
            </a:r>
          </a:p>
          <a:p>
            <a:pPr>
              <a:lnSpc>
                <a:spcPts val="5000"/>
              </a:lnSpc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Concur Hot Topics</a:t>
            </a:r>
          </a:p>
          <a:p>
            <a:pPr>
              <a:lnSpc>
                <a:spcPts val="5000"/>
              </a:lnSpc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9/10/26</a:t>
            </a:r>
          </a:p>
        </p:txBody>
      </p:sp>
      <p:sp>
        <p:nvSpPr>
          <p:cNvPr id="11" name="Parallelogram 10"/>
          <p:cNvSpPr/>
          <p:nvPr/>
        </p:nvSpPr>
        <p:spPr>
          <a:xfrm>
            <a:off x="5863772" y="1"/>
            <a:ext cx="1753617" cy="2641600"/>
          </a:xfrm>
          <a:prstGeom prst="parallelogram">
            <a:avLst>
              <a:gd name="adj" fmla="val 93212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CA17937-77C9-1941-B415-0DC2C46CF4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50" y="673805"/>
            <a:ext cx="1224149" cy="27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932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DDFBCEC-8340-B708-BA4C-AB8D4D0FC990}"/>
              </a:ext>
            </a:extLst>
          </p:cNvPr>
          <p:cNvGrpSpPr/>
          <p:nvPr/>
        </p:nvGrpSpPr>
        <p:grpSpPr>
          <a:xfrm>
            <a:off x="267209" y="220010"/>
            <a:ext cx="11657582" cy="6515853"/>
            <a:chOff x="267209" y="220010"/>
            <a:chExt cx="11657582" cy="6515853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9BF6102-6F10-5749-806B-561962DB4669}"/>
                </a:ext>
              </a:extLst>
            </p:cNvPr>
            <p:cNvSpPr/>
            <p:nvPr/>
          </p:nvSpPr>
          <p:spPr>
            <a:xfrm>
              <a:off x="2221993" y="377019"/>
              <a:ext cx="5559552" cy="1256068"/>
            </a:xfrm>
            <a:custGeom>
              <a:avLst/>
              <a:gdLst>
                <a:gd name="csX0" fmla="*/ 209349 w 1256068"/>
                <a:gd name="csY0" fmla="*/ 0 h 5973754"/>
                <a:gd name="csX1" fmla="*/ 1046719 w 1256068"/>
                <a:gd name="csY1" fmla="*/ 0 h 5973754"/>
                <a:gd name="csX2" fmla="*/ 1256068 w 1256068"/>
                <a:gd name="csY2" fmla="*/ 209349 h 5973754"/>
                <a:gd name="csX3" fmla="*/ 1256068 w 1256068"/>
                <a:gd name="csY3" fmla="*/ 5973754 h 5973754"/>
                <a:gd name="csX4" fmla="*/ 1256068 w 1256068"/>
                <a:gd name="csY4" fmla="*/ 5973754 h 5973754"/>
                <a:gd name="csX5" fmla="*/ 0 w 1256068"/>
                <a:gd name="csY5" fmla="*/ 5973754 h 5973754"/>
                <a:gd name="csX6" fmla="*/ 0 w 1256068"/>
                <a:gd name="csY6" fmla="*/ 5973754 h 5973754"/>
                <a:gd name="csX7" fmla="*/ 0 w 1256068"/>
                <a:gd name="csY7" fmla="*/ 209349 h 5973754"/>
                <a:gd name="csX8" fmla="*/ 209349 w 1256068"/>
                <a:gd name="csY8" fmla="*/ 0 h 59737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56068" h="5973754">
                  <a:moveTo>
                    <a:pt x="1256068" y="995648"/>
                  </a:moveTo>
                  <a:lnTo>
                    <a:pt x="1256068" y="4978106"/>
                  </a:lnTo>
                  <a:cubicBezTo>
                    <a:pt x="1256068" y="5527985"/>
                    <a:pt x="1236360" y="5973752"/>
                    <a:pt x="1212049" y="5973752"/>
                  </a:cubicBezTo>
                  <a:lnTo>
                    <a:pt x="0" y="5973752"/>
                  </a:lnTo>
                  <a:lnTo>
                    <a:pt x="0" y="597375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212049" y="2"/>
                  </a:lnTo>
                  <a:cubicBezTo>
                    <a:pt x="1236360" y="2"/>
                    <a:pt x="1256068" y="445769"/>
                    <a:pt x="1256068" y="995648"/>
                  </a:cubicBez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extrusionH="190500" prstMaterial="dkEdge">
              <a:bevelT w="120650" h="38100" prst="relaxedInset"/>
              <a:bevelB w="120650" h="57150" prst="relaxedInset"/>
              <a:contourClr>
                <a:schemeClr val="bg1"/>
              </a:contourClr>
            </a:sp3d>
          </p:spPr>
          <p:style>
            <a:ln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86081" rIns="110846" bIns="86081" numCol="1" spcCol="1270" anchor="ctr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Have these accounts been validated as correctly posting in CFS/DW now? Sounded like there may have been a mapping issue preventing all from mapping correctly. (</a:t>
              </a:r>
              <a:r>
                <a:rPr lang="en-US" sz="1300" i="1" kern="1200" dirty="0"/>
                <a:t>No F&amp;A expenses</a:t>
              </a:r>
              <a:r>
                <a:rPr lang="en-US" sz="1300" kern="1200" dirty="0"/>
                <a:t> not consistently posting to the correct accounts, creating compliance and financial-reporting risks.)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1547200-A43D-C90D-04F5-D0054AC591B3}"/>
                </a:ext>
              </a:extLst>
            </p:cNvPr>
            <p:cNvSpPr/>
            <p:nvPr/>
          </p:nvSpPr>
          <p:spPr>
            <a:xfrm>
              <a:off x="267209" y="220010"/>
              <a:ext cx="1826768" cy="1570085"/>
            </a:xfrm>
            <a:custGeom>
              <a:avLst/>
              <a:gdLst>
                <a:gd name="csX0" fmla="*/ 0 w 3360237"/>
                <a:gd name="csY0" fmla="*/ 261686 h 1570085"/>
                <a:gd name="csX1" fmla="*/ 261686 w 3360237"/>
                <a:gd name="csY1" fmla="*/ 0 h 1570085"/>
                <a:gd name="csX2" fmla="*/ 3098551 w 3360237"/>
                <a:gd name="csY2" fmla="*/ 0 h 1570085"/>
                <a:gd name="csX3" fmla="*/ 3360237 w 3360237"/>
                <a:gd name="csY3" fmla="*/ 261686 h 1570085"/>
                <a:gd name="csX4" fmla="*/ 3360237 w 3360237"/>
                <a:gd name="csY4" fmla="*/ 1308399 h 1570085"/>
                <a:gd name="csX5" fmla="*/ 3098551 w 3360237"/>
                <a:gd name="csY5" fmla="*/ 1570085 h 1570085"/>
                <a:gd name="csX6" fmla="*/ 261686 w 3360237"/>
                <a:gd name="csY6" fmla="*/ 1570085 h 1570085"/>
                <a:gd name="csX7" fmla="*/ 0 w 3360237"/>
                <a:gd name="csY7" fmla="*/ 1308399 h 1570085"/>
                <a:gd name="csX8" fmla="*/ 0 w 3360237"/>
                <a:gd name="csY8" fmla="*/ 261686 h 15700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60237" h="1570085">
                  <a:moveTo>
                    <a:pt x="0" y="261686"/>
                  </a:moveTo>
                  <a:cubicBezTo>
                    <a:pt x="0" y="117161"/>
                    <a:pt x="117161" y="0"/>
                    <a:pt x="261686" y="0"/>
                  </a:cubicBezTo>
                  <a:lnTo>
                    <a:pt x="3098551" y="0"/>
                  </a:lnTo>
                  <a:cubicBezTo>
                    <a:pt x="3243076" y="0"/>
                    <a:pt x="3360237" y="117161"/>
                    <a:pt x="3360237" y="261686"/>
                  </a:cubicBezTo>
                  <a:lnTo>
                    <a:pt x="3360237" y="1308399"/>
                  </a:lnTo>
                  <a:cubicBezTo>
                    <a:pt x="3360237" y="1452924"/>
                    <a:pt x="3243076" y="1570085"/>
                    <a:pt x="3098551" y="1570085"/>
                  </a:cubicBezTo>
                  <a:lnTo>
                    <a:pt x="261686" y="1570085"/>
                  </a:lnTo>
                  <a:cubicBezTo>
                    <a:pt x="117161" y="1570085"/>
                    <a:pt x="0" y="1452924"/>
                    <a:pt x="0" y="1308399"/>
                  </a:cubicBezTo>
                  <a:lnTo>
                    <a:pt x="0" y="26168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295" tIns="200470" rIns="324295" bIns="200470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500" kern="1200" dirty="0"/>
                <a:t>#1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ECAD160-6D2B-C7E0-0ADB-580102CE14F0}"/>
                </a:ext>
              </a:extLst>
            </p:cNvPr>
            <p:cNvSpPr/>
            <p:nvPr/>
          </p:nvSpPr>
          <p:spPr>
            <a:xfrm>
              <a:off x="2221992" y="2025608"/>
              <a:ext cx="9702799" cy="1256068"/>
            </a:xfrm>
            <a:custGeom>
              <a:avLst/>
              <a:gdLst>
                <a:gd name="csX0" fmla="*/ 209349 w 1256068"/>
                <a:gd name="csY0" fmla="*/ 0 h 5973754"/>
                <a:gd name="csX1" fmla="*/ 1046719 w 1256068"/>
                <a:gd name="csY1" fmla="*/ 0 h 5973754"/>
                <a:gd name="csX2" fmla="*/ 1256068 w 1256068"/>
                <a:gd name="csY2" fmla="*/ 209349 h 5973754"/>
                <a:gd name="csX3" fmla="*/ 1256068 w 1256068"/>
                <a:gd name="csY3" fmla="*/ 5973754 h 5973754"/>
                <a:gd name="csX4" fmla="*/ 1256068 w 1256068"/>
                <a:gd name="csY4" fmla="*/ 5973754 h 5973754"/>
                <a:gd name="csX5" fmla="*/ 0 w 1256068"/>
                <a:gd name="csY5" fmla="*/ 5973754 h 5973754"/>
                <a:gd name="csX6" fmla="*/ 0 w 1256068"/>
                <a:gd name="csY6" fmla="*/ 5973754 h 5973754"/>
                <a:gd name="csX7" fmla="*/ 0 w 1256068"/>
                <a:gd name="csY7" fmla="*/ 209349 h 5973754"/>
                <a:gd name="csX8" fmla="*/ 209349 w 1256068"/>
                <a:gd name="csY8" fmla="*/ 0 h 59737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56068" h="5973754">
                  <a:moveTo>
                    <a:pt x="1256068" y="995648"/>
                  </a:moveTo>
                  <a:lnTo>
                    <a:pt x="1256068" y="4978106"/>
                  </a:lnTo>
                  <a:cubicBezTo>
                    <a:pt x="1256068" y="5527985"/>
                    <a:pt x="1236360" y="5973752"/>
                    <a:pt x="1212049" y="5973752"/>
                  </a:cubicBezTo>
                  <a:lnTo>
                    <a:pt x="0" y="5973752"/>
                  </a:lnTo>
                  <a:lnTo>
                    <a:pt x="0" y="597375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212049" y="2"/>
                  </a:lnTo>
                  <a:cubicBezTo>
                    <a:pt x="1236360" y="2"/>
                    <a:pt x="1256068" y="445769"/>
                    <a:pt x="1256068" y="995648"/>
                  </a:cubicBez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extrusionH="190500" prstMaterial="dkEdge">
              <a:bevelT w="120650" h="38100" prst="relaxedInset"/>
              <a:bevelB w="120650" h="57150" prst="relaxedInset"/>
              <a:contourClr>
                <a:schemeClr val="bg1"/>
              </a:contourClr>
            </a:sp3d>
          </p:spPr>
          <p:style>
            <a:lnRef idx="1">
              <a:schemeClr val="accent5">
                <a:tint val="40000"/>
                <a:alpha val="90000"/>
                <a:hueOff val="294877"/>
                <a:satOff val="-11787"/>
                <a:lumOff val="-1508"/>
                <a:alphaOff val="0"/>
              </a:schemeClr>
            </a:lnRef>
            <a:fillRef idx="1">
              <a:schemeClr val="accent5">
                <a:tint val="40000"/>
                <a:alpha val="90000"/>
                <a:hueOff val="294877"/>
                <a:satOff val="-11787"/>
                <a:lumOff val="-1508"/>
                <a:alphaOff val="0"/>
              </a:schemeClr>
            </a:fillRef>
            <a:effectRef idx="2">
              <a:schemeClr val="accent5">
                <a:tint val="40000"/>
                <a:alpha val="90000"/>
                <a:hueOff val="294877"/>
                <a:satOff val="-11787"/>
                <a:lumOff val="-1508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86081" rIns="110846" bIns="86081" numCol="1" spcCol="1270" anchor="ctr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Are there situations where Concur’s automatic routing will bypass the required PI approval when the PI does not act within the designated timeframe? 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Appears to have happened, compliance issue. 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(Kimberly Askew was told by Elle that it happened on T. Brown’s project)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BB0DAB9-ABF2-00DF-9EE1-F4F317F4F7EB}"/>
                </a:ext>
              </a:extLst>
            </p:cNvPr>
            <p:cNvSpPr/>
            <p:nvPr/>
          </p:nvSpPr>
          <p:spPr>
            <a:xfrm>
              <a:off x="267209" y="1868599"/>
              <a:ext cx="1826768" cy="1570085"/>
            </a:xfrm>
            <a:custGeom>
              <a:avLst/>
              <a:gdLst>
                <a:gd name="csX0" fmla="*/ 0 w 3360237"/>
                <a:gd name="csY0" fmla="*/ 261686 h 1570085"/>
                <a:gd name="csX1" fmla="*/ 261686 w 3360237"/>
                <a:gd name="csY1" fmla="*/ 0 h 1570085"/>
                <a:gd name="csX2" fmla="*/ 3098551 w 3360237"/>
                <a:gd name="csY2" fmla="*/ 0 h 1570085"/>
                <a:gd name="csX3" fmla="*/ 3360237 w 3360237"/>
                <a:gd name="csY3" fmla="*/ 261686 h 1570085"/>
                <a:gd name="csX4" fmla="*/ 3360237 w 3360237"/>
                <a:gd name="csY4" fmla="*/ 1308399 h 1570085"/>
                <a:gd name="csX5" fmla="*/ 3098551 w 3360237"/>
                <a:gd name="csY5" fmla="*/ 1570085 h 1570085"/>
                <a:gd name="csX6" fmla="*/ 261686 w 3360237"/>
                <a:gd name="csY6" fmla="*/ 1570085 h 1570085"/>
                <a:gd name="csX7" fmla="*/ 0 w 3360237"/>
                <a:gd name="csY7" fmla="*/ 1308399 h 1570085"/>
                <a:gd name="csX8" fmla="*/ 0 w 3360237"/>
                <a:gd name="csY8" fmla="*/ 261686 h 15700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60237" h="1570085">
                  <a:moveTo>
                    <a:pt x="0" y="261686"/>
                  </a:moveTo>
                  <a:cubicBezTo>
                    <a:pt x="0" y="117161"/>
                    <a:pt x="117161" y="0"/>
                    <a:pt x="261686" y="0"/>
                  </a:cubicBezTo>
                  <a:lnTo>
                    <a:pt x="3098551" y="0"/>
                  </a:lnTo>
                  <a:cubicBezTo>
                    <a:pt x="3243076" y="0"/>
                    <a:pt x="3360237" y="117161"/>
                    <a:pt x="3360237" y="261686"/>
                  </a:cubicBezTo>
                  <a:lnTo>
                    <a:pt x="3360237" y="1308399"/>
                  </a:lnTo>
                  <a:cubicBezTo>
                    <a:pt x="3360237" y="1452924"/>
                    <a:pt x="3243076" y="1570085"/>
                    <a:pt x="3098551" y="1570085"/>
                  </a:cubicBezTo>
                  <a:lnTo>
                    <a:pt x="261686" y="1570085"/>
                  </a:lnTo>
                  <a:cubicBezTo>
                    <a:pt x="117161" y="1570085"/>
                    <a:pt x="0" y="1452924"/>
                    <a:pt x="0" y="1308399"/>
                  </a:cubicBezTo>
                  <a:lnTo>
                    <a:pt x="0" y="26168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487000"/>
                <a:satOff val="-16113"/>
                <a:lumOff val="-4901"/>
                <a:alphaOff val="0"/>
              </a:schemeClr>
            </a:fillRef>
            <a:effectRef idx="2">
              <a:schemeClr val="accent5">
                <a:hueOff val="487000"/>
                <a:satOff val="-16113"/>
                <a:lumOff val="-490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295" tIns="200470" rIns="324295" bIns="200470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500" kern="1200" dirty="0"/>
                <a:t>#2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3ACA06F-BE7C-6973-7A9A-8F00200D1625}"/>
                </a:ext>
              </a:extLst>
            </p:cNvPr>
            <p:cNvSpPr/>
            <p:nvPr/>
          </p:nvSpPr>
          <p:spPr>
            <a:xfrm>
              <a:off x="2221992" y="3674197"/>
              <a:ext cx="9702799" cy="1256068"/>
            </a:xfrm>
            <a:custGeom>
              <a:avLst/>
              <a:gdLst>
                <a:gd name="csX0" fmla="*/ 209349 w 1256068"/>
                <a:gd name="csY0" fmla="*/ 0 h 5973754"/>
                <a:gd name="csX1" fmla="*/ 1046719 w 1256068"/>
                <a:gd name="csY1" fmla="*/ 0 h 5973754"/>
                <a:gd name="csX2" fmla="*/ 1256068 w 1256068"/>
                <a:gd name="csY2" fmla="*/ 209349 h 5973754"/>
                <a:gd name="csX3" fmla="*/ 1256068 w 1256068"/>
                <a:gd name="csY3" fmla="*/ 5973754 h 5973754"/>
                <a:gd name="csX4" fmla="*/ 1256068 w 1256068"/>
                <a:gd name="csY4" fmla="*/ 5973754 h 5973754"/>
                <a:gd name="csX5" fmla="*/ 0 w 1256068"/>
                <a:gd name="csY5" fmla="*/ 5973754 h 5973754"/>
                <a:gd name="csX6" fmla="*/ 0 w 1256068"/>
                <a:gd name="csY6" fmla="*/ 5973754 h 5973754"/>
                <a:gd name="csX7" fmla="*/ 0 w 1256068"/>
                <a:gd name="csY7" fmla="*/ 209349 h 5973754"/>
                <a:gd name="csX8" fmla="*/ 209349 w 1256068"/>
                <a:gd name="csY8" fmla="*/ 0 h 59737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56068" h="5973754">
                  <a:moveTo>
                    <a:pt x="1256068" y="995648"/>
                  </a:moveTo>
                  <a:lnTo>
                    <a:pt x="1256068" y="4978106"/>
                  </a:lnTo>
                  <a:cubicBezTo>
                    <a:pt x="1256068" y="5527985"/>
                    <a:pt x="1236360" y="5973752"/>
                    <a:pt x="1212049" y="5973752"/>
                  </a:cubicBezTo>
                  <a:lnTo>
                    <a:pt x="0" y="5973752"/>
                  </a:lnTo>
                  <a:lnTo>
                    <a:pt x="0" y="597375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212049" y="2"/>
                  </a:lnTo>
                  <a:cubicBezTo>
                    <a:pt x="1236360" y="2"/>
                    <a:pt x="1256068" y="445769"/>
                    <a:pt x="1256068" y="995648"/>
                  </a:cubicBez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extrusionH="190500" prstMaterial="dkEdge">
              <a:bevelT w="120650" h="38100" prst="relaxedInset"/>
              <a:bevelB w="120650" h="57150" prst="relaxedInset"/>
              <a:contourClr>
                <a:schemeClr val="bg1"/>
              </a:contourClr>
            </a:sp3d>
          </p:spPr>
          <p:style>
            <a:lnRef idx="1">
              <a:schemeClr val="accent5">
                <a:tint val="40000"/>
                <a:alpha val="90000"/>
                <a:hueOff val="589755"/>
                <a:satOff val="-23575"/>
                <a:lumOff val="-3016"/>
                <a:alphaOff val="0"/>
              </a:schemeClr>
            </a:lnRef>
            <a:fillRef idx="1">
              <a:schemeClr val="accent5">
                <a:tint val="40000"/>
                <a:alpha val="90000"/>
                <a:hueOff val="589755"/>
                <a:satOff val="-23575"/>
                <a:lumOff val="-3016"/>
                <a:alphaOff val="0"/>
              </a:schemeClr>
            </a:fillRef>
            <a:effectRef idx="2">
              <a:schemeClr val="accent5">
                <a:tint val="40000"/>
                <a:alpha val="90000"/>
                <a:hueOff val="589755"/>
                <a:satOff val="-23575"/>
                <a:lumOff val="-3016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86081" rIns="110846" bIns="86081" numCol="1" spcCol="1270" anchor="ctr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Expense-type descriptions do not clearly identify the corresponding GL account numbers; a crosswalk between old codes, new descriptions, and posting accounts is needed, can this be provided? 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(Melissa Teetzel; Leslie Brotcke)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44DC170-EDC8-2F1D-B2D6-156E7C4D3E21}"/>
                </a:ext>
              </a:extLst>
            </p:cNvPr>
            <p:cNvSpPr/>
            <p:nvPr/>
          </p:nvSpPr>
          <p:spPr>
            <a:xfrm>
              <a:off x="267209" y="3517189"/>
              <a:ext cx="1826768" cy="1570085"/>
            </a:xfrm>
            <a:custGeom>
              <a:avLst/>
              <a:gdLst>
                <a:gd name="csX0" fmla="*/ 0 w 3360237"/>
                <a:gd name="csY0" fmla="*/ 261686 h 1570085"/>
                <a:gd name="csX1" fmla="*/ 261686 w 3360237"/>
                <a:gd name="csY1" fmla="*/ 0 h 1570085"/>
                <a:gd name="csX2" fmla="*/ 3098551 w 3360237"/>
                <a:gd name="csY2" fmla="*/ 0 h 1570085"/>
                <a:gd name="csX3" fmla="*/ 3360237 w 3360237"/>
                <a:gd name="csY3" fmla="*/ 261686 h 1570085"/>
                <a:gd name="csX4" fmla="*/ 3360237 w 3360237"/>
                <a:gd name="csY4" fmla="*/ 1308399 h 1570085"/>
                <a:gd name="csX5" fmla="*/ 3098551 w 3360237"/>
                <a:gd name="csY5" fmla="*/ 1570085 h 1570085"/>
                <a:gd name="csX6" fmla="*/ 261686 w 3360237"/>
                <a:gd name="csY6" fmla="*/ 1570085 h 1570085"/>
                <a:gd name="csX7" fmla="*/ 0 w 3360237"/>
                <a:gd name="csY7" fmla="*/ 1308399 h 1570085"/>
                <a:gd name="csX8" fmla="*/ 0 w 3360237"/>
                <a:gd name="csY8" fmla="*/ 261686 h 15700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60237" h="1570085">
                  <a:moveTo>
                    <a:pt x="0" y="261686"/>
                  </a:moveTo>
                  <a:cubicBezTo>
                    <a:pt x="0" y="117161"/>
                    <a:pt x="117161" y="0"/>
                    <a:pt x="261686" y="0"/>
                  </a:cubicBezTo>
                  <a:lnTo>
                    <a:pt x="3098551" y="0"/>
                  </a:lnTo>
                  <a:cubicBezTo>
                    <a:pt x="3243076" y="0"/>
                    <a:pt x="3360237" y="117161"/>
                    <a:pt x="3360237" y="261686"/>
                  </a:cubicBezTo>
                  <a:lnTo>
                    <a:pt x="3360237" y="1308399"/>
                  </a:lnTo>
                  <a:cubicBezTo>
                    <a:pt x="3360237" y="1452924"/>
                    <a:pt x="3243076" y="1570085"/>
                    <a:pt x="3098551" y="1570085"/>
                  </a:cubicBezTo>
                  <a:lnTo>
                    <a:pt x="261686" y="1570085"/>
                  </a:lnTo>
                  <a:cubicBezTo>
                    <a:pt x="117161" y="1570085"/>
                    <a:pt x="0" y="1452924"/>
                    <a:pt x="0" y="1308399"/>
                  </a:cubicBezTo>
                  <a:lnTo>
                    <a:pt x="0" y="26168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974001"/>
                <a:satOff val="-32226"/>
                <a:lumOff val="-9803"/>
                <a:alphaOff val="0"/>
              </a:schemeClr>
            </a:fillRef>
            <a:effectRef idx="2">
              <a:schemeClr val="accent5">
                <a:hueOff val="974001"/>
                <a:satOff val="-32226"/>
                <a:lumOff val="-980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295" tIns="200470" rIns="324295" bIns="200470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500" kern="1200" dirty="0"/>
                <a:t>#3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5935BF9-31EE-5AF0-D5A4-644D58FA0BF7}"/>
                </a:ext>
              </a:extLst>
            </p:cNvPr>
            <p:cNvSpPr/>
            <p:nvPr/>
          </p:nvSpPr>
          <p:spPr>
            <a:xfrm>
              <a:off x="2221992" y="5322786"/>
              <a:ext cx="9702799" cy="1256069"/>
            </a:xfrm>
            <a:custGeom>
              <a:avLst/>
              <a:gdLst>
                <a:gd name="csX0" fmla="*/ 209349 w 1256068"/>
                <a:gd name="csY0" fmla="*/ 0 h 5973754"/>
                <a:gd name="csX1" fmla="*/ 1046719 w 1256068"/>
                <a:gd name="csY1" fmla="*/ 0 h 5973754"/>
                <a:gd name="csX2" fmla="*/ 1256068 w 1256068"/>
                <a:gd name="csY2" fmla="*/ 209349 h 5973754"/>
                <a:gd name="csX3" fmla="*/ 1256068 w 1256068"/>
                <a:gd name="csY3" fmla="*/ 5973754 h 5973754"/>
                <a:gd name="csX4" fmla="*/ 1256068 w 1256068"/>
                <a:gd name="csY4" fmla="*/ 5973754 h 5973754"/>
                <a:gd name="csX5" fmla="*/ 0 w 1256068"/>
                <a:gd name="csY5" fmla="*/ 5973754 h 5973754"/>
                <a:gd name="csX6" fmla="*/ 0 w 1256068"/>
                <a:gd name="csY6" fmla="*/ 5973754 h 5973754"/>
                <a:gd name="csX7" fmla="*/ 0 w 1256068"/>
                <a:gd name="csY7" fmla="*/ 209349 h 5973754"/>
                <a:gd name="csX8" fmla="*/ 209349 w 1256068"/>
                <a:gd name="csY8" fmla="*/ 0 h 59737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56068" h="5973754">
                  <a:moveTo>
                    <a:pt x="1256068" y="995648"/>
                  </a:moveTo>
                  <a:lnTo>
                    <a:pt x="1256068" y="4978106"/>
                  </a:lnTo>
                  <a:cubicBezTo>
                    <a:pt x="1256068" y="5527985"/>
                    <a:pt x="1236360" y="5973752"/>
                    <a:pt x="1212049" y="5973752"/>
                  </a:cubicBezTo>
                  <a:lnTo>
                    <a:pt x="0" y="5973752"/>
                  </a:lnTo>
                  <a:lnTo>
                    <a:pt x="0" y="597375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212049" y="2"/>
                  </a:lnTo>
                  <a:cubicBezTo>
                    <a:pt x="1236360" y="2"/>
                    <a:pt x="1256068" y="445769"/>
                    <a:pt x="1256068" y="995648"/>
                  </a:cubicBez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extrusionH="190500" prstMaterial="dkEdge">
              <a:bevelT w="120650" h="38100" prst="relaxedInset"/>
              <a:bevelB w="120650" h="57150" prst="relaxedInset"/>
              <a:contourClr>
                <a:schemeClr val="bg1"/>
              </a:contourClr>
            </a:sp3d>
          </p:spPr>
          <p:style>
            <a:lnRef idx="1">
              <a:schemeClr val="accent5">
                <a:tint val="40000"/>
                <a:alpha val="90000"/>
                <a:hueOff val="884632"/>
                <a:satOff val="-35362"/>
                <a:lumOff val="-4524"/>
                <a:alphaOff val="0"/>
              </a:schemeClr>
            </a:lnRef>
            <a:fillRef idx="1">
              <a:schemeClr val="accent5">
                <a:tint val="40000"/>
                <a:alpha val="90000"/>
                <a:hueOff val="884632"/>
                <a:satOff val="-35362"/>
                <a:lumOff val="-4524"/>
                <a:alphaOff val="0"/>
              </a:schemeClr>
            </a:fillRef>
            <a:effectRef idx="2">
              <a:schemeClr val="accent5">
                <a:tint val="40000"/>
                <a:alpha val="90000"/>
                <a:hueOff val="884632"/>
                <a:satOff val="-35362"/>
                <a:lumOff val="-4524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86081" rIns="110846" bIns="86082" numCol="1" spcCol="1270" anchor="ctr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Approvers cannot correct expense categories or GL account codes, forcing incorrectly coded reports to be approved and manually corrected downstream. 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What is the best way to handle this? 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(Leslie Brotcke)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FDE1E21-B53D-7EC0-B059-CC3018ECC4A8}"/>
                </a:ext>
              </a:extLst>
            </p:cNvPr>
            <p:cNvSpPr/>
            <p:nvPr/>
          </p:nvSpPr>
          <p:spPr>
            <a:xfrm>
              <a:off x="267209" y="5165778"/>
              <a:ext cx="1826768" cy="1570085"/>
            </a:xfrm>
            <a:custGeom>
              <a:avLst/>
              <a:gdLst>
                <a:gd name="csX0" fmla="*/ 0 w 3360237"/>
                <a:gd name="csY0" fmla="*/ 261686 h 1570085"/>
                <a:gd name="csX1" fmla="*/ 261686 w 3360237"/>
                <a:gd name="csY1" fmla="*/ 0 h 1570085"/>
                <a:gd name="csX2" fmla="*/ 3098551 w 3360237"/>
                <a:gd name="csY2" fmla="*/ 0 h 1570085"/>
                <a:gd name="csX3" fmla="*/ 3360237 w 3360237"/>
                <a:gd name="csY3" fmla="*/ 261686 h 1570085"/>
                <a:gd name="csX4" fmla="*/ 3360237 w 3360237"/>
                <a:gd name="csY4" fmla="*/ 1308399 h 1570085"/>
                <a:gd name="csX5" fmla="*/ 3098551 w 3360237"/>
                <a:gd name="csY5" fmla="*/ 1570085 h 1570085"/>
                <a:gd name="csX6" fmla="*/ 261686 w 3360237"/>
                <a:gd name="csY6" fmla="*/ 1570085 h 1570085"/>
                <a:gd name="csX7" fmla="*/ 0 w 3360237"/>
                <a:gd name="csY7" fmla="*/ 1308399 h 1570085"/>
                <a:gd name="csX8" fmla="*/ 0 w 3360237"/>
                <a:gd name="csY8" fmla="*/ 261686 h 15700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60237" h="1570085">
                  <a:moveTo>
                    <a:pt x="0" y="261686"/>
                  </a:moveTo>
                  <a:cubicBezTo>
                    <a:pt x="0" y="117161"/>
                    <a:pt x="117161" y="0"/>
                    <a:pt x="261686" y="0"/>
                  </a:cubicBezTo>
                  <a:lnTo>
                    <a:pt x="3098551" y="0"/>
                  </a:lnTo>
                  <a:cubicBezTo>
                    <a:pt x="3243076" y="0"/>
                    <a:pt x="3360237" y="117161"/>
                    <a:pt x="3360237" y="261686"/>
                  </a:cubicBezTo>
                  <a:lnTo>
                    <a:pt x="3360237" y="1308399"/>
                  </a:lnTo>
                  <a:cubicBezTo>
                    <a:pt x="3360237" y="1452924"/>
                    <a:pt x="3243076" y="1570085"/>
                    <a:pt x="3098551" y="1570085"/>
                  </a:cubicBezTo>
                  <a:lnTo>
                    <a:pt x="261686" y="1570085"/>
                  </a:lnTo>
                  <a:cubicBezTo>
                    <a:pt x="117161" y="1570085"/>
                    <a:pt x="0" y="1452924"/>
                    <a:pt x="0" y="1308399"/>
                  </a:cubicBezTo>
                  <a:lnTo>
                    <a:pt x="0" y="26168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1461001"/>
                <a:satOff val="-48339"/>
                <a:lumOff val="-14704"/>
                <a:alphaOff val="0"/>
              </a:schemeClr>
            </a:fillRef>
            <a:effectRef idx="2">
              <a:schemeClr val="accent5">
                <a:hueOff val="1461001"/>
                <a:satOff val="-48339"/>
                <a:lumOff val="-1470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295" tIns="200470" rIns="324295" bIns="200470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500" kern="1200" dirty="0"/>
                <a:t>#4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3F88830-BDD3-51E8-C7C4-97A95742E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3159" y="430198"/>
            <a:ext cx="4055320" cy="114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411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4028F-2DDD-6D56-C920-61633952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77A4663-A6B4-E874-DEF7-E148709BC241}"/>
              </a:ext>
            </a:extLst>
          </p:cNvPr>
          <p:cNvGrpSpPr/>
          <p:nvPr/>
        </p:nvGrpSpPr>
        <p:grpSpPr>
          <a:xfrm>
            <a:off x="267209" y="220010"/>
            <a:ext cx="11592559" cy="6515853"/>
            <a:chOff x="267209" y="220010"/>
            <a:chExt cx="11592559" cy="651585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4E934F1-842F-8D63-C7DA-C10F2B0B75A2}"/>
                </a:ext>
              </a:extLst>
            </p:cNvPr>
            <p:cNvSpPr/>
            <p:nvPr/>
          </p:nvSpPr>
          <p:spPr>
            <a:xfrm>
              <a:off x="2130552" y="377019"/>
              <a:ext cx="9729216" cy="1256068"/>
            </a:xfrm>
            <a:custGeom>
              <a:avLst/>
              <a:gdLst>
                <a:gd name="csX0" fmla="*/ 209349 w 1256068"/>
                <a:gd name="csY0" fmla="*/ 0 h 5973754"/>
                <a:gd name="csX1" fmla="*/ 1046719 w 1256068"/>
                <a:gd name="csY1" fmla="*/ 0 h 5973754"/>
                <a:gd name="csX2" fmla="*/ 1256068 w 1256068"/>
                <a:gd name="csY2" fmla="*/ 209349 h 5973754"/>
                <a:gd name="csX3" fmla="*/ 1256068 w 1256068"/>
                <a:gd name="csY3" fmla="*/ 5973754 h 5973754"/>
                <a:gd name="csX4" fmla="*/ 1256068 w 1256068"/>
                <a:gd name="csY4" fmla="*/ 5973754 h 5973754"/>
                <a:gd name="csX5" fmla="*/ 0 w 1256068"/>
                <a:gd name="csY5" fmla="*/ 5973754 h 5973754"/>
                <a:gd name="csX6" fmla="*/ 0 w 1256068"/>
                <a:gd name="csY6" fmla="*/ 5973754 h 5973754"/>
                <a:gd name="csX7" fmla="*/ 0 w 1256068"/>
                <a:gd name="csY7" fmla="*/ 209349 h 5973754"/>
                <a:gd name="csX8" fmla="*/ 209349 w 1256068"/>
                <a:gd name="csY8" fmla="*/ 0 h 59737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56068" h="5973754">
                  <a:moveTo>
                    <a:pt x="1256068" y="995648"/>
                  </a:moveTo>
                  <a:lnTo>
                    <a:pt x="1256068" y="4978106"/>
                  </a:lnTo>
                  <a:cubicBezTo>
                    <a:pt x="1256068" y="5527985"/>
                    <a:pt x="1236360" y="5973752"/>
                    <a:pt x="1212049" y="5973752"/>
                  </a:cubicBezTo>
                  <a:lnTo>
                    <a:pt x="0" y="5973752"/>
                  </a:lnTo>
                  <a:lnTo>
                    <a:pt x="0" y="597375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212049" y="2"/>
                  </a:lnTo>
                  <a:cubicBezTo>
                    <a:pt x="1236360" y="2"/>
                    <a:pt x="1256068" y="445769"/>
                    <a:pt x="1256068" y="995648"/>
                  </a:cubicBez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extrusionH="190500" prstMaterial="dkEdge">
              <a:bevelT w="120650" h="38100" prst="relaxedInset"/>
              <a:bevelB w="120650" h="57150" prst="relaxedInset"/>
              <a:contourClr>
                <a:schemeClr val="bg1"/>
              </a:contourClr>
            </a:sp3d>
          </p:spPr>
          <p:style>
            <a:ln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86081" rIns="110846" bIns="86081" numCol="1" spcCol="1270" anchor="ctr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What is the timing of the GL posting? 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And whether it is driven by individual purchases, completed reconciliations, or scheduled processing dates. 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(Leslie Brotcke)</a:t>
              </a: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3A98AE0-CC29-D395-9767-26BC45BB01E2}"/>
                </a:ext>
              </a:extLst>
            </p:cNvPr>
            <p:cNvSpPr/>
            <p:nvPr/>
          </p:nvSpPr>
          <p:spPr>
            <a:xfrm>
              <a:off x="267209" y="220010"/>
              <a:ext cx="1698752" cy="1570085"/>
            </a:xfrm>
            <a:custGeom>
              <a:avLst/>
              <a:gdLst>
                <a:gd name="csX0" fmla="*/ 0 w 3360237"/>
                <a:gd name="csY0" fmla="*/ 261686 h 1570085"/>
                <a:gd name="csX1" fmla="*/ 261686 w 3360237"/>
                <a:gd name="csY1" fmla="*/ 0 h 1570085"/>
                <a:gd name="csX2" fmla="*/ 3098551 w 3360237"/>
                <a:gd name="csY2" fmla="*/ 0 h 1570085"/>
                <a:gd name="csX3" fmla="*/ 3360237 w 3360237"/>
                <a:gd name="csY3" fmla="*/ 261686 h 1570085"/>
                <a:gd name="csX4" fmla="*/ 3360237 w 3360237"/>
                <a:gd name="csY4" fmla="*/ 1308399 h 1570085"/>
                <a:gd name="csX5" fmla="*/ 3098551 w 3360237"/>
                <a:gd name="csY5" fmla="*/ 1570085 h 1570085"/>
                <a:gd name="csX6" fmla="*/ 261686 w 3360237"/>
                <a:gd name="csY6" fmla="*/ 1570085 h 1570085"/>
                <a:gd name="csX7" fmla="*/ 0 w 3360237"/>
                <a:gd name="csY7" fmla="*/ 1308399 h 1570085"/>
                <a:gd name="csX8" fmla="*/ 0 w 3360237"/>
                <a:gd name="csY8" fmla="*/ 261686 h 15700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60237" h="1570085">
                  <a:moveTo>
                    <a:pt x="0" y="261686"/>
                  </a:moveTo>
                  <a:cubicBezTo>
                    <a:pt x="0" y="117161"/>
                    <a:pt x="117161" y="0"/>
                    <a:pt x="261686" y="0"/>
                  </a:cubicBezTo>
                  <a:lnTo>
                    <a:pt x="3098551" y="0"/>
                  </a:lnTo>
                  <a:cubicBezTo>
                    <a:pt x="3243076" y="0"/>
                    <a:pt x="3360237" y="117161"/>
                    <a:pt x="3360237" y="261686"/>
                  </a:cubicBezTo>
                  <a:lnTo>
                    <a:pt x="3360237" y="1308399"/>
                  </a:lnTo>
                  <a:cubicBezTo>
                    <a:pt x="3360237" y="1452924"/>
                    <a:pt x="3243076" y="1570085"/>
                    <a:pt x="3098551" y="1570085"/>
                  </a:cubicBezTo>
                  <a:lnTo>
                    <a:pt x="261686" y="1570085"/>
                  </a:lnTo>
                  <a:cubicBezTo>
                    <a:pt x="117161" y="1570085"/>
                    <a:pt x="0" y="1452924"/>
                    <a:pt x="0" y="1308399"/>
                  </a:cubicBezTo>
                  <a:lnTo>
                    <a:pt x="0" y="26168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295" tIns="200470" rIns="324295" bIns="200470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500" kern="1200" dirty="0"/>
                <a:t>#5</a:t>
              </a: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E4B347A-FE13-C07A-F6F7-A3DE4CCC5E65}"/>
                </a:ext>
              </a:extLst>
            </p:cNvPr>
            <p:cNvSpPr/>
            <p:nvPr/>
          </p:nvSpPr>
          <p:spPr>
            <a:xfrm>
              <a:off x="2130552" y="2025608"/>
              <a:ext cx="9729216" cy="1256068"/>
            </a:xfrm>
            <a:custGeom>
              <a:avLst/>
              <a:gdLst>
                <a:gd name="csX0" fmla="*/ 209349 w 1256068"/>
                <a:gd name="csY0" fmla="*/ 0 h 5973754"/>
                <a:gd name="csX1" fmla="*/ 1046719 w 1256068"/>
                <a:gd name="csY1" fmla="*/ 0 h 5973754"/>
                <a:gd name="csX2" fmla="*/ 1256068 w 1256068"/>
                <a:gd name="csY2" fmla="*/ 209349 h 5973754"/>
                <a:gd name="csX3" fmla="*/ 1256068 w 1256068"/>
                <a:gd name="csY3" fmla="*/ 5973754 h 5973754"/>
                <a:gd name="csX4" fmla="*/ 1256068 w 1256068"/>
                <a:gd name="csY4" fmla="*/ 5973754 h 5973754"/>
                <a:gd name="csX5" fmla="*/ 0 w 1256068"/>
                <a:gd name="csY5" fmla="*/ 5973754 h 5973754"/>
                <a:gd name="csX6" fmla="*/ 0 w 1256068"/>
                <a:gd name="csY6" fmla="*/ 5973754 h 5973754"/>
                <a:gd name="csX7" fmla="*/ 0 w 1256068"/>
                <a:gd name="csY7" fmla="*/ 209349 h 5973754"/>
                <a:gd name="csX8" fmla="*/ 209349 w 1256068"/>
                <a:gd name="csY8" fmla="*/ 0 h 59737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56068" h="5973754">
                  <a:moveTo>
                    <a:pt x="1256068" y="995648"/>
                  </a:moveTo>
                  <a:lnTo>
                    <a:pt x="1256068" y="4978106"/>
                  </a:lnTo>
                  <a:cubicBezTo>
                    <a:pt x="1256068" y="5527985"/>
                    <a:pt x="1236360" y="5973752"/>
                    <a:pt x="1212049" y="5973752"/>
                  </a:cubicBezTo>
                  <a:lnTo>
                    <a:pt x="0" y="5973752"/>
                  </a:lnTo>
                  <a:lnTo>
                    <a:pt x="0" y="597375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212049" y="2"/>
                  </a:lnTo>
                  <a:cubicBezTo>
                    <a:pt x="1236360" y="2"/>
                    <a:pt x="1256068" y="445769"/>
                    <a:pt x="1256068" y="995648"/>
                  </a:cubicBez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extrusionH="190500" prstMaterial="dkEdge">
              <a:bevelT w="120650" h="38100" prst="relaxedInset"/>
              <a:bevelB w="120650" h="57150" prst="relaxedInset"/>
              <a:contourClr>
                <a:schemeClr val="bg1"/>
              </a:contourClr>
            </a:sp3d>
          </p:spPr>
          <p:style>
            <a:lnRef idx="1">
              <a:schemeClr val="accent5">
                <a:tint val="40000"/>
                <a:alpha val="90000"/>
                <a:hueOff val="294877"/>
                <a:satOff val="-11787"/>
                <a:lumOff val="-1508"/>
                <a:alphaOff val="0"/>
              </a:schemeClr>
            </a:lnRef>
            <a:fillRef idx="1">
              <a:schemeClr val="accent5">
                <a:tint val="40000"/>
                <a:alpha val="90000"/>
                <a:hueOff val="294877"/>
                <a:satOff val="-11787"/>
                <a:lumOff val="-1508"/>
                <a:alphaOff val="0"/>
              </a:schemeClr>
            </a:fillRef>
            <a:effectRef idx="2">
              <a:schemeClr val="accent5">
                <a:tint val="40000"/>
                <a:alpha val="90000"/>
                <a:hueOff val="294877"/>
                <a:satOff val="-11787"/>
                <a:lumOff val="-1508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86081" rIns="110846" bIns="86081" numCol="1" spcCol="1270" anchor="ctr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What is the process for when someone submits an expense on behalf of a PI, so that the PI’s approval is subsequently bypassed? 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(Maria Chiem)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3663E10-948A-823A-7F59-82BD1F9A1D4F}"/>
                </a:ext>
              </a:extLst>
            </p:cNvPr>
            <p:cNvSpPr/>
            <p:nvPr/>
          </p:nvSpPr>
          <p:spPr>
            <a:xfrm>
              <a:off x="267209" y="1868599"/>
              <a:ext cx="1698752" cy="1570085"/>
            </a:xfrm>
            <a:custGeom>
              <a:avLst/>
              <a:gdLst>
                <a:gd name="csX0" fmla="*/ 0 w 3360237"/>
                <a:gd name="csY0" fmla="*/ 261686 h 1570085"/>
                <a:gd name="csX1" fmla="*/ 261686 w 3360237"/>
                <a:gd name="csY1" fmla="*/ 0 h 1570085"/>
                <a:gd name="csX2" fmla="*/ 3098551 w 3360237"/>
                <a:gd name="csY2" fmla="*/ 0 h 1570085"/>
                <a:gd name="csX3" fmla="*/ 3360237 w 3360237"/>
                <a:gd name="csY3" fmla="*/ 261686 h 1570085"/>
                <a:gd name="csX4" fmla="*/ 3360237 w 3360237"/>
                <a:gd name="csY4" fmla="*/ 1308399 h 1570085"/>
                <a:gd name="csX5" fmla="*/ 3098551 w 3360237"/>
                <a:gd name="csY5" fmla="*/ 1570085 h 1570085"/>
                <a:gd name="csX6" fmla="*/ 261686 w 3360237"/>
                <a:gd name="csY6" fmla="*/ 1570085 h 1570085"/>
                <a:gd name="csX7" fmla="*/ 0 w 3360237"/>
                <a:gd name="csY7" fmla="*/ 1308399 h 1570085"/>
                <a:gd name="csX8" fmla="*/ 0 w 3360237"/>
                <a:gd name="csY8" fmla="*/ 261686 h 15700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60237" h="1570085">
                  <a:moveTo>
                    <a:pt x="0" y="261686"/>
                  </a:moveTo>
                  <a:cubicBezTo>
                    <a:pt x="0" y="117161"/>
                    <a:pt x="117161" y="0"/>
                    <a:pt x="261686" y="0"/>
                  </a:cubicBezTo>
                  <a:lnTo>
                    <a:pt x="3098551" y="0"/>
                  </a:lnTo>
                  <a:cubicBezTo>
                    <a:pt x="3243076" y="0"/>
                    <a:pt x="3360237" y="117161"/>
                    <a:pt x="3360237" y="261686"/>
                  </a:cubicBezTo>
                  <a:lnTo>
                    <a:pt x="3360237" y="1308399"/>
                  </a:lnTo>
                  <a:cubicBezTo>
                    <a:pt x="3360237" y="1452924"/>
                    <a:pt x="3243076" y="1570085"/>
                    <a:pt x="3098551" y="1570085"/>
                  </a:cubicBezTo>
                  <a:lnTo>
                    <a:pt x="261686" y="1570085"/>
                  </a:lnTo>
                  <a:cubicBezTo>
                    <a:pt x="117161" y="1570085"/>
                    <a:pt x="0" y="1452924"/>
                    <a:pt x="0" y="1308399"/>
                  </a:cubicBezTo>
                  <a:lnTo>
                    <a:pt x="0" y="26168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487000"/>
                <a:satOff val="-16113"/>
                <a:lumOff val="-4901"/>
                <a:alphaOff val="0"/>
              </a:schemeClr>
            </a:fillRef>
            <a:effectRef idx="2">
              <a:schemeClr val="accent5">
                <a:hueOff val="487000"/>
                <a:satOff val="-16113"/>
                <a:lumOff val="-490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295" tIns="200470" rIns="324295" bIns="200470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500" kern="1200" dirty="0"/>
                <a:t>#6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3F0AEFD-191F-FBCA-3512-D3511288D07A}"/>
                </a:ext>
              </a:extLst>
            </p:cNvPr>
            <p:cNvSpPr/>
            <p:nvPr/>
          </p:nvSpPr>
          <p:spPr>
            <a:xfrm>
              <a:off x="2130552" y="3674197"/>
              <a:ext cx="9729216" cy="1256068"/>
            </a:xfrm>
            <a:custGeom>
              <a:avLst/>
              <a:gdLst>
                <a:gd name="csX0" fmla="*/ 209349 w 1256068"/>
                <a:gd name="csY0" fmla="*/ 0 h 5973754"/>
                <a:gd name="csX1" fmla="*/ 1046719 w 1256068"/>
                <a:gd name="csY1" fmla="*/ 0 h 5973754"/>
                <a:gd name="csX2" fmla="*/ 1256068 w 1256068"/>
                <a:gd name="csY2" fmla="*/ 209349 h 5973754"/>
                <a:gd name="csX3" fmla="*/ 1256068 w 1256068"/>
                <a:gd name="csY3" fmla="*/ 5973754 h 5973754"/>
                <a:gd name="csX4" fmla="*/ 1256068 w 1256068"/>
                <a:gd name="csY4" fmla="*/ 5973754 h 5973754"/>
                <a:gd name="csX5" fmla="*/ 0 w 1256068"/>
                <a:gd name="csY5" fmla="*/ 5973754 h 5973754"/>
                <a:gd name="csX6" fmla="*/ 0 w 1256068"/>
                <a:gd name="csY6" fmla="*/ 5973754 h 5973754"/>
                <a:gd name="csX7" fmla="*/ 0 w 1256068"/>
                <a:gd name="csY7" fmla="*/ 209349 h 5973754"/>
                <a:gd name="csX8" fmla="*/ 209349 w 1256068"/>
                <a:gd name="csY8" fmla="*/ 0 h 59737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56068" h="5973754">
                  <a:moveTo>
                    <a:pt x="1256068" y="995648"/>
                  </a:moveTo>
                  <a:lnTo>
                    <a:pt x="1256068" y="4978106"/>
                  </a:lnTo>
                  <a:cubicBezTo>
                    <a:pt x="1256068" y="5527985"/>
                    <a:pt x="1236360" y="5973752"/>
                    <a:pt x="1212049" y="5973752"/>
                  </a:cubicBezTo>
                  <a:lnTo>
                    <a:pt x="0" y="5973752"/>
                  </a:lnTo>
                  <a:lnTo>
                    <a:pt x="0" y="597375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212049" y="2"/>
                  </a:lnTo>
                  <a:cubicBezTo>
                    <a:pt x="1236360" y="2"/>
                    <a:pt x="1256068" y="445769"/>
                    <a:pt x="1256068" y="995648"/>
                  </a:cubicBez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extrusionH="190500" prstMaterial="dkEdge">
              <a:bevelT w="120650" h="38100" prst="relaxedInset"/>
              <a:bevelB w="120650" h="57150" prst="relaxedInset"/>
              <a:contourClr>
                <a:schemeClr val="bg1"/>
              </a:contourClr>
            </a:sp3d>
          </p:spPr>
          <p:style>
            <a:lnRef idx="1">
              <a:schemeClr val="accent5">
                <a:tint val="40000"/>
                <a:alpha val="90000"/>
                <a:hueOff val="589755"/>
                <a:satOff val="-23575"/>
                <a:lumOff val="-3016"/>
                <a:alphaOff val="0"/>
              </a:schemeClr>
            </a:lnRef>
            <a:fillRef idx="1">
              <a:schemeClr val="accent5">
                <a:tint val="40000"/>
                <a:alpha val="90000"/>
                <a:hueOff val="589755"/>
                <a:satOff val="-23575"/>
                <a:lumOff val="-3016"/>
                <a:alphaOff val="0"/>
              </a:schemeClr>
            </a:fillRef>
            <a:effectRef idx="2">
              <a:schemeClr val="accent5">
                <a:tint val="40000"/>
                <a:alpha val="90000"/>
                <a:hueOff val="589755"/>
                <a:satOff val="-23575"/>
                <a:lumOff val="-3016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86081" rIns="110846" bIns="86081" numCol="1" spcCol="1270" anchor="ctr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Staff have difficulty finding submitted requests, distinguishing pending from completed items, and identifying where transactions are in the approval process. 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Is there a way to run a report of all pending and completed expenses in Concur? 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Who can we contact to research individual transaction inquiries? 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(Maria Chiem)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87D4BD8-DD85-BC3C-7284-0838913C0139}"/>
                </a:ext>
              </a:extLst>
            </p:cNvPr>
            <p:cNvSpPr/>
            <p:nvPr/>
          </p:nvSpPr>
          <p:spPr>
            <a:xfrm>
              <a:off x="267209" y="3517189"/>
              <a:ext cx="1698752" cy="1570085"/>
            </a:xfrm>
            <a:custGeom>
              <a:avLst/>
              <a:gdLst>
                <a:gd name="csX0" fmla="*/ 0 w 3360237"/>
                <a:gd name="csY0" fmla="*/ 261686 h 1570085"/>
                <a:gd name="csX1" fmla="*/ 261686 w 3360237"/>
                <a:gd name="csY1" fmla="*/ 0 h 1570085"/>
                <a:gd name="csX2" fmla="*/ 3098551 w 3360237"/>
                <a:gd name="csY2" fmla="*/ 0 h 1570085"/>
                <a:gd name="csX3" fmla="*/ 3360237 w 3360237"/>
                <a:gd name="csY3" fmla="*/ 261686 h 1570085"/>
                <a:gd name="csX4" fmla="*/ 3360237 w 3360237"/>
                <a:gd name="csY4" fmla="*/ 1308399 h 1570085"/>
                <a:gd name="csX5" fmla="*/ 3098551 w 3360237"/>
                <a:gd name="csY5" fmla="*/ 1570085 h 1570085"/>
                <a:gd name="csX6" fmla="*/ 261686 w 3360237"/>
                <a:gd name="csY6" fmla="*/ 1570085 h 1570085"/>
                <a:gd name="csX7" fmla="*/ 0 w 3360237"/>
                <a:gd name="csY7" fmla="*/ 1308399 h 1570085"/>
                <a:gd name="csX8" fmla="*/ 0 w 3360237"/>
                <a:gd name="csY8" fmla="*/ 261686 h 15700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60237" h="1570085">
                  <a:moveTo>
                    <a:pt x="0" y="261686"/>
                  </a:moveTo>
                  <a:cubicBezTo>
                    <a:pt x="0" y="117161"/>
                    <a:pt x="117161" y="0"/>
                    <a:pt x="261686" y="0"/>
                  </a:cubicBezTo>
                  <a:lnTo>
                    <a:pt x="3098551" y="0"/>
                  </a:lnTo>
                  <a:cubicBezTo>
                    <a:pt x="3243076" y="0"/>
                    <a:pt x="3360237" y="117161"/>
                    <a:pt x="3360237" y="261686"/>
                  </a:cubicBezTo>
                  <a:lnTo>
                    <a:pt x="3360237" y="1308399"/>
                  </a:lnTo>
                  <a:cubicBezTo>
                    <a:pt x="3360237" y="1452924"/>
                    <a:pt x="3243076" y="1570085"/>
                    <a:pt x="3098551" y="1570085"/>
                  </a:cubicBezTo>
                  <a:lnTo>
                    <a:pt x="261686" y="1570085"/>
                  </a:lnTo>
                  <a:cubicBezTo>
                    <a:pt x="117161" y="1570085"/>
                    <a:pt x="0" y="1452924"/>
                    <a:pt x="0" y="1308399"/>
                  </a:cubicBezTo>
                  <a:lnTo>
                    <a:pt x="0" y="26168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974001"/>
                <a:satOff val="-32226"/>
                <a:lumOff val="-9803"/>
                <a:alphaOff val="0"/>
              </a:schemeClr>
            </a:fillRef>
            <a:effectRef idx="2">
              <a:schemeClr val="accent5">
                <a:hueOff val="974001"/>
                <a:satOff val="-32226"/>
                <a:lumOff val="-980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295" tIns="200470" rIns="324295" bIns="200470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500" kern="1200" dirty="0"/>
                <a:t>#7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D8D5C2D-2133-A110-A2E3-F87287AFAED1}"/>
                </a:ext>
              </a:extLst>
            </p:cNvPr>
            <p:cNvSpPr/>
            <p:nvPr/>
          </p:nvSpPr>
          <p:spPr>
            <a:xfrm>
              <a:off x="2130552" y="5322786"/>
              <a:ext cx="9729216" cy="1256069"/>
            </a:xfrm>
            <a:custGeom>
              <a:avLst/>
              <a:gdLst>
                <a:gd name="csX0" fmla="*/ 209349 w 1256068"/>
                <a:gd name="csY0" fmla="*/ 0 h 5973754"/>
                <a:gd name="csX1" fmla="*/ 1046719 w 1256068"/>
                <a:gd name="csY1" fmla="*/ 0 h 5973754"/>
                <a:gd name="csX2" fmla="*/ 1256068 w 1256068"/>
                <a:gd name="csY2" fmla="*/ 209349 h 5973754"/>
                <a:gd name="csX3" fmla="*/ 1256068 w 1256068"/>
                <a:gd name="csY3" fmla="*/ 5973754 h 5973754"/>
                <a:gd name="csX4" fmla="*/ 1256068 w 1256068"/>
                <a:gd name="csY4" fmla="*/ 5973754 h 5973754"/>
                <a:gd name="csX5" fmla="*/ 0 w 1256068"/>
                <a:gd name="csY5" fmla="*/ 5973754 h 5973754"/>
                <a:gd name="csX6" fmla="*/ 0 w 1256068"/>
                <a:gd name="csY6" fmla="*/ 5973754 h 5973754"/>
                <a:gd name="csX7" fmla="*/ 0 w 1256068"/>
                <a:gd name="csY7" fmla="*/ 209349 h 5973754"/>
                <a:gd name="csX8" fmla="*/ 209349 w 1256068"/>
                <a:gd name="csY8" fmla="*/ 0 h 59737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56068" h="5973754">
                  <a:moveTo>
                    <a:pt x="1256068" y="995648"/>
                  </a:moveTo>
                  <a:lnTo>
                    <a:pt x="1256068" y="4978106"/>
                  </a:lnTo>
                  <a:cubicBezTo>
                    <a:pt x="1256068" y="5527985"/>
                    <a:pt x="1236360" y="5973752"/>
                    <a:pt x="1212049" y="5973752"/>
                  </a:cubicBezTo>
                  <a:lnTo>
                    <a:pt x="0" y="5973752"/>
                  </a:lnTo>
                  <a:lnTo>
                    <a:pt x="0" y="597375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212049" y="2"/>
                  </a:lnTo>
                  <a:cubicBezTo>
                    <a:pt x="1236360" y="2"/>
                    <a:pt x="1256068" y="445769"/>
                    <a:pt x="1256068" y="995648"/>
                  </a:cubicBez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extrusionH="190500" prstMaterial="dkEdge">
              <a:bevelT w="120650" h="38100" prst="relaxedInset"/>
              <a:bevelB w="120650" h="57150" prst="relaxedInset"/>
              <a:contourClr>
                <a:schemeClr val="bg1"/>
              </a:contourClr>
            </a:sp3d>
          </p:spPr>
          <p:style>
            <a:lnRef idx="1">
              <a:schemeClr val="accent5">
                <a:tint val="40000"/>
                <a:alpha val="90000"/>
                <a:hueOff val="884632"/>
                <a:satOff val="-35362"/>
                <a:lumOff val="-4524"/>
                <a:alphaOff val="0"/>
              </a:schemeClr>
            </a:lnRef>
            <a:fillRef idx="1">
              <a:schemeClr val="accent5">
                <a:tint val="40000"/>
                <a:alpha val="90000"/>
                <a:hueOff val="884632"/>
                <a:satOff val="-35362"/>
                <a:lumOff val="-4524"/>
                <a:alphaOff val="0"/>
              </a:schemeClr>
            </a:fillRef>
            <a:effectRef idx="2">
              <a:schemeClr val="accent5">
                <a:tint val="40000"/>
                <a:alpha val="90000"/>
                <a:hueOff val="884632"/>
                <a:satOff val="-35362"/>
                <a:lumOff val="-4524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86081" rIns="110846" bIns="86082" numCol="1" spcCol="1270" anchor="ctr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 dirty="0"/>
                <a:t>What are the current hospitality form process within Concur for sponsored projects (85xxx projects)? 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/>
                <a:t>Can </a:t>
              </a:r>
              <a:r>
                <a:rPr lang="en-US" sz="1300" kern="1200" dirty="0"/>
                <a:t>certain projects bypass it when the form isn’t required</a:t>
              </a:r>
              <a:r>
                <a:rPr lang="en-US" sz="1300" kern="1200"/>
                <a:t>? 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1000"/>
                <a:buFont typeface="Symbol" panose="05050102010706020507" pitchFamily="18" charset="2"/>
                <a:buChar char=""/>
              </a:pPr>
              <a:r>
                <a:rPr lang="en-US" sz="1300" kern="1200"/>
                <a:t>(</a:t>
              </a:r>
              <a:r>
                <a:rPr lang="en-US" sz="1300" kern="1200" dirty="0"/>
                <a:t>OSP Analysts)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216E91E-176B-5D07-8832-B1AA1BD7AF05}"/>
                </a:ext>
              </a:extLst>
            </p:cNvPr>
            <p:cNvSpPr/>
            <p:nvPr/>
          </p:nvSpPr>
          <p:spPr>
            <a:xfrm>
              <a:off x="267209" y="5165778"/>
              <a:ext cx="1698752" cy="1570085"/>
            </a:xfrm>
            <a:custGeom>
              <a:avLst/>
              <a:gdLst>
                <a:gd name="csX0" fmla="*/ 0 w 3360237"/>
                <a:gd name="csY0" fmla="*/ 261686 h 1570085"/>
                <a:gd name="csX1" fmla="*/ 261686 w 3360237"/>
                <a:gd name="csY1" fmla="*/ 0 h 1570085"/>
                <a:gd name="csX2" fmla="*/ 3098551 w 3360237"/>
                <a:gd name="csY2" fmla="*/ 0 h 1570085"/>
                <a:gd name="csX3" fmla="*/ 3360237 w 3360237"/>
                <a:gd name="csY3" fmla="*/ 261686 h 1570085"/>
                <a:gd name="csX4" fmla="*/ 3360237 w 3360237"/>
                <a:gd name="csY4" fmla="*/ 1308399 h 1570085"/>
                <a:gd name="csX5" fmla="*/ 3098551 w 3360237"/>
                <a:gd name="csY5" fmla="*/ 1570085 h 1570085"/>
                <a:gd name="csX6" fmla="*/ 261686 w 3360237"/>
                <a:gd name="csY6" fmla="*/ 1570085 h 1570085"/>
                <a:gd name="csX7" fmla="*/ 0 w 3360237"/>
                <a:gd name="csY7" fmla="*/ 1308399 h 1570085"/>
                <a:gd name="csX8" fmla="*/ 0 w 3360237"/>
                <a:gd name="csY8" fmla="*/ 261686 h 15700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360237" h="1570085">
                  <a:moveTo>
                    <a:pt x="0" y="261686"/>
                  </a:moveTo>
                  <a:cubicBezTo>
                    <a:pt x="0" y="117161"/>
                    <a:pt x="117161" y="0"/>
                    <a:pt x="261686" y="0"/>
                  </a:cubicBezTo>
                  <a:lnTo>
                    <a:pt x="3098551" y="0"/>
                  </a:lnTo>
                  <a:cubicBezTo>
                    <a:pt x="3243076" y="0"/>
                    <a:pt x="3360237" y="117161"/>
                    <a:pt x="3360237" y="261686"/>
                  </a:cubicBezTo>
                  <a:lnTo>
                    <a:pt x="3360237" y="1308399"/>
                  </a:lnTo>
                  <a:cubicBezTo>
                    <a:pt x="3360237" y="1452924"/>
                    <a:pt x="3243076" y="1570085"/>
                    <a:pt x="3098551" y="1570085"/>
                  </a:cubicBezTo>
                  <a:lnTo>
                    <a:pt x="261686" y="1570085"/>
                  </a:lnTo>
                  <a:cubicBezTo>
                    <a:pt x="117161" y="1570085"/>
                    <a:pt x="0" y="1452924"/>
                    <a:pt x="0" y="1308399"/>
                  </a:cubicBezTo>
                  <a:lnTo>
                    <a:pt x="0" y="26168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1461001"/>
                <a:satOff val="-48339"/>
                <a:lumOff val="-14704"/>
                <a:alphaOff val="0"/>
              </a:schemeClr>
            </a:fillRef>
            <a:effectRef idx="2">
              <a:schemeClr val="accent5">
                <a:hueOff val="1461001"/>
                <a:satOff val="-48339"/>
                <a:lumOff val="-1470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295" tIns="200470" rIns="324295" bIns="200470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500" kern="1200" dirty="0"/>
                <a:t>#8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2646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rgbClr val="000000"/>
      </a:dk1>
      <a:lt1>
        <a:srgbClr val="FFFFFF"/>
      </a:lt1>
      <a:dk2>
        <a:srgbClr val="5E5E5E"/>
      </a:dk2>
      <a:lt2>
        <a:srgbClr val="E7E6E6"/>
      </a:lt2>
      <a:accent1>
        <a:srgbClr val="35B7E9"/>
      </a:accent1>
      <a:accent2>
        <a:srgbClr val="0079C3"/>
      </a:accent2>
      <a:accent3>
        <a:srgbClr val="1D2A5B"/>
      </a:accent3>
      <a:accent4>
        <a:srgbClr val="74D3FF"/>
      </a:accent4>
      <a:accent5>
        <a:srgbClr val="0078C3"/>
      </a:accent5>
      <a:accent6>
        <a:srgbClr val="1D2A5B"/>
      </a:accent6>
      <a:hlink>
        <a:srgbClr val="0095FF"/>
      </a:hlink>
      <a:folHlink>
        <a:srgbClr val="0096FF"/>
      </a:folHlink>
    </a:clrScheme>
    <a:fontScheme name="Samantha">
      <a:majorFont>
        <a:latin typeface="Montserra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0" id="{C1678EE6-15E9-D245-A3AE-CFCE0AD5AFF5}" vid="{306C72E7-A4C4-BC40-88A3-F8248199BA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6C74FDD94D7847AF9A42310A7EF8E0" ma:contentTypeVersion="24" ma:contentTypeDescription="Create a new document." ma:contentTypeScope="" ma:versionID="80ca3ece74323bea578a892d6e7b3091">
  <xsd:schema xmlns:xsd="http://www.w3.org/2001/XMLSchema" xmlns:xs="http://www.w3.org/2001/XMLSchema" xmlns:p="http://schemas.microsoft.com/office/2006/metadata/properties" xmlns:ns2="b423c0bc-62e0-4ed3-b71f-7e79ffd06d2f" xmlns:ns3="fd9fc90a-e4cb-428b-ac22-4209fc13e3ae" targetNamespace="http://schemas.microsoft.com/office/2006/metadata/properties" ma:root="true" ma:fieldsID="051dc43bcb6ad4529d986294c5a843ca" ns2:_="" ns3:_="">
    <xsd:import namespace="b423c0bc-62e0-4ed3-b71f-7e79ffd06d2f"/>
    <xsd:import namespace="fd9fc90a-e4cb-428b-ac22-4209fc13e3ae"/>
    <xsd:element name="properties">
      <xsd:complexType>
        <xsd:sequence>
          <xsd:element name="documentManagement">
            <xsd:complexType>
              <xsd:all>
                <xsd:element ref="ns2:Approver" minOccurs="0"/>
                <xsd:element ref="ns2:Approval" minOccurs="0"/>
                <xsd:element ref="ns2:ApprovalDate" minOccurs="0"/>
                <xsd:element ref="ns2:ApprovalComments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_Flow_SignoffStatu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23c0bc-62e0-4ed3-b71f-7e79ffd06d2f" elementFormDefault="qualified">
    <xsd:import namespace="http://schemas.microsoft.com/office/2006/documentManagement/types"/>
    <xsd:import namespace="http://schemas.microsoft.com/office/infopath/2007/PartnerControls"/>
    <xsd:element name="Approver" ma:index="1" nillable="true" ma:displayName="Approver" ma:format="Dropdown" ma:list="UserInfo" ma:SharePointGroup="0" ma:internalName="Approve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pproval" ma:index="2" nillable="true" ma:displayName="Approval" ma:format="Dropdown" ma:internalName="Approval" ma:readOnly="false">
      <xsd:simpleType>
        <xsd:restriction base="dms:Choice">
          <xsd:enumeration value="Approved"/>
          <xsd:enumeration value="Disapproved"/>
          <xsd:enumeration value="Approval Needed"/>
        </xsd:restriction>
      </xsd:simpleType>
    </xsd:element>
    <xsd:element name="ApprovalDate" ma:index="10" nillable="true" ma:displayName="Approval Date" ma:format="DateTime" ma:hidden="true" ma:internalName="ApprovalDate" ma:readOnly="false">
      <xsd:simpleType>
        <xsd:restriction base="dms:DateTime"/>
      </xsd:simpleType>
    </xsd:element>
    <xsd:element name="ApprovalComments" ma:index="11" nillable="true" ma:displayName="Approval Comments" ma:format="Dropdown" ma:hidden="true" ma:internalName="ApprovalComments" ma:readOnly="false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_Flow_SignoffStatus" ma:index="21" nillable="true" ma:displayName="Signature Needed" ma:format="Dropdown" ma:internalName="Sign_x002d_off_x0020_status">
      <xsd:simpleType>
        <xsd:restriction base="dms:Choice">
          <xsd:enumeration value="Yes"/>
          <xsd:enumeration value="No"/>
          <xsd:enumeration value="Signed"/>
        </xsd:restriction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MediaServiceLocation" ma:index="2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f0159e63-60f8-4ddf-b724-29d6db92a9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9fc90a-e4cb-428b-ac22-4209fc13e3ae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8" nillable="true" ma:displayName="Taxonomy Catch All Column" ma:hidden="true" ma:list="{5ceb93e6-25fd-4d65-8505-acec96f36155}" ma:internalName="TaxCatchAll" ma:showField="CatchAllData" ma:web="fd9fc90a-e4cb-428b-ac22-4209fc13e3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23c0bc-62e0-4ed3-b71f-7e79ffd06d2f">
      <Terms xmlns="http://schemas.microsoft.com/office/infopath/2007/PartnerControls"/>
    </lcf76f155ced4ddcb4097134ff3c332f>
    <TaxCatchAll xmlns="fd9fc90a-e4cb-428b-ac22-4209fc13e3ae" xsi:nil="true"/>
    <Approval xmlns="b423c0bc-62e0-4ed3-b71f-7e79ffd06d2f" xsi:nil="true"/>
    <ApprovalDate xmlns="b423c0bc-62e0-4ed3-b71f-7e79ffd06d2f" xsi:nil="true"/>
    <ApprovalComments xmlns="b423c0bc-62e0-4ed3-b71f-7e79ffd06d2f" xsi:nil="true"/>
    <_Flow_SignoffStatus xmlns="b423c0bc-62e0-4ed3-b71f-7e79ffd06d2f" xsi:nil="true"/>
    <Approver xmlns="b423c0bc-62e0-4ed3-b71f-7e79ffd06d2f">
      <UserInfo>
        <DisplayName/>
        <AccountId xsi:nil="true"/>
        <AccountType/>
      </UserInfo>
    </Approver>
  </documentManagement>
</p:properties>
</file>

<file path=customXml/itemProps1.xml><?xml version="1.0" encoding="utf-8"?>
<ds:datastoreItem xmlns:ds="http://schemas.openxmlformats.org/officeDocument/2006/customXml" ds:itemID="{A73BAFA9-CFE4-4F1A-AE43-B0F595B3B6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413C50-69C4-434F-8607-1665FEB31FAA}">
  <ds:schemaRefs>
    <ds:schemaRef ds:uri="b423c0bc-62e0-4ed3-b71f-7e79ffd06d2f"/>
    <ds:schemaRef ds:uri="fd9fc90a-e4cb-428b-ac22-4209fc13e3a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94F9EFA-167E-4C9D-AF8D-126A5407E429}">
  <ds:schemaRefs>
    <ds:schemaRef ds:uri="3456c738-df86-4cba-a459-e24b3828669c"/>
    <ds:schemaRef ds:uri="8ac09c8a-bcd4-4562-a1e5-57fb7db144e3"/>
    <ds:schemaRef ds:uri="b423c0bc-62e0-4ed3-b71f-7e79ffd06d2f"/>
    <ds:schemaRef ds:uri="fd9fc90a-e4cb-428b-ac22-4209fc13e3ae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CSUSM PowerPoint - Advanced - Light</Template>
  <TotalTime>35</TotalTime>
  <Words>345</Words>
  <Application>Microsoft Office PowerPoint</Application>
  <PresentationFormat>Widescreen</PresentationFormat>
  <Paragraphs>34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Montserrat</vt:lpstr>
      <vt:lpstr>Open Sans</vt:lpstr>
      <vt:lpstr>Symbol</vt:lpstr>
      <vt:lpstr>Office Theme</vt:lpstr>
      <vt:lpstr>PowerPoint Presentation</vt:lpstr>
      <vt:lpstr>PowerPoint Presentation</vt:lpstr>
      <vt:lpstr>PowerPoint Presentation</vt:lpstr>
    </vt:vector>
  </TitlesOfParts>
  <Company>California State University San Marcos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Sheila Van Metre</dc:creator>
  <cp:lastModifiedBy>Zack Weaver</cp:lastModifiedBy>
  <cp:revision>2</cp:revision>
  <cp:lastPrinted>2023-10-12T15:21:47Z</cp:lastPrinted>
  <dcterms:created xsi:type="dcterms:W3CDTF">2023-09-12T21:41:58Z</dcterms:created>
  <dcterms:modified xsi:type="dcterms:W3CDTF">2026-09-10T17:44:07Z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0x0101001B6C74FDD94D7847AF9A42310A7EF8E0</vt:lpwstr>
  </property>
  <property fmtid="{D5CDD505-2E9C-101B-9397-08002B2CF9AE}" pid="3" name="MediaServiceImageTags">
    <vt:lpwstr/>
  </property>
</Properties>
</file>