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4"/>
  </p:sldMasterIdLst>
  <p:notesMasterIdLst>
    <p:notesMasterId r:id="rId12"/>
  </p:notesMasterIdLst>
  <p:sldIdLst>
    <p:sldId id="291" r:id="rId5"/>
    <p:sldId id="294" r:id="rId6"/>
    <p:sldId id="295" r:id="rId7"/>
    <p:sldId id="296" r:id="rId8"/>
    <p:sldId id="297" r:id="rId9"/>
    <p:sldId id="298" r:id="rId10"/>
    <p:sldId id="290"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berly Askew" initials="KA" lastIdx="1" clrIdx="0">
    <p:extLst>
      <p:ext uri="{19B8F6BF-5375-455C-9EA6-DF929625EA0E}">
        <p15:presenceInfo xmlns:p15="http://schemas.microsoft.com/office/powerpoint/2012/main" userId="S::kaskew@csusm.edu::7267948e-3e79-4647-beac-b11e2abfe9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A179DA-B6A5-4C67-B671-54CAA47056AE}" v="9" dt="2021-07-28T19:58:44.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0" autoAdjust="0"/>
    <p:restoredTop sz="79523" autoAdjust="0"/>
  </p:normalViewPr>
  <p:slideViewPr>
    <p:cSldViewPr snapToGrid="0">
      <p:cViewPr varScale="1">
        <p:scale>
          <a:sx n="87" d="100"/>
          <a:sy n="87" d="100"/>
        </p:scale>
        <p:origin x="171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imberly Askew" userId="7267948e-3e79-4647-beac-b11e2abfe985" providerId="ADAL" clId="{DA5055BE-A981-4B13-9C7B-3EC1ABD25427}"/>
    <pc:docChg chg="undo custSel mod addSld delSld modSld">
      <pc:chgData name="Kimberly Askew" userId="7267948e-3e79-4647-beac-b11e2abfe985" providerId="ADAL" clId="{DA5055BE-A981-4B13-9C7B-3EC1ABD25427}" dt="2021-07-28T20:00:01.560" v="2819" actId="478"/>
      <pc:docMkLst>
        <pc:docMk/>
      </pc:docMkLst>
      <pc:sldChg chg="del">
        <pc:chgData name="Kimberly Askew" userId="7267948e-3e79-4647-beac-b11e2abfe985" providerId="ADAL" clId="{DA5055BE-A981-4B13-9C7B-3EC1ABD25427}" dt="2021-07-28T16:41:34.134" v="1232" actId="2696"/>
        <pc:sldMkLst>
          <pc:docMk/>
          <pc:sldMk cId="2915573456" sldId="257"/>
        </pc:sldMkLst>
      </pc:sldChg>
      <pc:sldChg chg="del">
        <pc:chgData name="Kimberly Askew" userId="7267948e-3e79-4647-beac-b11e2abfe985" providerId="ADAL" clId="{DA5055BE-A981-4B13-9C7B-3EC1ABD25427}" dt="2021-07-28T16:57:39.560" v="2269" actId="2696"/>
        <pc:sldMkLst>
          <pc:docMk/>
          <pc:sldMk cId="2041009259" sldId="266"/>
        </pc:sldMkLst>
      </pc:sldChg>
      <pc:sldChg chg="del">
        <pc:chgData name="Kimberly Askew" userId="7267948e-3e79-4647-beac-b11e2abfe985" providerId="ADAL" clId="{DA5055BE-A981-4B13-9C7B-3EC1ABD25427}" dt="2021-07-28T16:41:25.131" v="1231" actId="2696"/>
        <pc:sldMkLst>
          <pc:docMk/>
          <pc:sldMk cId="326636093" sldId="277"/>
        </pc:sldMkLst>
      </pc:sldChg>
      <pc:sldChg chg="modSp del">
        <pc:chgData name="Kimberly Askew" userId="7267948e-3e79-4647-beac-b11e2abfe985" providerId="ADAL" clId="{DA5055BE-A981-4B13-9C7B-3EC1ABD25427}" dt="2021-07-28T16:22:52.891" v="565" actId="2696"/>
        <pc:sldMkLst>
          <pc:docMk/>
          <pc:sldMk cId="1275995124" sldId="285"/>
        </pc:sldMkLst>
        <pc:spChg chg="mod">
          <ac:chgData name="Kimberly Askew" userId="7267948e-3e79-4647-beac-b11e2abfe985" providerId="ADAL" clId="{DA5055BE-A981-4B13-9C7B-3EC1ABD25427}" dt="2021-07-28T16:18:46.283" v="154" actId="20577"/>
          <ac:spMkLst>
            <pc:docMk/>
            <pc:sldMk cId="1275995124" sldId="285"/>
            <ac:spMk id="5" creationId="{81D649FF-85AC-4C92-826A-E1BBEB4BBF43}"/>
          </ac:spMkLst>
        </pc:spChg>
      </pc:sldChg>
      <pc:sldChg chg="del">
        <pc:chgData name="Kimberly Askew" userId="7267948e-3e79-4647-beac-b11e2abfe985" providerId="ADAL" clId="{DA5055BE-A981-4B13-9C7B-3EC1ABD25427}" dt="2021-07-28T16:26:56.493" v="569" actId="2696"/>
        <pc:sldMkLst>
          <pc:docMk/>
          <pc:sldMk cId="815864193" sldId="286"/>
        </pc:sldMkLst>
      </pc:sldChg>
      <pc:sldChg chg="del">
        <pc:chgData name="Kimberly Askew" userId="7267948e-3e79-4647-beac-b11e2abfe985" providerId="ADAL" clId="{DA5055BE-A981-4B13-9C7B-3EC1ABD25427}" dt="2021-07-28T16:57:25.975" v="2268" actId="2696"/>
        <pc:sldMkLst>
          <pc:docMk/>
          <pc:sldMk cId="4183714596" sldId="289"/>
        </pc:sldMkLst>
      </pc:sldChg>
      <pc:sldChg chg="modSp">
        <pc:chgData name="Kimberly Askew" userId="7267948e-3e79-4647-beac-b11e2abfe985" providerId="ADAL" clId="{DA5055BE-A981-4B13-9C7B-3EC1ABD25427}" dt="2021-07-28T16:17:19.629" v="88" actId="20577"/>
        <pc:sldMkLst>
          <pc:docMk/>
          <pc:sldMk cId="926240681" sldId="291"/>
        </pc:sldMkLst>
        <pc:spChg chg="mod">
          <ac:chgData name="Kimberly Askew" userId="7267948e-3e79-4647-beac-b11e2abfe985" providerId="ADAL" clId="{DA5055BE-A981-4B13-9C7B-3EC1ABD25427}" dt="2021-07-28T16:17:19.629" v="88" actId="20577"/>
          <ac:spMkLst>
            <pc:docMk/>
            <pc:sldMk cId="926240681" sldId="291"/>
            <ac:spMk id="2" creationId="{E93584CC-4705-4C0C-8399-B3107227486F}"/>
          </ac:spMkLst>
        </pc:spChg>
        <pc:spChg chg="mod">
          <ac:chgData name="Kimberly Askew" userId="7267948e-3e79-4647-beac-b11e2abfe985" providerId="ADAL" clId="{DA5055BE-A981-4B13-9C7B-3EC1ABD25427}" dt="2021-07-28T16:17:02.511" v="87" actId="20577"/>
          <ac:spMkLst>
            <pc:docMk/>
            <pc:sldMk cId="926240681" sldId="291"/>
            <ac:spMk id="3" creationId="{C4A62E8D-17BF-4489-B96B-AAA4043423FC}"/>
          </ac:spMkLst>
        </pc:spChg>
      </pc:sldChg>
      <pc:sldChg chg="del">
        <pc:chgData name="Kimberly Askew" userId="7267948e-3e79-4647-beac-b11e2abfe985" providerId="ADAL" clId="{DA5055BE-A981-4B13-9C7B-3EC1ABD25427}" dt="2021-07-28T16:41:39.613" v="1233" actId="2696"/>
        <pc:sldMkLst>
          <pc:docMk/>
          <pc:sldMk cId="2926740000" sldId="292"/>
        </pc:sldMkLst>
      </pc:sldChg>
      <pc:sldChg chg="del">
        <pc:chgData name="Kimberly Askew" userId="7267948e-3e79-4647-beac-b11e2abfe985" providerId="ADAL" clId="{DA5055BE-A981-4B13-9C7B-3EC1ABD25427}" dt="2021-07-28T16:57:45.765" v="2270" actId="2696"/>
        <pc:sldMkLst>
          <pc:docMk/>
          <pc:sldMk cId="2163012159" sldId="293"/>
        </pc:sldMkLst>
      </pc:sldChg>
      <pc:sldChg chg="addSp delSp modSp add mod modClrScheme chgLayout">
        <pc:chgData name="Kimberly Askew" userId="7267948e-3e79-4647-beac-b11e2abfe985" providerId="ADAL" clId="{DA5055BE-A981-4B13-9C7B-3EC1ABD25427}" dt="2021-07-28T19:51:46.472" v="2641" actId="26606"/>
        <pc:sldMkLst>
          <pc:docMk/>
          <pc:sldMk cId="3671840668" sldId="294"/>
        </pc:sldMkLst>
        <pc:spChg chg="mod">
          <ac:chgData name="Kimberly Askew" userId="7267948e-3e79-4647-beac-b11e2abfe985" providerId="ADAL" clId="{DA5055BE-A981-4B13-9C7B-3EC1ABD25427}" dt="2021-07-28T19:46:50.153" v="2613" actId="26606"/>
          <ac:spMkLst>
            <pc:docMk/>
            <pc:sldMk cId="3671840668" sldId="294"/>
            <ac:spMk id="2" creationId="{5F9D8D82-5AA1-4131-8FC7-4A7E6A1E3C61}"/>
          </ac:spMkLst>
        </pc:spChg>
        <pc:spChg chg="add del mod">
          <ac:chgData name="Kimberly Askew" userId="7267948e-3e79-4647-beac-b11e2abfe985" providerId="ADAL" clId="{DA5055BE-A981-4B13-9C7B-3EC1ABD25427}" dt="2021-07-28T19:47:05.505" v="2616" actId="26606"/>
          <ac:spMkLst>
            <pc:docMk/>
            <pc:sldMk cId="3671840668" sldId="294"/>
            <ac:spMk id="3" creationId="{B9752C43-9453-444C-8D1E-8C84ABC881EC}"/>
          </ac:spMkLst>
        </pc:spChg>
        <pc:spChg chg="add del mod">
          <ac:chgData name="Kimberly Askew" userId="7267948e-3e79-4647-beac-b11e2abfe985" providerId="ADAL" clId="{DA5055BE-A981-4B13-9C7B-3EC1ABD25427}" dt="2021-07-28T19:46:33.087" v="2609" actId="26606"/>
          <ac:spMkLst>
            <pc:docMk/>
            <pc:sldMk cId="3671840668" sldId="294"/>
            <ac:spMk id="8" creationId="{4EDBD0E7-9568-4D47-9698-32A458447165}"/>
          </ac:spMkLst>
        </pc:spChg>
        <pc:spChg chg="add del mod">
          <ac:chgData name="Kimberly Askew" userId="7267948e-3e79-4647-beac-b11e2abfe985" providerId="ADAL" clId="{DA5055BE-A981-4B13-9C7B-3EC1ABD25427}" dt="2021-07-28T19:46:49.038" v="2611" actId="26606"/>
          <ac:spMkLst>
            <pc:docMk/>
            <pc:sldMk cId="3671840668" sldId="294"/>
            <ac:spMk id="10" creationId="{17EE2E11-D396-4AB6-B7FB-03D3A94F0157}"/>
          </ac:spMkLst>
        </pc:spChg>
        <pc:graphicFrameChg chg="add del">
          <ac:chgData name="Kimberly Askew" userId="7267948e-3e79-4647-beac-b11e2abfe985" providerId="ADAL" clId="{DA5055BE-A981-4B13-9C7B-3EC1ABD25427}" dt="2021-07-28T19:47:05.484" v="2615" actId="26606"/>
          <ac:graphicFrameMkLst>
            <pc:docMk/>
            <pc:sldMk cId="3671840668" sldId="294"/>
            <ac:graphicFrameMk id="5" creationId="{FEA389B5-9379-4E8B-9D58-1D554D9953DC}"/>
          </ac:graphicFrameMkLst>
        </pc:graphicFrameChg>
        <pc:graphicFrameChg chg="add modGraphic">
          <ac:chgData name="Kimberly Askew" userId="7267948e-3e79-4647-beac-b11e2abfe985" providerId="ADAL" clId="{DA5055BE-A981-4B13-9C7B-3EC1ABD25427}" dt="2021-07-28T19:51:46.472" v="2641" actId="26606"/>
          <ac:graphicFrameMkLst>
            <pc:docMk/>
            <pc:sldMk cId="3671840668" sldId="294"/>
            <ac:graphicFrameMk id="7" creationId="{48D84061-C09A-4D53-A89E-C7B8A243BF91}"/>
          </ac:graphicFrameMkLst>
        </pc:graphicFrameChg>
      </pc:sldChg>
      <pc:sldChg chg="addSp delSp modSp add mod modClrScheme chgLayout">
        <pc:chgData name="Kimberly Askew" userId="7267948e-3e79-4647-beac-b11e2abfe985" providerId="ADAL" clId="{DA5055BE-A981-4B13-9C7B-3EC1ABD25427}" dt="2021-07-28T19:54:11.160" v="2696" actId="1076"/>
        <pc:sldMkLst>
          <pc:docMk/>
          <pc:sldMk cId="2373174467" sldId="295"/>
        </pc:sldMkLst>
        <pc:spChg chg="mod">
          <ac:chgData name="Kimberly Askew" userId="7267948e-3e79-4647-beac-b11e2abfe985" providerId="ADAL" clId="{DA5055BE-A981-4B13-9C7B-3EC1ABD25427}" dt="2021-07-28T19:49:31.169" v="2625" actId="26606"/>
          <ac:spMkLst>
            <pc:docMk/>
            <pc:sldMk cId="2373174467" sldId="295"/>
            <ac:spMk id="2" creationId="{1D59C965-1371-4588-BA2D-F667E03D3E33}"/>
          </ac:spMkLst>
        </pc:spChg>
        <pc:spChg chg="add del mod">
          <ac:chgData name="Kimberly Askew" userId="7267948e-3e79-4647-beac-b11e2abfe985" providerId="ADAL" clId="{DA5055BE-A981-4B13-9C7B-3EC1ABD25427}" dt="2021-07-28T19:49:31.169" v="2625" actId="26606"/>
          <ac:spMkLst>
            <pc:docMk/>
            <pc:sldMk cId="2373174467" sldId="295"/>
            <ac:spMk id="3" creationId="{F780B715-E7CB-4B58-B031-92B38C34D61F}"/>
          </ac:spMkLst>
        </pc:spChg>
        <pc:spChg chg="mod">
          <ac:chgData name="Kimberly Askew" userId="7267948e-3e79-4647-beac-b11e2abfe985" providerId="ADAL" clId="{DA5055BE-A981-4B13-9C7B-3EC1ABD25427}" dt="2021-07-28T19:49:31.169" v="2625" actId="26606"/>
          <ac:spMkLst>
            <pc:docMk/>
            <pc:sldMk cId="2373174467" sldId="295"/>
            <ac:spMk id="4" creationId="{0B78C39D-20F9-465B-A724-1F2633A64560}"/>
          </ac:spMkLst>
        </pc:spChg>
        <pc:spChg chg="add del mod">
          <ac:chgData name="Kimberly Askew" userId="7267948e-3e79-4647-beac-b11e2abfe985" providerId="ADAL" clId="{DA5055BE-A981-4B13-9C7B-3EC1ABD25427}" dt="2021-07-28T19:53:41.892" v="2694" actId="478"/>
          <ac:spMkLst>
            <pc:docMk/>
            <pc:sldMk cId="2373174467" sldId="295"/>
            <ac:spMk id="9" creationId="{D1040C2D-6537-49FC-B047-9B1D09B5D62A}"/>
          </ac:spMkLst>
        </pc:spChg>
        <pc:spChg chg="add mod">
          <ac:chgData name="Kimberly Askew" userId="7267948e-3e79-4647-beac-b11e2abfe985" providerId="ADAL" clId="{DA5055BE-A981-4B13-9C7B-3EC1ABD25427}" dt="2021-07-28T19:49:31.169" v="2625" actId="26606"/>
          <ac:spMkLst>
            <pc:docMk/>
            <pc:sldMk cId="2373174467" sldId="295"/>
            <ac:spMk id="14" creationId="{F780B715-E7CB-4B58-B031-92B38C34D61F}"/>
          </ac:spMkLst>
        </pc:spChg>
        <pc:graphicFrameChg chg="add del">
          <ac:chgData name="Kimberly Askew" userId="7267948e-3e79-4647-beac-b11e2abfe985" providerId="ADAL" clId="{DA5055BE-A981-4B13-9C7B-3EC1ABD25427}" dt="2021-07-28T19:48:02.983" v="2618" actId="26606"/>
          <ac:graphicFrameMkLst>
            <pc:docMk/>
            <pc:sldMk cId="2373174467" sldId="295"/>
            <ac:graphicFrameMk id="6" creationId="{2BA169E1-A538-4295-B933-6C8637E1EA8B}"/>
          </ac:graphicFrameMkLst>
        </pc:graphicFrameChg>
        <pc:graphicFrameChg chg="add del">
          <ac:chgData name="Kimberly Askew" userId="7267948e-3e79-4647-beac-b11e2abfe985" providerId="ADAL" clId="{DA5055BE-A981-4B13-9C7B-3EC1ABD25427}" dt="2021-07-28T19:48:11.062" v="2620" actId="26606"/>
          <ac:graphicFrameMkLst>
            <pc:docMk/>
            <pc:sldMk cId="2373174467" sldId="295"/>
            <ac:graphicFrameMk id="8" creationId="{A18CCB90-111F-441C-9D10-425B0E1BAE62}"/>
          </ac:graphicFrameMkLst>
        </pc:graphicFrameChg>
        <pc:graphicFrameChg chg="add del">
          <ac:chgData name="Kimberly Askew" userId="7267948e-3e79-4647-beac-b11e2abfe985" providerId="ADAL" clId="{DA5055BE-A981-4B13-9C7B-3EC1ABD25427}" dt="2021-07-28T19:49:21.575" v="2622" actId="26606"/>
          <ac:graphicFrameMkLst>
            <pc:docMk/>
            <pc:sldMk cId="2373174467" sldId="295"/>
            <ac:graphicFrameMk id="10" creationId="{303B8034-8639-4C19-9A5D-D33AE5BF152B}"/>
          </ac:graphicFrameMkLst>
        </pc:graphicFrameChg>
        <pc:graphicFrameChg chg="add del">
          <ac:chgData name="Kimberly Askew" userId="7267948e-3e79-4647-beac-b11e2abfe985" providerId="ADAL" clId="{DA5055BE-A981-4B13-9C7B-3EC1ABD25427}" dt="2021-07-28T19:49:31.150" v="2624" actId="26606"/>
          <ac:graphicFrameMkLst>
            <pc:docMk/>
            <pc:sldMk cId="2373174467" sldId="295"/>
            <ac:graphicFrameMk id="12" creationId="{0FB9B98B-A185-466D-92FA-F72BCEC7DF02}"/>
          </ac:graphicFrameMkLst>
        </pc:graphicFrameChg>
        <pc:picChg chg="add mod">
          <ac:chgData name="Kimberly Askew" userId="7267948e-3e79-4647-beac-b11e2abfe985" providerId="ADAL" clId="{DA5055BE-A981-4B13-9C7B-3EC1ABD25427}" dt="2021-07-28T19:54:11.160" v="2696" actId="1076"/>
          <ac:picMkLst>
            <pc:docMk/>
            <pc:sldMk cId="2373174467" sldId="295"/>
            <ac:picMk id="7" creationId="{68D60ABF-4976-416E-8617-CC33B9F33184}"/>
          </ac:picMkLst>
        </pc:picChg>
      </pc:sldChg>
      <pc:sldChg chg="addSp delSp modSp add mod modClrScheme chgLayout">
        <pc:chgData name="Kimberly Askew" userId="7267948e-3e79-4647-beac-b11e2abfe985" providerId="ADAL" clId="{DA5055BE-A981-4B13-9C7B-3EC1ABD25427}" dt="2021-07-28T19:56:47.002" v="2761" actId="478"/>
        <pc:sldMkLst>
          <pc:docMk/>
          <pc:sldMk cId="3540974555" sldId="296"/>
        </pc:sldMkLst>
        <pc:spChg chg="del">
          <ac:chgData name="Kimberly Askew" userId="7267948e-3e79-4647-beac-b11e2abfe985" providerId="ADAL" clId="{DA5055BE-A981-4B13-9C7B-3EC1ABD25427}" dt="2021-07-28T16:39:48.015" v="1222"/>
          <ac:spMkLst>
            <pc:docMk/>
            <pc:sldMk cId="3540974555" sldId="296"/>
            <ac:spMk id="2" creationId="{3F5AA26A-3244-4C68-AB54-707E3C4972D5}"/>
          </ac:spMkLst>
        </pc:spChg>
        <pc:spChg chg="del">
          <ac:chgData name="Kimberly Askew" userId="7267948e-3e79-4647-beac-b11e2abfe985" providerId="ADAL" clId="{DA5055BE-A981-4B13-9C7B-3EC1ABD25427}" dt="2021-07-28T16:39:48.015" v="1222"/>
          <ac:spMkLst>
            <pc:docMk/>
            <pc:sldMk cId="3540974555" sldId="296"/>
            <ac:spMk id="3" creationId="{38872797-C4EC-4A0D-885D-084172CF429C}"/>
          </ac:spMkLst>
        </pc:spChg>
        <pc:spChg chg="del">
          <ac:chgData name="Kimberly Askew" userId="7267948e-3e79-4647-beac-b11e2abfe985" providerId="ADAL" clId="{DA5055BE-A981-4B13-9C7B-3EC1ABD25427}" dt="2021-07-28T16:39:48.015" v="1222"/>
          <ac:spMkLst>
            <pc:docMk/>
            <pc:sldMk cId="3540974555" sldId="296"/>
            <ac:spMk id="4" creationId="{4FE87F83-F2BF-4DFA-A704-8B75A85A507E}"/>
          </ac:spMkLst>
        </pc:spChg>
        <pc:spChg chg="add mod">
          <ac:chgData name="Kimberly Askew" userId="7267948e-3e79-4647-beac-b11e2abfe985" providerId="ADAL" clId="{DA5055BE-A981-4B13-9C7B-3EC1ABD25427}" dt="2021-07-28T19:56:13.629" v="2705" actId="26606"/>
          <ac:spMkLst>
            <pc:docMk/>
            <pc:sldMk cId="3540974555" sldId="296"/>
            <ac:spMk id="5" creationId="{E7BDBDBB-55FB-461B-8FD9-DB5638397E62}"/>
          </ac:spMkLst>
        </pc:spChg>
        <pc:spChg chg="add del mod">
          <ac:chgData name="Kimberly Askew" userId="7267948e-3e79-4647-beac-b11e2abfe985" providerId="ADAL" clId="{DA5055BE-A981-4B13-9C7B-3EC1ABD25427}" dt="2021-07-28T19:50:14.191" v="2632" actId="26606"/>
          <ac:spMkLst>
            <pc:docMk/>
            <pc:sldMk cId="3540974555" sldId="296"/>
            <ac:spMk id="6" creationId="{F45CA0C5-E6B5-4834-A19F-86E16C52B770}"/>
          </ac:spMkLst>
        </pc:spChg>
        <pc:spChg chg="add del mod">
          <ac:chgData name="Kimberly Askew" userId="7267948e-3e79-4647-beac-b11e2abfe985" providerId="ADAL" clId="{DA5055BE-A981-4B13-9C7B-3EC1ABD25427}" dt="2021-07-28T19:56:13.629" v="2705" actId="26606"/>
          <ac:spMkLst>
            <pc:docMk/>
            <pc:sldMk cId="3540974555" sldId="296"/>
            <ac:spMk id="11" creationId="{0C290B11-FE72-4A8F-AEA9-4F0A77E34FD3}"/>
          </ac:spMkLst>
        </pc:spChg>
        <pc:spChg chg="add del mod">
          <ac:chgData name="Kimberly Askew" userId="7267948e-3e79-4647-beac-b11e2abfe985" providerId="ADAL" clId="{DA5055BE-A981-4B13-9C7B-3EC1ABD25427}" dt="2021-07-28T19:50:14.185" v="2631" actId="26606"/>
          <ac:spMkLst>
            <pc:docMk/>
            <pc:sldMk cId="3540974555" sldId="296"/>
            <ac:spMk id="12" creationId="{F45CA0C5-E6B5-4834-A19F-86E16C52B770}"/>
          </ac:spMkLst>
        </pc:spChg>
        <pc:spChg chg="add del mod">
          <ac:chgData name="Kimberly Askew" userId="7267948e-3e79-4647-beac-b11e2abfe985" providerId="ADAL" clId="{DA5055BE-A981-4B13-9C7B-3EC1ABD25427}" dt="2021-07-28T19:56:47.002" v="2761" actId="478"/>
          <ac:spMkLst>
            <pc:docMk/>
            <pc:sldMk cId="3540974555" sldId="296"/>
            <ac:spMk id="13" creationId="{E1FAD72A-0853-4D02-A232-254B96734A9F}"/>
          </ac:spMkLst>
        </pc:spChg>
        <pc:spChg chg="add del mod ord">
          <ac:chgData name="Kimberly Askew" userId="7267948e-3e79-4647-beac-b11e2abfe985" providerId="ADAL" clId="{DA5055BE-A981-4B13-9C7B-3EC1ABD25427}" dt="2021-07-28T19:56:13.629" v="2705" actId="26606"/>
          <ac:spMkLst>
            <pc:docMk/>
            <pc:sldMk cId="3540974555" sldId="296"/>
            <ac:spMk id="14" creationId="{F45CA0C5-E6B5-4834-A19F-86E16C52B770}"/>
          </ac:spMkLst>
        </pc:spChg>
        <pc:spChg chg="add del">
          <ac:chgData name="Kimberly Askew" userId="7267948e-3e79-4647-beac-b11e2abfe985" providerId="ADAL" clId="{DA5055BE-A981-4B13-9C7B-3EC1ABD25427}" dt="2021-07-28T19:56:13.612" v="2704" actId="26606"/>
          <ac:spMkLst>
            <pc:docMk/>
            <pc:sldMk cId="3540974555" sldId="296"/>
            <ac:spMk id="17" creationId="{0C290B11-FE72-4A8F-AEA9-4F0A77E34FD3}"/>
          </ac:spMkLst>
        </pc:spChg>
        <pc:spChg chg="add mod">
          <ac:chgData name="Kimberly Askew" userId="7267948e-3e79-4647-beac-b11e2abfe985" providerId="ADAL" clId="{DA5055BE-A981-4B13-9C7B-3EC1ABD25427}" dt="2021-07-28T19:56:13.629" v="2705" actId="26606"/>
          <ac:spMkLst>
            <pc:docMk/>
            <pc:sldMk cId="3540974555" sldId="296"/>
            <ac:spMk id="19" creationId="{F45CA0C5-E6B5-4834-A19F-86E16C52B770}"/>
          </ac:spMkLst>
        </pc:spChg>
        <pc:graphicFrameChg chg="add del">
          <ac:chgData name="Kimberly Askew" userId="7267948e-3e79-4647-beac-b11e2abfe985" providerId="ADAL" clId="{DA5055BE-A981-4B13-9C7B-3EC1ABD25427}" dt="2021-07-28T19:49:56.629" v="2627" actId="26606"/>
          <ac:graphicFrameMkLst>
            <pc:docMk/>
            <pc:sldMk cId="3540974555" sldId="296"/>
            <ac:graphicFrameMk id="8" creationId="{8A6243E6-DC22-492C-AEB2-ABC1D3B2FC3F}"/>
          </ac:graphicFrameMkLst>
        </pc:graphicFrameChg>
        <pc:graphicFrameChg chg="add del">
          <ac:chgData name="Kimberly Askew" userId="7267948e-3e79-4647-beac-b11e2abfe985" providerId="ADAL" clId="{DA5055BE-A981-4B13-9C7B-3EC1ABD25427}" dt="2021-07-28T19:50:03.159" v="2629" actId="26606"/>
          <ac:graphicFrameMkLst>
            <pc:docMk/>
            <pc:sldMk cId="3540974555" sldId="296"/>
            <ac:graphicFrameMk id="10" creationId="{765985AE-FFC6-4199-90B5-F7E69A9A1422}"/>
          </ac:graphicFrameMkLst>
        </pc:graphicFrameChg>
        <pc:graphicFrameChg chg="add del">
          <ac:chgData name="Kimberly Askew" userId="7267948e-3e79-4647-beac-b11e2abfe985" providerId="ADAL" clId="{DA5055BE-A981-4B13-9C7B-3EC1ABD25427}" dt="2021-07-28T19:56:13.612" v="2704" actId="26606"/>
          <ac:graphicFrameMkLst>
            <pc:docMk/>
            <pc:sldMk cId="3540974555" sldId="296"/>
            <ac:graphicFrameMk id="16" creationId="{970EF470-C70A-486D-8D26-7DDF04F2E66D}"/>
          </ac:graphicFrameMkLst>
        </pc:graphicFrameChg>
        <pc:picChg chg="add mod">
          <ac:chgData name="Kimberly Askew" userId="7267948e-3e79-4647-beac-b11e2abfe985" providerId="ADAL" clId="{DA5055BE-A981-4B13-9C7B-3EC1ABD25427}" dt="2021-07-28T19:56:31.538" v="2707" actId="14100"/>
          <ac:picMkLst>
            <pc:docMk/>
            <pc:sldMk cId="3540974555" sldId="296"/>
            <ac:picMk id="9" creationId="{B7FEC708-562B-4389-9B8C-E365039C808A}"/>
          </ac:picMkLst>
        </pc:picChg>
      </pc:sldChg>
      <pc:sldChg chg="addSp delSp modSp add mod modClrScheme chgLayout">
        <pc:chgData name="Kimberly Askew" userId="7267948e-3e79-4647-beac-b11e2abfe985" providerId="ADAL" clId="{DA5055BE-A981-4B13-9C7B-3EC1ABD25427}" dt="2021-07-28T19:50:43.884" v="2635" actId="20577"/>
        <pc:sldMkLst>
          <pc:docMk/>
          <pc:sldMk cId="3330962193" sldId="297"/>
        </pc:sldMkLst>
        <pc:spChg chg="del">
          <ac:chgData name="Kimberly Askew" userId="7267948e-3e79-4647-beac-b11e2abfe985" providerId="ADAL" clId="{DA5055BE-A981-4B13-9C7B-3EC1ABD25427}" dt="2021-07-28T16:47:48.150" v="1512" actId="26606"/>
          <ac:spMkLst>
            <pc:docMk/>
            <pc:sldMk cId="3330962193" sldId="297"/>
            <ac:spMk id="2" creationId="{05F3CB7D-EDA0-42CC-8264-6CDA43A98989}"/>
          </ac:spMkLst>
        </pc:spChg>
        <pc:spChg chg="add mod">
          <ac:chgData name="Kimberly Askew" userId="7267948e-3e79-4647-beac-b11e2abfe985" providerId="ADAL" clId="{DA5055BE-A981-4B13-9C7B-3EC1ABD25427}" dt="2021-07-28T19:50:43.884" v="2635" actId="20577"/>
          <ac:spMkLst>
            <pc:docMk/>
            <pc:sldMk cId="3330962193" sldId="297"/>
            <ac:spMk id="7" creationId="{6ED682A8-1799-47CD-94EF-4F44A28FBD53}"/>
          </ac:spMkLst>
        </pc:spChg>
        <pc:spChg chg="add mod">
          <ac:chgData name="Kimberly Askew" userId="7267948e-3e79-4647-beac-b11e2abfe985" providerId="ADAL" clId="{DA5055BE-A981-4B13-9C7B-3EC1ABD25427}" dt="2021-07-28T16:54:52.299" v="2096" actId="20577"/>
          <ac:spMkLst>
            <pc:docMk/>
            <pc:sldMk cId="3330962193" sldId="297"/>
            <ac:spMk id="9" creationId="{C32C6A79-5678-48E7-85A0-E8008A5BE71E}"/>
          </ac:spMkLst>
        </pc:spChg>
        <pc:spChg chg="add mod">
          <ac:chgData name="Kimberly Askew" userId="7267948e-3e79-4647-beac-b11e2abfe985" providerId="ADAL" clId="{DA5055BE-A981-4B13-9C7B-3EC1ABD25427}" dt="2021-07-28T16:56:38.118" v="2267" actId="20577"/>
          <ac:spMkLst>
            <pc:docMk/>
            <pc:sldMk cId="3330962193" sldId="297"/>
            <ac:spMk id="11" creationId="{047E0B7D-393D-4498-9BF3-EA0E6D6F28FF}"/>
          </ac:spMkLst>
        </pc:spChg>
      </pc:sldChg>
      <pc:sldChg chg="addSp delSp modSp add mod modClrScheme chgLayout">
        <pc:chgData name="Kimberly Askew" userId="7267948e-3e79-4647-beac-b11e2abfe985" providerId="ADAL" clId="{DA5055BE-A981-4B13-9C7B-3EC1ABD25427}" dt="2021-07-28T20:00:01.560" v="2819" actId="478"/>
        <pc:sldMkLst>
          <pc:docMk/>
          <pc:sldMk cId="2556461634" sldId="298"/>
        </pc:sldMkLst>
        <pc:spChg chg="del">
          <ac:chgData name="Kimberly Askew" userId="7267948e-3e79-4647-beac-b11e2abfe985" providerId="ADAL" clId="{DA5055BE-A981-4B13-9C7B-3EC1ABD25427}" dt="2021-07-28T16:58:58.175" v="2272" actId="26606"/>
          <ac:spMkLst>
            <pc:docMk/>
            <pc:sldMk cId="2556461634" sldId="298"/>
            <ac:spMk id="2" creationId="{6B5B197D-4828-4C61-9FB0-C028FFE62D88}"/>
          </ac:spMkLst>
        </pc:spChg>
        <pc:spChg chg="del">
          <ac:chgData name="Kimberly Askew" userId="7267948e-3e79-4647-beac-b11e2abfe985" providerId="ADAL" clId="{DA5055BE-A981-4B13-9C7B-3EC1ABD25427}" dt="2021-07-28T16:58:58.175" v="2272" actId="26606"/>
          <ac:spMkLst>
            <pc:docMk/>
            <pc:sldMk cId="2556461634" sldId="298"/>
            <ac:spMk id="3" creationId="{7DD05FF9-B4C7-4C6F-A9EB-8A2191A2E8EA}"/>
          </ac:spMkLst>
        </pc:spChg>
        <pc:spChg chg="del">
          <ac:chgData name="Kimberly Askew" userId="7267948e-3e79-4647-beac-b11e2abfe985" providerId="ADAL" clId="{DA5055BE-A981-4B13-9C7B-3EC1ABD25427}" dt="2021-07-28T16:58:58.175" v="2272" actId="26606"/>
          <ac:spMkLst>
            <pc:docMk/>
            <pc:sldMk cId="2556461634" sldId="298"/>
            <ac:spMk id="4" creationId="{E00C1584-51E4-4188-ACE7-7FB54F6BC629}"/>
          </ac:spMkLst>
        </pc:spChg>
        <pc:spChg chg="add del mod">
          <ac:chgData name="Kimberly Askew" userId="7267948e-3e79-4647-beac-b11e2abfe985" providerId="ADAL" clId="{DA5055BE-A981-4B13-9C7B-3EC1ABD25427}" dt="2021-07-28T20:00:01.560" v="2819" actId="478"/>
          <ac:spMkLst>
            <pc:docMk/>
            <pc:sldMk cId="2556461634" sldId="298"/>
            <ac:spMk id="7" creationId="{BCE8CF93-1ACE-49AA-A50A-7D235355E344}"/>
          </ac:spMkLst>
        </pc:spChg>
        <pc:spChg chg="add mod">
          <ac:chgData name="Kimberly Askew" userId="7267948e-3e79-4647-beac-b11e2abfe985" providerId="ADAL" clId="{DA5055BE-A981-4B13-9C7B-3EC1ABD25427}" dt="2021-07-28T19:59:06.479" v="2765" actId="26606"/>
          <ac:spMkLst>
            <pc:docMk/>
            <pc:sldMk cId="2556461634" sldId="298"/>
            <ac:spMk id="9" creationId="{2F685713-CFEF-4196-BA17-1FDFFA24C331}"/>
          </ac:spMkLst>
        </pc:spChg>
        <pc:spChg chg="add mod ord">
          <ac:chgData name="Kimberly Askew" userId="7267948e-3e79-4647-beac-b11e2abfe985" providerId="ADAL" clId="{DA5055BE-A981-4B13-9C7B-3EC1ABD25427}" dt="2021-07-28T19:59:06.479" v="2765" actId="26606"/>
          <ac:spMkLst>
            <pc:docMk/>
            <pc:sldMk cId="2556461634" sldId="298"/>
            <ac:spMk id="11" creationId="{841D428B-EF79-4F94-84BA-B6011C7591F1}"/>
          </ac:spMkLst>
        </pc:spChg>
        <pc:picChg chg="add mod">
          <ac:chgData name="Kimberly Askew" userId="7267948e-3e79-4647-beac-b11e2abfe985" providerId="ADAL" clId="{DA5055BE-A981-4B13-9C7B-3EC1ABD25427}" dt="2021-07-28T19:59:06.479" v="2765" actId="26606"/>
          <ac:picMkLst>
            <pc:docMk/>
            <pc:sldMk cId="2556461634" sldId="298"/>
            <ac:picMk id="6" creationId="{C3DF425E-813E-48A3-BE42-8697422FB7EA}"/>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7EB43F-081F-49A1-B09D-98D6D544ADD2}"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776AA2C6-7144-47D2-B9FF-AF6820203191}">
      <dgm:prSet/>
      <dgm:spPr/>
      <dgm:t>
        <a:bodyPr/>
        <a:lstStyle/>
        <a:p>
          <a:pPr>
            <a:lnSpc>
              <a:spcPct val="100000"/>
            </a:lnSpc>
          </a:pPr>
          <a:r>
            <a:rPr lang="en-US"/>
            <a:t>Incentive payments are payments or items given to individuals to encourage participation in research projects. </a:t>
          </a:r>
        </a:p>
      </dgm:t>
    </dgm:pt>
    <dgm:pt modelId="{2490E4AD-08E5-4FBF-B9B6-39E8938053FC}" type="parTrans" cxnId="{17B29240-4309-4D2E-84F6-33FEB9DEDB17}">
      <dgm:prSet/>
      <dgm:spPr/>
      <dgm:t>
        <a:bodyPr/>
        <a:lstStyle/>
        <a:p>
          <a:endParaRPr lang="en-US"/>
        </a:p>
      </dgm:t>
    </dgm:pt>
    <dgm:pt modelId="{DB725376-20CA-4BEC-93F4-A05F5E4D138C}" type="sibTrans" cxnId="{17B29240-4309-4D2E-84F6-33FEB9DEDB17}">
      <dgm:prSet/>
      <dgm:spPr/>
      <dgm:t>
        <a:bodyPr/>
        <a:lstStyle/>
        <a:p>
          <a:pPr>
            <a:lnSpc>
              <a:spcPct val="100000"/>
            </a:lnSpc>
          </a:pPr>
          <a:endParaRPr lang="en-US"/>
        </a:p>
      </dgm:t>
    </dgm:pt>
    <dgm:pt modelId="{756D370D-D7A4-45A0-BFA6-AB28B67957B8}">
      <dgm:prSet/>
      <dgm:spPr/>
      <dgm:t>
        <a:bodyPr/>
        <a:lstStyle/>
        <a:p>
          <a:pPr>
            <a:lnSpc>
              <a:spcPct val="100000"/>
            </a:lnSpc>
          </a:pPr>
          <a:r>
            <a:rPr lang="en-US"/>
            <a:t>Incentives may include small dollar items such as cash or gift cards.</a:t>
          </a:r>
        </a:p>
      </dgm:t>
    </dgm:pt>
    <dgm:pt modelId="{3251496A-84A9-4A1E-8A25-9A5100E8AA36}" type="parTrans" cxnId="{9C755147-EF0D-4717-9360-0428CAA47BB4}">
      <dgm:prSet/>
      <dgm:spPr/>
      <dgm:t>
        <a:bodyPr/>
        <a:lstStyle/>
        <a:p>
          <a:endParaRPr lang="en-US"/>
        </a:p>
      </dgm:t>
    </dgm:pt>
    <dgm:pt modelId="{1EB8D309-6978-41CE-92E6-C3CFD1AA25C8}" type="sibTrans" cxnId="{9C755147-EF0D-4717-9360-0428CAA47BB4}">
      <dgm:prSet/>
      <dgm:spPr/>
      <dgm:t>
        <a:bodyPr/>
        <a:lstStyle/>
        <a:p>
          <a:endParaRPr lang="en-US"/>
        </a:p>
      </dgm:t>
    </dgm:pt>
    <dgm:pt modelId="{A097DC15-1AB3-4599-B97A-BEF3AB542D3D}" type="pres">
      <dgm:prSet presAssocID="{5D7EB43F-081F-49A1-B09D-98D6D544ADD2}" presName="root" presStyleCnt="0">
        <dgm:presLayoutVars>
          <dgm:dir/>
          <dgm:resizeHandles val="exact"/>
        </dgm:presLayoutVars>
      </dgm:prSet>
      <dgm:spPr/>
    </dgm:pt>
    <dgm:pt modelId="{605B72CB-CEC0-4DE8-8B78-7861A312D971}" type="pres">
      <dgm:prSet presAssocID="{5D7EB43F-081F-49A1-B09D-98D6D544ADD2}" presName="container" presStyleCnt="0">
        <dgm:presLayoutVars>
          <dgm:dir/>
          <dgm:resizeHandles val="exact"/>
        </dgm:presLayoutVars>
      </dgm:prSet>
      <dgm:spPr/>
    </dgm:pt>
    <dgm:pt modelId="{3B077638-7477-4C6E-8129-2DAC2B3AA019}" type="pres">
      <dgm:prSet presAssocID="{776AA2C6-7144-47D2-B9FF-AF6820203191}" presName="compNode" presStyleCnt="0"/>
      <dgm:spPr/>
    </dgm:pt>
    <dgm:pt modelId="{DEC6C5DB-31AF-45F5-A4D6-A3FAEA5D84BF}" type="pres">
      <dgm:prSet presAssocID="{776AA2C6-7144-47D2-B9FF-AF6820203191}" presName="iconBgRect" presStyleLbl="bgShp" presStyleIdx="0" presStyleCnt="2"/>
      <dgm:spPr/>
    </dgm:pt>
    <dgm:pt modelId="{187C6148-19CD-4119-8375-415C4A637D95}" type="pres">
      <dgm:prSet presAssocID="{776AA2C6-7144-47D2-B9FF-AF682020319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6F05D696-5313-4D87-B2B4-C9B1763545FB}" type="pres">
      <dgm:prSet presAssocID="{776AA2C6-7144-47D2-B9FF-AF6820203191}" presName="spaceRect" presStyleCnt="0"/>
      <dgm:spPr/>
    </dgm:pt>
    <dgm:pt modelId="{4500E1B9-930C-476A-B6AC-FA65165949D2}" type="pres">
      <dgm:prSet presAssocID="{776AA2C6-7144-47D2-B9FF-AF6820203191}" presName="textRect" presStyleLbl="revTx" presStyleIdx="0" presStyleCnt="2">
        <dgm:presLayoutVars>
          <dgm:chMax val="1"/>
          <dgm:chPref val="1"/>
        </dgm:presLayoutVars>
      </dgm:prSet>
      <dgm:spPr/>
    </dgm:pt>
    <dgm:pt modelId="{00118900-A28A-4DBF-B7EF-3405CA9B2DDE}" type="pres">
      <dgm:prSet presAssocID="{DB725376-20CA-4BEC-93F4-A05F5E4D138C}" presName="sibTrans" presStyleLbl="sibTrans2D1" presStyleIdx="0" presStyleCnt="0"/>
      <dgm:spPr/>
    </dgm:pt>
    <dgm:pt modelId="{1E40FAD4-B010-4529-9D70-C75444058AC2}" type="pres">
      <dgm:prSet presAssocID="{756D370D-D7A4-45A0-BFA6-AB28B67957B8}" presName="compNode" presStyleCnt="0"/>
      <dgm:spPr/>
    </dgm:pt>
    <dgm:pt modelId="{2C3B749F-542E-4F10-AE51-F7995C5F2E96}" type="pres">
      <dgm:prSet presAssocID="{756D370D-D7A4-45A0-BFA6-AB28B67957B8}" presName="iconBgRect" presStyleLbl="bgShp" presStyleIdx="1" presStyleCnt="2"/>
      <dgm:spPr/>
    </dgm:pt>
    <dgm:pt modelId="{20896549-9CF6-46C9-9904-E47BFED7F993}" type="pres">
      <dgm:prSet presAssocID="{756D370D-D7A4-45A0-BFA6-AB28B67957B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E74C136F-3DFA-4435-A80A-90DB381FFE12}" type="pres">
      <dgm:prSet presAssocID="{756D370D-D7A4-45A0-BFA6-AB28B67957B8}" presName="spaceRect" presStyleCnt="0"/>
      <dgm:spPr/>
    </dgm:pt>
    <dgm:pt modelId="{E53978EE-97D2-4E11-A319-B223E08999B2}" type="pres">
      <dgm:prSet presAssocID="{756D370D-D7A4-45A0-BFA6-AB28B67957B8}" presName="textRect" presStyleLbl="revTx" presStyleIdx="1" presStyleCnt="2">
        <dgm:presLayoutVars>
          <dgm:chMax val="1"/>
          <dgm:chPref val="1"/>
        </dgm:presLayoutVars>
      </dgm:prSet>
      <dgm:spPr/>
    </dgm:pt>
  </dgm:ptLst>
  <dgm:cxnLst>
    <dgm:cxn modelId="{17B29240-4309-4D2E-84F6-33FEB9DEDB17}" srcId="{5D7EB43F-081F-49A1-B09D-98D6D544ADD2}" destId="{776AA2C6-7144-47D2-B9FF-AF6820203191}" srcOrd="0" destOrd="0" parTransId="{2490E4AD-08E5-4FBF-B9B6-39E8938053FC}" sibTransId="{DB725376-20CA-4BEC-93F4-A05F5E4D138C}"/>
    <dgm:cxn modelId="{9C755147-EF0D-4717-9360-0428CAA47BB4}" srcId="{5D7EB43F-081F-49A1-B09D-98D6D544ADD2}" destId="{756D370D-D7A4-45A0-BFA6-AB28B67957B8}" srcOrd="1" destOrd="0" parTransId="{3251496A-84A9-4A1E-8A25-9A5100E8AA36}" sibTransId="{1EB8D309-6978-41CE-92E6-C3CFD1AA25C8}"/>
    <dgm:cxn modelId="{BEF0A278-D2C6-45DF-99F1-49F145114259}" type="presOf" srcId="{756D370D-D7A4-45A0-BFA6-AB28B67957B8}" destId="{E53978EE-97D2-4E11-A319-B223E08999B2}" srcOrd="0" destOrd="0" presId="urn:microsoft.com/office/officeart/2018/2/layout/IconCircleList"/>
    <dgm:cxn modelId="{87EC7F9B-050F-4375-8403-E4475604D00A}" type="presOf" srcId="{DB725376-20CA-4BEC-93F4-A05F5E4D138C}" destId="{00118900-A28A-4DBF-B7EF-3405CA9B2DDE}" srcOrd="0" destOrd="0" presId="urn:microsoft.com/office/officeart/2018/2/layout/IconCircleList"/>
    <dgm:cxn modelId="{33095FDE-2969-4733-893D-3E3BF597A75B}" type="presOf" srcId="{776AA2C6-7144-47D2-B9FF-AF6820203191}" destId="{4500E1B9-930C-476A-B6AC-FA65165949D2}" srcOrd="0" destOrd="0" presId="urn:microsoft.com/office/officeart/2018/2/layout/IconCircleList"/>
    <dgm:cxn modelId="{4B5AC2F2-47BF-4DB7-9F9E-CFA850E0006A}" type="presOf" srcId="{5D7EB43F-081F-49A1-B09D-98D6D544ADD2}" destId="{A097DC15-1AB3-4599-B97A-BEF3AB542D3D}" srcOrd="0" destOrd="0" presId="urn:microsoft.com/office/officeart/2018/2/layout/IconCircleList"/>
    <dgm:cxn modelId="{84035A5D-79EC-40F3-B9C0-B725865ADEEF}" type="presParOf" srcId="{A097DC15-1AB3-4599-B97A-BEF3AB542D3D}" destId="{605B72CB-CEC0-4DE8-8B78-7861A312D971}" srcOrd="0" destOrd="0" presId="urn:microsoft.com/office/officeart/2018/2/layout/IconCircleList"/>
    <dgm:cxn modelId="{2B362FBF-640A-4B42-A667-D959734D16DC}" type="presParOf" srcId="{605B72CB-CEC0-4DE8-8B78-7861A312D971}" destId="{3B077638-7477-4C6E-8129-2DAC2B3AA019}" srcOrd="0" destOrd="0" presId="urn:microsoft.com/office/officeart/2018/2/layout/IconCircleList"/>
    <dgm:cxn modelId="{068468CE-AF5E-4D60-9AE8-B7322F9F28C1}" type="presParOf" srcId="{3B077638-7477-4C6E-8129-2DAC2B3AA019}" destId="{DEC6C5DB-31AF-45F5-A4D6-A3FAEA5D84BF}" srcOrd="0" destOrd="0" presId="urn:microsoft.com/office/officeart/2018/2/layout/IconCircleList"/>
    <dgm:cxn modelId="{DFFD59D4-FAC3-47B5-834A-D3B7E56AD85A}" type="presParOf" srcId="{3B077638-7477-4C6E-8129-2DAC2B3AA019}" destId="{187C6148-19CD-4119-8375-415C4A637D95}" srcOrd="1" destOrd="0" presId="urn:microsoft.com/office/officeart/2018/2/layout/IconCircleList"/>
    <dgm:cxn modelId="{7E0940D6-66AE-45F3-9142-BC56188FE963}" type="presParOf" srcId="{3B077638-7477-4C6E-8129-2DAC2B3AA019}" destId="{6F05D696-5313-4D87-B2B4-C9B1763545FB}" srcOrd="2" destOrd="0" presId="urn:microsoft.com/office/officeart/2018/2/layout/IconCircleList"/>
    <dgm:cxn modelId="{0FE6C8BE-5631-4A64-A95B-CB36F26E6223}" type="presParOf" srcId="{3B077638-7477-4C6E-8129-2DAC2B3AA019}" destId="{4500E1B9-930C-476A-B6AC-FA65165949D2}" srcOrd="3" destOrd="0" presId="urn:microsoft.com/office/officeart/2018/2/layout/IconCircleList"/>
    <dgm:cxn modelId="{169E4A9B-FD00-4CD1-8583-727CA8B46BC4}" type="presParOf" srcId="{605B72CB-CEC0-4DE8-8B78-7861A312D971}" destId="{00118900-A28A-4DBF-B7EF-3405CA9B2DDE}" srcOrd="1" destOrd="0" presId="urn:microsoft.com/office/officeart/2018/2/layout/IconCircleList"/>
    <dgm:cxn modelId="{1563AAA9-BBE5-4717-B1BE-948544A735F5}" type="presParOf" srcId="{605B72CB-CEC0-4DE8-8B78-7861A312D971}" destId="{1E40FAD4-B010-4529-9D70-C75444058AC2}" srcOrd="2" destOrd="0" presId="urn:microsoft.com/office/officeart/2018/2/layout/IconCircleList"/>
    <dgm:cxn modelId="{B38C8407-A6B4-46CB-9939-87F937F63B08}" type="presParOf" srcId="{1E40FAD4-B010-4529-9D70-C75444058AC2}" destId="{2C3B749F-542E-4F10-AE51-F7995C5F2E96}" srcOrd="0" destOrd="0" presId="urn:microsoft.com/office/officeart/2018/2/layout/IconCircleList"/>
    <dgm:cxn modelId="{DD8F18F4-EA79-4CE8-8A3C-89A6F1A1B71C}" type="presParOf" srcId="{1E40FAD4-B010-4529-9D70-C75444058AC2}" destId="{20896549-9CF6-46C9-9904-E47BFED7F993}" srcOrd="1" destOrd="0" presId="urn:microsoft.com/office/officeart/2018/2/layout/IconCircleList"/>
    <dgm:cxn modelId="{9C74CBB7-F5A2-4D28-ADC4-80D6A8E7E956}" type="presParOf" srcId="{1E40FAD4-B010-4529-9D70-C75444058AC2}" destId="{E74C136F-3DFA-4435-A80A-90DB381FFE12}" srcOrd="2" destOrd="0" presId="urn:microsoft.com/office/officeart/2018/2/layout/IconCircleList"/>
    <dgm:cxn modelId="{712AF028-2E3D-4590-BF08-E22F2022CF6D}" type="presParOf" srcId="{1E40FAD4-B010-4529-9D70-C75444058AC2}" destId="{E53978EE-97D2-4E11-A319-B223E08999B2}"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6C5DB-31AF-45F5-A4D6-A3FAEA5D84BF}">
      <dsp:nvSpPr>
        <dsp:cNvPr id="0" name=""/>
        <dsp:cNvSpPr/>
      </dsp:nvSpPr>
      <dsp:spPr>
        <a:xfrm>
          <a:off x="364969" y="954701"/>
          <a:ext cx="1214797" cy="12147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C6148-19CD-4119-8375-415C4A637D95}">
      <dsp:nvSpPr>
        <dsp:cNvPr id="0" name=""/>
        <dsp:cNvSpPr/>
      </dsp:nvSpPr>
      <dsp:spPr>
        <a:xfrm>
          <a:off x="620077" y="1209809"/>
          <a:ext cx="704582" cy="7045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0E1B9-930C-476A-B6AC-FA65165949D2}">
      <dsp:nvSpPr>
        <dsp:cNvPr id="0" name=""/>
        <dsp:cNvSpPr/>
      </dsp:nvSpPr>
      <dsp:spPr>
        <a:xfrm>
          <a:off x="1840080" y="954701"/>
          <a:ext cx="2863450" cy="12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Incentive payments are payments or items given to individuals to encourage participation in research projects. </a:t>
          </a:r>
        </a:p>
      </dsp:txBody>
      <dsp:txXfrm>
        <a:off x="1840080" y="954701"/>
        <a:ext cx="2863450" cy="1214797"/>
      </dsp:txXfrm>
    </dsp:sp>
    <dsp:sp modelId="{2C3B749F-542E-4F10-AE51-F7995C5F2E96}">
      <dsp:nvSpPr>
        <dsp:cNvPr id="0" name=""/>
        <dsp:cNvSpPr/>
      </dsp:nvSpPr>
      <dsp:spPr>
        <a:xfrm>
          <a:off x="5202466" y="954701"/>
          <a:ext cx="1214797" cy="12147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96549-9CF6-46C9-9904-E47BFED7F993}">
      <dsp:nvSpPr>
        <dsp:cNvPr id="0" name=""/>
        <dsp:cNvSpPr/>
      </dsp:nvSpPr>
      <dsp:spPr>
        <a:xfrm>
          <a:off x="5457573" y="1209809"/>
          <a:ext cx="704582" cy="7045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978EE-97D2-4E11-A319-B223E08999B2}">
      <dsp:nvSpPr>
        <dsp:cNvPr id="0" name=""/>
        <dsp:cNvSpPr/>
      </dsp:nvSpPr>
      <dsp:spPr>
        <a:xfrm>
          <a:off x="6677577" y="954701"/>
          <a:ext cx="2863450" cy="1214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66750">
            <a:lnSpc>
              <a:spcPct val="100000"/>
            </a:lnSpc>
            <a:spcBef>
              <a:spcPct val="0"/>
            </a:spcBef>
            <a:spcAft>
              <a:spcPct val="35000"/>
            </a:spcAft>
            <a:buNone/>
          </a:pPr>
          <a:r>
            <a:rPr lang="en-US" sz="1500" kern="1200"/>
            <a:t>Incentives may include small dollar items such as cash or gift cards.</a:t>
          </a:r>
        </a:p>
      </dsp:txBody>
      <dsp:txXfrm>
        <a:off x="6677577" y="954701"/>
        <a:ext cx="2863450" cy="121479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6B129-28BC-4DE4-9AF3-1C0D810FDFD4}" type="datetimeFigureOut">
              <a:rPr lang="en-US" smtClean="0"/>
              <a:t>7/28/2021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5D2E36-7D39-461F-B0E1-9F04F7377E92}" type="slidenum">
              <a:rPr lang="en-US" smtClean="0"/>
              <a:t>‹#›</a:t>
            </a:fld>
            <a:endParaRPr lang="en-US"/>
          </a:p>
        </p:txBody>
      </p:sp>
    </p:spTree>
    <p:extLst>
      <p:ext uri="{BB962C8B-B14F-4D97-AF65-F5344CB8AC3E}">
        <p14:creationId xmlns:p14="http://schemas.microsoft.com/office/powerpoint/2010/main" val="46941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D2E36-7D39-461F-B0E1-9F04F7377E92}" type="slidenum">
              <a:rPr lang="en-US" smtClean="0"/>
              <a:t>1</a:t>
            </a:fld>
            <a:endParaRPr lang="en-US"/>
          </a:p>
        </p:txBody>
      </p:sp>
    </p:spTree>
    <p:extLst>
      <p:ext uri="{BB962C8B-B14F-4D97-AF65-F5344CB8AC3E}">
        <p14:creationId xmlns:p14="http://schemas.microsoft.com/office/powerpoint/2010/main" val="1531909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D2E36-7D39-461F-B0E1-9F04F7377E92}" type="slidenum">
              <a:rPr lang="en-US" smtClean="0"/>
              <a:t>5</a:t>
            </a:fld>
            <a:endParaRPr lang="en-US"/>
          </a:p>
        </p:txBody>
      </p:sp>
    </p:spTree>
    <p:extLst>
      <p:ext uri="{BB962C8B-B14F-4D97-AF65-F5344CB8AC3E}">
        <p14:creationId xmlns:p14="http://schemas.microsoft.com/office/powerpoint/2010/main" val="1524733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5D2E36-7D39-461F-B0E1-9F04F7377E92}" type="slidenum">
              <a:rPr lang="en-US" smtClean="0"/>
              <a:t>7</a:t>
            </a:fld>
            <a:endParaRPr lang="en-US"/>
          </a:p>
        </p:txBody>
      </p:sp>
    </p:spTree>
    <p:extLst>
      <p:ext uri="{BB962C8B-B14F-4D97-AF65-F5344CB8AC3E}">
        <p14:creationId xmlns:p14="http://schemas.microsoft.com/office/powerpoint/2010/main" val="307850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340387665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778947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19277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340735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789392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11115068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1986584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3844679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31160359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751328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5" name="Footer Placeholder 4"/>
          <p:cNvSpPr>
            <a:spLocks noGrp="1"/>
          </p:cNvSpPr>
          <p:nvPr>
            <p:ph type="ftr" sz="quarter" idx="11"/>
          </p:nvPr>
        </p:nvSpPr>
        <p:spPr>
          <a:xfrm>
            <a:off x="1141412" y="5883275"/>
            <a:ext cx="7543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41567479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1049673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8" name="Footer Placeholder 7"/>
          <p:cNvSpPr>
            <a:spLocks noGrp="1"/>
          </p:cNvSpPr>
          <p:nvPr>
            <p:ph type="ftr" sz="quarter" idx="11"/>
          </p:nvPr>
        </p:nvSpPr>
        <p:spPr>
          <a:xfrm>
            <a:off x="1141412" y="5883275"/>
            <a:ext cx="7543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3802606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4" name="Footer Placeholder 3"/>
          <p:cNvSpPr>
            <a:spLocks noGrp="1"/>
          </p:cNvSpPr>
          <p:nvPr>
            <p:ph type="ftr" sz="quarter" idx="11"/>
          </p:nvPr>
        </p:nvSpPr>
        <p:spPr>
          <a:xfrm>
            <a:off x="1141412" y="5883275"/>
            <a:ext cx="7543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1002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3" name="Footer Placeholder 2"/>
          <p:cNvSpPr>
            <a:spLocks noGrp="1"/>
          </p:cNvSpPr>
          <p:nvPr>
            <p:ph type="ftr" sz="quarter" idx="11"/>
          </p:nvPr>
        </p:nvSpPr>
        <p:spPr>
          <a:xfrm>
            <a:off x="1141412" y="5883275"/>
            <a:ext cx="7543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2276285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8837612" y="5883275"/>
            <a:ext cx="1600200" cy="365125"/>
          </a:xfrm>
          <a:prstGeom prst="rect">
            <a:avLst/>
          </a:prstGeom>
        </p:spPr>
        <p:txBody>
          <a:bodyPr/>
          <a:lstStyle/>
          <a:p>
            <a:fld id="{E7C800D4-16F0-493F-B83B-A07D83385A23}" type="datetimeFigureOut">
              <a:rPr lang="en-US" smtClean="0"/>
              <a:t>7/28/2021</a:t>
            </a:fld>
            <a:endParaRPr lang="en-US"/>
          </a:p>
        </p:txBody>
      </p:sp>
      <p:sp>
        <p:nvSpPr>
          <p:cNvPr id="6" name="Footer Placeholder 5"/>
          <p:cNvSpPr>
            <a:spLocks noGrp="1"/>
          </p:cNvSpPr>
          <p:nvPr>
            <p:ph type="ftr" sz="quarter" idx="11"/>
          </p:nvPr>
        </p:nvSpPr>
        <p:spPr>
          <a:xfrm>
            <a:off x="1141412" y="5883275"/>
            <a:ext cx="7543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514012" y="5883275"/>
            <a:ext cx="5511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97422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a:prstGeom prst="rect">
            <a:avLst/>
          </a:prstGeom>
        </p:spPr>
        <p:txBody>
          <a:bodyPr/>
          <a:lstStyle/>
          <a:p>
            <a:fld id="{E7C800D4-16F0-493F-B83B-A07D83385A23}" type="datetimeFigureOut">
              <a:rPr lang="en-US" smtClean="0"/>
              <a:t>7/28/2021</a:t>
            </a:fld>
            <a:endParaRPr lang="en-US"/>
          </a:p>
        </p:txBody>
      </p:sp>
      <p:sp>
        <p:nvSpPr>
          <p:cNvPr id="6" name="Footer Placeholder 5"/>
          <p:cNvSpPr>
            <a:spLocks noGrp="1"/>
          </p:cNvSpPr>
          <p:nvPr>
            <p:ph type="ftr" sz="quarter" idx="11"/>
          </p:nvPr>
        </p:nvSpPr>
        <p:spPr>
          <a:xfrm>
            <a:off x="1141412" y="5883275"/>
            <a:ext cx="5105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a:prstGeom prst="rect">
            <a:avLst/>
          </a:prstGeom>
        </p:spPr>
        <p:txBody>
          <a:bodyPr/>
          <a:lstStyle/>
          <a:p>
            <a:fld id="{C5EE241B-2930-4BBD-987C-724EBD0C32AB}" type="slidenum">
              <a:rPr lang="en-US" smtClean="0"/>
              <a:t>‹#›</a:t>
            </a:fld>
            <a:endParaRPr lang="en-US"/>
          </a:p>
        </p:txBody>
      </p:sp>
    </p:spTree>
    <p:extLst>
      <p:ext uri="{BB962C8B-B14F-4D97-AF65-F5344CB8AC3E}">
        <p14:creationId xmlns:p14="http://schemas.microsoft.com/office/powerpoint/2010/main" val="131300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280885" y="5943599"/>
            <a:ext cx="4911115" cy="924079"/>
          </a:xfrm>
          <a:prstGeom prst="rect">
            <a:avLst/>
          </a:prstGeom>
        </p:spPr>
      </p:pic>
    </p:spTree>
    <p:extLst>
      <p:ext uri="{BB962C8B-B14F-4D97-AF65-F5344CB8AC3E}">
        <p14:creationId xmlns:p14="http://schemas.microsoft.com/office/powerpoint/2010/main" val="1516450253"/>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constructionlawva.com/be-careful-with-arbitration-clauses/"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en.wikipedia.org/wiki/Cal_State_San_Marcos_Cougars" TargetMode="External"/><Relationship Id="rId5" Type="http://schemas.openxmlformats.org/officeDocument/2006/relationships/image" Target="../media/image3.png"/><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hyperlink" Target="https://www.blacklistednews.com/article/77242/irs-says-it-bought-in-to-location-database-for-millions-of-us-cellphones-to-track-tax-crime.html"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blogs.lse.ac.uk/impactofsocialsciences/2018/04/16/we-need-more-carrots-give-academic-researchers-support-and-incentives-to-share-data/" TargetMode="External"/><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pf.org/2019/10/15/fpf-receives-grant-to-design-ethical-review-process-for-research-access-to-corporate-data/"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picpedia.org/chalkboard/q/question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84CC-4705-4C0C-8399-B3107227486F}"/>
              </a:ext>
            </a:extLst>
          </p:cNvPr>
          <p:cNvSpPr>
            <a:spLocks noGrp="1"/>
          </p:cNvSpPr>
          <p:nvPr>
            <p:ph type="title"/>
          </p:nvPr>
        </p:nvSpPr>
        <p:spPr>
          <a:xfrm>
            <a:off x="1141411" y="1600200"/>
            <a:ext cx="3549121" cy="1371600"/>
          </a:xfrm>
        </p:spPr>
        <p:txBody>
          <a:bodyPr anchor="b">
            <a:normAutofit/>
          </a:bodyPr>
          <a:lstStyle/>
          <a:p>
            <a:pPr algn="ctr"/>
            <a:r>
              <a:rPr lang="en-US" dirty="0"/>
              <a:t>Research incentive payments</a:t>
            </a:r>
          </a:p>
        </p:txBody>
      </p:sp>
      <p:sp>
        <p:nvSpPr>
          <p:cNvPr id="3" name="Content Placeholder 2">
            <a:extLst>
              <a:ext uri="{FF2B5EF4-FFF2-40B4-BE49-F238E27FC236}">
                <a16:creationId xmlns:a16="http://schemas.microsoft.com/office/drawing/2014/main" id="{C4A62E8D-17BF-4489-B96B-AAA4043423FC}"/>
              </a:ext>
            </a:extLst>
          </p:cNvPr>
          <p:cNvSpPr>
            <a:spLocks noGrp="1"/>
          </p:cNvSpPr>
          <p:nvPr>
            <p:ph type="body" sz="half" idx="2"/>
          </p:nvPr>
        </p:nvSpPr>
        <p:spPr>
          <a:xfrm>
            <a:off x="1141411" y="2971800"/>
            <a:ext cx="3549650" cy="2514600"/>
          </a:xfrm>
        </p:spPr>
        <p:txBody>
          <a:bodyPr anchor="ctr">
            <a:normAutofit/>
          </a:bodyPr>
          <a:lstStyle/>
          <a:p>
            <a:pPr marL="0" indent="0">
              <a:buNone/>
            </a:pPr>
            <a:r>
              <a:rPr lang="en-US" dirty="0"/>
              <a:t>Office of Sponsored Projects</a:t>
            </a:r>
          </a:p>
          <a:p>
            <a:pPr marL="0" indent="0">
              <a:buNone/>
            </a:pPr>
            <a:r>
              <a:rPr lang="en-US" dirty="0"/>
              <a:t>July 29, 2021</a:t>
            </a:r>
          </a:p>
        </p:txBody>
      </p:sp>
      <p:sp>
        <p:nvSpPr>
          <p:cNvPr id="10" name="TextBox 9">
            <a:extLst>
              <a:ext uri="{FF2B5EF4-FFF2-40B4-BE49-F238E27FC236}">
                <a16:creationId xmlns:a16="http://schemas.microsoft.com/office/drawing/2014/main" id="{228FDB4A-142D-4D77-B99C-F90E215AE04A}"/>
              </a:ext>
            </a:extLst>
          </p:cNvPr>
          <p:cNvSpPr txBox="1"/>
          <p:nvPr/>
        </p:nvSpPr>
        <p:spPr>
          <a:xfrm>
            <a:off x="7485063" y="3914775"/>
            <a:ext cx="3884344" cy="230832"/>
          </a:xfrm>
          <a:prstGeom prst="rect">
            <a:avLst/>
          </a:prstGeom>
          <a:noFill/>
        </p:spPr>
        <p:txBody>
          <a:bodyPr wrap="square" rtlCol="0">
            <a:spAutoFit/>
          </a:bodyPr>
          <a:lstStyle/>
          <a:p>
            <a:r>
              <a:rPr lang="en-US" sz="900">
                <a:hlinkClick r:id="rId3" tooltip="https://constructionlawva.com/be-careful-with-arbitration-clauses/"/>
              </a:rPr>
              <a:t>This Photo</a:t>
            </a:r>
            <a:r>
              <a:rPr lang="en-US" sz="900"/>
              <a:t> by Unknown Author is licensed under </a:t>
            </a:r>
            <a:r>
              <a:rPr lang="en-US" sz="900">
                <a:hlinkClick r:id="rId4" tooltip="https://creativecommons.org/licenses/by-nc-nd/3.0/"/>
              </a:rPr>
              <a:t>CC BY-NC-ND</a:t>
            </a:r>
            <a:endParaRPr lang="en-US" sz="900"/>
          </a:p>
        </p:txBody>
      </p:sp>
      <p:pic>
        <p:nvPicPr>
          <p:cNvPr id="21" name="Content Placeholder 20" descr="Logo&#10;&#10;Description automatically generated">
            <a:extLst>
              <a:ext uri="{FF2B5EF4-FFF2-40B4-BE49-F238E27FC236}">
                <a16:creationId xmlns:a16="http://schemas.microsoft.com/office/drawing/2014/main" id="{9EC2F1FE-5508-4040-BAC7-98C69C577529}"/>
              </a:ext>
            </a:extLst>
          </p:cNvPr>
          <p:cNvPicPr>
            <a:picLocks noGrp="1" noChangeAspect="1"/>
          </p:cNvPicPr>
          <p:nvPr>
            <p:ph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233785" y="609600"/>
            <a:ext cx="5683656" cy="5181600"/>
          </a:xfrm>
        </p:spPr>
      </p:pic>
    </p:spTree>
    <p:extLst>
      <p:ext uri="{BB962C8B-B14F-4D97-AF65-F5344CB8AC3E}">
        <p14:creationId xmlns:p14="http://schemas.microsoft.com/office/powerpoint/2010/main" val="926240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D8D82-5AA1-4131-8FC7-4A7E6A1E3C61}"/>
              </a:ext>
            </a:extLst>
          </p:cNvPr>
          <p:cNvSpPr>
            <a:spLocks noGrp="1"/>
          </p:cNvSpPr>
          <p:nvPr>
            <p:ph type="title"/>
          </p:nvPr>
        </p:nvSpPr>
        <p:spPr>
          <a:xfrm>
            <a:off x="1141413" y="609600"/>
            <a:ext cx="9905998" cy="1905000"/>
          </a:xfrm>
        </p:spPr>
        <p:txBody>
          <a:bodyPr/>
          <a:lstStyle/>
          <a:p>
            <a:r>
              <a:rPr lang="en-US" dirty="0"/>
              <a:t>Participation incentives</a:t>
            </a:r>
          </a:p>
        </p:txBody>
      </p:sp>
      <p:graphicFrame>
        <p:nvGraphicFramePr>
          <p:cNvPr id="7" name="Content Placeholder 2">
            <a:extLst>
              <a:ext uri="{FF2B5EF4-FFF2-40B4-BE49-F238E27FC236}">
                <a16:creationId xmlns:a16="http://schemas.microsoft.com/office/drawing/2014/main" id="{48D84061-C09A-4D53-A89E-C7B8A243BF91}"/>
              </a:ext>
            </a:extLst>
          </p:cNvPr>
          <p:cNvGraphicFramePr>
            <a:graphicFrameLocks noGrp="1"/>
          </p:cNvGraphicFramePr>
          <p:nvPr>
            <p:ph idx="1"/>
            <p:extLst>
              <p:ext uri="{D42A27DB-BD31-4B8C-83A1-F6EECF244321}">
                <p14:modId xmlns:p14="http://schemas.microsoft.com/office/powerpoint/2010/main" val="111019914"/>
              </p:ext>
            </p:extLst>
          </p:nvPr>
        </p:nvGraphicFramePr>
        <p:xfrm>
          <a:off x="1141413" y="2666999"/>
          <a:ext cx="9905998" cy="3124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1840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9C965-1371-4588-BA2D-F667E03D3E33}"/>
              </a:ext>
            </a:extLst>
          </p:cNvPr>
          <p:cNvSpPr>
            <a:spLocks noGrp="1"/>
          </p:cNvSpPr>
          <p:nvPr>
            <p:ph type="title"/>
          </p:nvPr>
        </p:nvSpPr>
        <p:spPr>
          <a:xfrm>
            <a:off x="1141413" y="609600"/>
            <a:ext cx="9905998" cy="1905000"/>
          </a:xfrm>
        </p:spPr>
        <p:txBody>
          <a:bodyPr anchor="ctr">
            <a:normAutofit/>
          </a:bodyPr>
          <a:lstStyle/>
          <a:p>
            <a:r>
              <a:rPr lang="en-US" dirty="0"/>
              <a:t>incentives</a:t>
            </a:r>
          </a:p>
        </p:txBody>
      </p:sp>
      <p:sp>
        <p:nvSpPr>
          <p:cNvPr id="4" name="Text Placeholder 3">
            <a:extLst>
              <a:ext uri="{FF2B5EF4-FFF2-40B4-BE49-F238E27FC236}">
                <a16:creationId xmlns:a16="http://schemas.microsoft.com/office/drawing/2014/main" id="{0B78C39D-20F9-465B-A724-1F2633A64560}"/>
              </a:ext>
            </a:extLst>
          </p:cNvPr>
          <p:cNvSpPr>
            <a:spLocks noGrp="1"/>
          </p:cNvSpPr>
          <p:nvPr>
            <p:ph sz="half" idx="1"/>
          </p:nvPr>
        </p:nvSpPr>
        <p:spPr>
          <a:xfrm>
            <a:off x="1141412" y="2666999"/>
            <a:ext cx="4876800" cy="3124201"/>
          </a:xfrm>
        </p:spPr>
        <p:txBody>
          <a:bodyPr anchor="ctr">
            <a:normAutofit/>
          </a:bodyPr>
          <a:lstStyle/>
          <a:p>
            <a:r>
              <a:rPr lang="en-US"/>
              <a:t>IRS regulations</a:t>
            </a:r>
            <a:r>
              <a:rPr lang="en-US" dirty="0"/>
              <a:t>	</a:t>
            </a:r>
          </a:p>
        </p:txBody>
      </p:sp>
      <p:sp>
        <p:nvSpPr>
          <p:cNvPr id="14" name="Content Placeholder 2">
            <a:extLst>
              <a:ext uri="{FF2B5EF4-FFF2-40B4-BE49-F238E27FC236}">
                <a16:creationId xmlns:a16="http://schemas.microsoft.com/office/drawing/2014/main" id="{F780B715-E7CB-4B58-B031-92B38C34D61F}"/>
              </a:ext>
            </a:extLst>
          </p:cNvPr>
          <p:cNvSpPr>
            <a:spLocks noGrp="1"/>
          </p:cNvSpPr>
          <p:nvPr>
            <p:ph sz="half" idx="2"/>
          </p:nvPr>
        </p:nvSpPr>
        <p:spPr>
          <a:xfrm>
            <a:off x="6170612" y="2667000"/>
            <a:ext cx="4876800" cy="3124200"/>
          </a:xfrm>
        </p:spPr>
        <p:txBody>
          <a:bodyPr anchor="ctr">
            <a:normAutofit/>
          </a:bodyPr>
          <a:lstStyle/>
          <a:p>
            <a:pPr>
              <a:lnSpc>
                <a:spcPct val="90000"/>
              </a:lnSpc>
            </a:pPr>
            <a:r>
              <a:rPr lang="en-US" sz="1500"/>
              <a:t>incentive payments may be tracked for IRS reporting.</a:t>
            </a:r>
          </a:p>
          <a:p>
            <a:pPr>
              <a:lnSpc>
                <a:spcPct val="90000"/>
              </a:lnSpc>
            </a:pPr>
            <a:r>
              <a:rPr lang="en-US" sz="1500"/>
              <a:t>The IRS treats research subject payments as taxable income. CSUSM Corp reporting requirements depend on the amount paid and the recipient’s tax status.</a:t>
            </a:r>
          </a:p>
          <a:p>
            <a:pPr>
              <a:lnSpc>
                <a:spcPct val="90000"/>
              </a:lnSpc>
            </a:pPr>
            <a:r>
              <a:rPr lang="en-US" sz="1500"/>
              <a:t>PI/PD is required to maintain a list that contains the participant’s name, ss#, and signature acknowledging receipt of funds for tracking and reporting purposes. Documentation must be retained in accordance with the CSUSM Corp Records Retention Policy.</a:t>
            </a:r>
          </a:p>
          <a:p>
            <a:pPr>
              <a:lnSpc>
                <a:spcPct val="90000"/>
              </a:lnSpc>
            </a:pPr>
            <a:endParaRPr lang="en-US" sz="1500"/>
          </a:p>
        </p:txBody>
      </p:sp>
      <p:pic>
        <p:nvPicPr>
          <p:cNvPr id="7" name="Picture 6">
            <a:extLst>
              <a:ext uri="{FF2B5EF4-FFF2-40B4-BE49-F238E27FC236}">
                <a16:creationId xmlns:a16="http://schemas.microsoft.com/office/drawing/2014/main" id="{68D60ABF-4976-416E-8617-CC33B9F3318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76501" y="457200"/>
            <a:ext cx="2766717" cy="1905000"/>
          </a:xfrm>
          <a:prstGeom prst="rect">
            <a:avLst/>
          </a:prstGeom>
        </p:spPr>
      </p:pic>
    </p:spTree>
    <p:extLst>
      <p:ext uri="{BB962C8B-B14F-4D97-AF65-F5344CB8AC3E}">
        <p14:creationId xmlns:p14="http://schemas.microsoft.com/office/powerpoint/2010/main" val="2373174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7BDBDBB-55FB-461B-8FD9-DB5638397E62}"/>
              </a:ext>
            </a:extLst>
          </p:cNvPr>
          <p:cNvSpPr>
            <a:spLocks noGrp="1"/>
          </p:cNvSpPr>
          <p:nvPr>
            <p:ph type="title"/>
          </p:nvPr>
        </p:nvSpPr>
        <p:spPr>
          <a:xfrm>
            <a:off x="1141411" y="1600200"/>
            <a:ext cx="5334001" cy="1371600"/>
          </a:xfrm>
        </p:spPr>
        <p:txBody>
          <a:bodyPr anchor="b">
            <a:normAutofit/>
          </a:bodyPr>
          <a:lstStyle/>
          <a:p>
            <a:r>
              <a:rPr lang="en-US" dirty="0"/>
              <a:t>Payments</a:t>
            </a:r>
          </a:p>
        </p:txBody>
      </p:sp>
      <p:pic>
        <p:nvPicPr>
          <p:cNvPr id="9" name="Picture 8" descr="A picture containing plant, vegetable&#10;&#10;Description automatically generated">
            <a:extLst>
              <a:ext uri="{FF2B5EF4-FFF2-40B4-BE49-F238E27FC236}">
                <a16:creationId xmlns:a16="http://schemas.microsoft.com/office/drawing/2014/main" id="{B7FEC708-562B-4389-9B8C-E365039C808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33733" y="2148289"/>
            <a:ext cx="4208865" cy="2996587"/>
          </a:xfrm>
          <a:prstGeom prst="rect">
            <a:avLst/>
          </a:prstGeom>
          <a:noFill/>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9" name="Content Placeholder 5">
            <a:extLst>
              <a:ext uri="{FF2B5EF4-FFF2-40B4-BE49-F238E27FC236}">
                <a16:creationId xmlns:a16="http://schemas.microsoft.com/office/drawing/2014/main" id="{F45CA0C5-E6B5-4834-A19F-86E16C52B770}"/>
              </a:ext>
            </a:extLst>
          </p:cNvPr>
          <p:cNvSpPr>
            <a:spLocks noGrp="1"/>
          </p:cNvSpPr>
          <p:nvPr>
            <p:ph type="body" sz="half" idx="2"/>
          </p:nvPr>
        </p:nvSpPr>
        <p:spPr>
          <a:xfrm>
            <a:off x="1141411" y="2971800"/>
            <a:ext cx="5334000" cy="2514600"/>
          </a:xfrm>
        </p:spPr>
        <p:txBody>
          <a:bodyPr anchor="ctr">
            <a:normAutofit/>
          </a:bodyPr>
          <a:lstStyle/>
          <a:p>
            <a:r>
              <a:rPr lang="en-US"/>
              <a:t>Incentive payments must adhere to the CSUSM Cash Handling Policy.</a:t>
            </a:r>
          </a:p>
          <a:p>
            <a:r>
              <a:rPr lang="en-US"/>
              <a:t>Incentives must be carefully tracked and safeguarded while collecting the appropriate information.</a:t>
            </a:r>
          </a:p>
          <a:p>
            <a:r>
              <a:rPr lang="en-US"/>
              <a:t>The applicable payment method/procedure must be used as well.</a:t>
            </a:r>
          </a:p>
        </p:txBody>
      </p:sp>
    </p:spTree>
    <p:extLst>
      <p:ext uri="{BB962C8B-B14F-4D97-AF65-F5344CB8AC3E}">
        <p14:creationId xmlns:p14="http://schemas.microsoft.com/office/powerpoint/2010/main" val="354097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ED682A8-1799-47CD-94EF-4F44A28FBD53}"/>
              </a:ext>
            </a:extLst>
          </p:cNvPr>
          <p:cNvSpPr>
            <a:spLocks noGrp="1"/>
          </p:cNvSpPr>
          <p:nvPr>
            <p:ph type="title"/>
          </p:nvPr>
        </p:nvSpPr>
        <p:spPr>
          <a:xfrm>
            <a:off x="1141413" y="609600"/>
            <a:ext cx="9905998" cy="1905000"/>
          </a:xfrm>
        </p:spPr>
        <p:txBody>
          <a:bodyPr/>
          <a:lstStyle/>
          <a:p>
            <a:r>
              <a:rPr lang="en-US" dirty="0"/>
              <a:t>Payments  (</a:t>
            </a:r>
            <a:r>
              <a:rPr lang="en-US" dirty="0" err="1"/>
              <a:t>con’t</a:t>
            </a:r>
            <a:r>
              <a:rPr lang="en-US" dirty="0"/>
              <a:t>)</a:t>
            </a:r>
          </a:p>
        </p:txBody>
      </p:sp>
      <p:sp>
        <p:nvSpPr>
          <p:cNvPr id="9" name="Content Placeholder 2">
            <a:extLst>
              <a:ext uri="{FF2B5EF4-FFF2-40B4-BE49-F238E27FC236}">
                <a16:creationId xmlns:a16="http://schemas.microsoft.com/office/drawing/2014/main" id="{C32C6A79-5678-48E7-85A0-E8008A5BE71E}"/>
              </a:ext>
            </a:extLst>
          </p:cNvPr>
          <p:cNvSpPr>
            <a:spLocks noGrp="1"/>
          </p:cNvSpPr>
          <p:nvPr>
            <p:ph sz="half" idx="1"/>
          </p:nvPr>
        </p:nvSpPr>
        <p:spPr>
          <a:xfrm>
            <a:off x="1141412" y="2666999"/>
            <a:ext cx="4876800" cy="3124201"/>
          </a:xfrm>
        </p:spPr>
        <p:txBody>
          <a:bodyPr/>
          <a:lstStyle/>
          <a:p>
            <a:r>
              <a:rPr lang="en-US" dirty="0"/>
              <a:t>Employee- the value of all incentives given to participants who are CSUSM or CSUSM Corp employees, regardless of amount, must be reported to payroll and will be added to the employees wages and reported on their W-2. employee incentives must comply with all policies, including compensation and conflict of interest.</a:t>
            </a:r>
          </a:p>
        </p:txBody>
      </p:sp>
      <p:sp>
        <p:nvSpPr>
          <p:cNvPr id="11" name="Content Placeholder 3">
            <a:extLst>
              <a:ext uri="{FF2B5EF4-FFF2-40B4-BE49-F238E27FC236}">
                <a16:creationId xmlns:a16="http://schemas.microsoft.com/office/drawing/2014/main" id="{047E0B7D-393D-4498-9BF3-EA0E6D6F28FF}"/>
              </a:ext>
            </a:extLst>
          </p:cNvPr>
          <p:cNvSpPr>
            <a:spLocks noGrp="1"/>
          </p:cNvSpPr>
          <p:nvPr>
            <p:ph sz="half" idx="2"/>
          </p:nvPr>
        </p:nvSpPr>
        <p:spPr>
          <a:xfrm>
            <a:off x="6170612" y="2667000"/>
            <a:ext cx="4876800" cy="3124200"/>
          </a:xfrm>
        </p:spPr>
        <p:txBody>
          <a:bodyPr/>
          <a:lstStyle/>
          <a:p>
            <a:r>
              <a:rPr lang="en-US" dirty="0"/>
              <a:t>Non-employee- the value of incentives made to non-CSUSM or non-CSUSM Corp employees may be reportable to the IRS. Individual incentives must be kept below $600 in a calendar year in order to not collect necessary information for IRS form 1099 reporting.</a:t>
            </a:r>
          </a:p>
        </p:txBody>
      </p:sp>
    </p:spTree>
    <p:extLst>
      <p:ext uri="{BB962C8B-B14F-4D97-AF65-F5344CB8AC3E}">
        <p14:creationId xmlns:p14="http://schemas.microsoft.com/office/powerpoint/2010/main" val="3330962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F685713-CFEF-4196-BA17-1FDFFA24C331}"/>
              </a:ext>
            </a:extLst>
          </p:cNvPr>
          <p:cNvSpPr>
            <a:spLocks noGrp="1"/>
          </p:cNvSpPr>
          <p:nvPr>
            <p:ph type="title"/>
          </p:nvPr>
        </p:nvSpPr>
        <p:spPr>
          <a:xfrm>
            <a:off x="1141413" y="609600"/>
            <a:ext cx="9905998" cy="1905000"/>
          </a:xfrm>
        </p:spPr>
        <p:txBody>
          <a:bodyPr anchor="ctr">
            <a:normAutofit/>
          </a:bodyPr>
          <a:lstStyle/>
          <a:p>
            <a:r>
              <a:rPr lang="en-US" dirty="0"/>
              <a:t>Institutional review board (IRB)</a:t>
            </a:r>
          </a:p>
        </p:txBody>
      </p:sp>
      <p:pic>
        <p:nvPicPr>
          <p:cNvPr id="6" name="Picture 5">
            <a:extLst>
              <a:ext uri="{FF2B5EF4-FFF2-40B4-BE49-F238E27FC236}">
                <a16:creationId xmlns:a16="http://schemas.microsoft.com/office/drawing/2014/main" id="{C3DF425E-813E-48A3-BE42-8697422FB7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41412" y="3180587"/>
            <a:ext cx="4876800" cy="2097024"/>
          </a:xfrm>
          <a:prstGeom prst="rect">
            <a:avLst/>
          </a:prstGeom>
          <a:noFill/>
        </p:spPr>
      </p:pic>
      <p:sp>
        <p:nvSpPr>
          <p:cNvPr id="11" name="Content Placeholder 2">
            <a:extLst>
              <a:ext uri="{FF2B5EF4-FFF2-40B4-BE49-F238E27FC236}">
                <a16:creationId xmlns:a16="http://schemas.microsoft.com/office/drawing/2014/main" id="{841D428B-EF79-4F94-84BA-B6011C7591F1}"/>
              </a:ext>
            </a:extLst>
          </p:cNvPr>
          <p:cNvSpPr>
            <a:spLocks noGrp="1"/>
          </p:cNvSpPr>
          <p:nvPr>
            <p:ph sz="half" idx="2"/>
          </p:nvPr>
        </p:nvSpPr>
        <p:spPr>
          <a:xfrm>
            <a:off x="6170612" y="2667000"/>
            <a:ext cx="4876800" cy="3124200"/>
          </a:xfrm>
        </p:spPr>
        <p:txBody>
          <a:bodyPr anchor="ctr">
            <a:normAutofit/>
          </a:bodyPr>
          <a:lstStyle/>
          <a:p>
            <a:r>
              <a:rPr lang="en-US" dirty="0"/>
              <a:t>The amount and schedule of payments should be presented to the IRB for review and approval.</a:t>
            </a:r>
          </a:p>
          <a:p>
            <a:r>
              <a:rPr lang="en-US" dirty="0"/>
              <a:t>The approved IRB protocol is required prior to OSP approving research incentive payments.</a:t>
            </a:r>
          </a:p>
        </p:txBody>
      </p:sp>
    </p:spTree>
    <p:extLst>
      <p:ext uri="{BB962C8B-B14F-4D97-AF65-F5344CB8AC3E}">
        <p14:creationId xmlns:p14="http://schemas.microsoft.com/office/powerpoint/2010/main" val="255646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54C0F91-B824-424C-9252-F1962C31411B}"/>
              </a:ext>
            </a:extLst>
          </p:cNvPr>
          <p:cNvSpPr/>
          <p:nvPr/>
        </p:nvSpPr>
        <p:spPr>
          <a:xfrm>
            <a:off x="762000" y="1557427"/>
            <a:ext cx="10576560" cy="1200329"/>
          </a:xfrm>
          <a:prstGeom prst="rect">
            <a:avLst/>
          </a:prstGeom>
        </p:spPr>
        <p:txBody>
          <a:bodyPr wrap="square">
            <a:spAutoFit/>
          </a:bodyPr>
          <a:lstStyle/>
          <a:p>
            <a:pPr marL="342900" indent="-342900">
              <a:buAutoNum type="alphaLcParenR"/>
            </a:pPr>
            <a:endParaRPr lang="en-US" dirty="0"/>
          </a:p>
          <a:p>
            <a:pPr marL="342900" indent="-342900">
              <a:buFontTx/>
              <a:buAutoNum type="alphaLcParenR"/>
            </a:pPr>
            <a:endParaRPr lang="en-US" dirty="0"/>
          </a:p>
          <a:p>
            <a:pPr marL="342900" indent="-342900">
              <a:buAutoNum type="alphaLcParenR"/>
            </a:pPr>
            <a:endParaRPr lang="en-US" dirty="0"/>
          </a:p>
          <a:p>
            <a:pPr marL="342900" indent="-342900">
              <a:buAutoNum type="alphaLcParenR"/>
            </a:pPr>
            <a:endParaRPr lang="en-US" dirty="0"/>
          </a:p>
        </p:txBody>
      </p:sp>
      <p:pic>
        <p:nvPicPr>
          <p:cNvPr id="9" name="Picture 8" descr="Text, whiteboard&#10;&#10;Description automatically generated">
            <a:extLst>
              <a:ext uri="{FF2B5EF4-FFF2-40B4-BE49-F238E27FC236}">
                <a16:creationId xmlns:a16="http://schemas.microsoft.com/office/drawing/2014/main" id="{A135D235-C0F1-4CB9-B3D2-751304C0020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91423" y="595010"/>
            <a:ext cx="7609153" cy="5003018"/>
          </a:xfrm>
          <a:prstGeom prst="rect">
            <a:avLst/>
          </a:prstGeom>
        </p:spPr>
      </p:pic>
    </p:spTree>
    <p:extLst>
      <p:ext uri="{BB962C8B-B14F-4D97-AF65-F5344CB8AC3E}">
        <p14:creationId xmlns:p14="http://schemas.microsoft.com/office/powerpoint/2010/main" val="31655428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SUSM Cor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Presentation1" id="{D2D491C8-CCE4-474C-9CB9-046FFB20C826}" vid="{1A5B06EB-94C8-42D0-9C0D-C786BCB54A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proval xmlns="b423c0bc-62e0-4ed3-b71f-7e79ffd06d2f" xsi:nil="true"/>
    <ApprovalDate xmlns="b423c0bc-62e0-4ed3-b71f-7e79ffd06d2f" xsi:nil="true"/>
    <ApprovalComments xmlns="b423c0bc-62e0-4ed3-b71f-7e79ffd06d2f" xsi:nil="true"/>
    <_Flow_SignoffStatus xmlns="b423c0bc-62e0-4ed3-b71f-7e79ffd06d2f" xsi:nil="true"/>
    <Approver xmlns="b423c0bc-62e0-4ed3-b71f-7e79ffd06d2f">
      <UserInfo>
        <DisplayName/>
        <AccountId xsi:nil="true"/>
        <AccountType/>
      </UserInfo>
    </Approv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6C74FDD94D7847AF9A42310A7EF8E0" ma:contentTypeVersion="17" ma:contentTypeDescription="Create a new document." ma:contentTypeScope="" ma:versionID="5a4ddf31e441041b6afbd01db109a65c">
  <xsd:schema xmlns:xsd="http://www.w3.org/2001/XMLSchema" xmlns:xs="http://www.w3.org/2001/XMLSchema" xmlns:p="http://schemas.microsoft.com/office/2006/metadata/properties" xmlns:ns2="b423c0bc-62e0-4ed3-b71f-7e79ffd06d2f" xmlns:ns3="fd9fc90a-e4cb-428b-ac22-4209fc13e3ae" targetNamespace="http://schemas.microsoft.com/office/2006/metadata/properties" ma:root="true" ma:fieldsID="867e1e89ff72ddac0926c2a8c7f2bba6" ns2:_="" ns3:_="">
    <xsd:import namespace="b423c0bc-62e0-4ed3-b71f-7e79ffd06d2f"/>
    <xsd:import namespace="fd9fc90a-e4cb-428b-ac22-4209fc13e3ae"/>
    <xsd:element name="properties">
      <xsd:complexType>
        <xsd:sequence>
          <xsd:element name="documentManagement">
            <xsd:complexType>
              <xsd:all>
                <xsd:element ref="ns2:Approver" minOccurs="0"/>
                <xsd:element ref="ns2:Approval" minOccurs="0"/>
                <xsd:element ref="ns2:ApprovalDate" minOccurs="0"/>
                <xsd:element ref="ns2:ApprovalComments"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_Flow_SignoffStatu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23c0bc-62e0-4ed3-b71f-7e79ffd06d2f" elementFormDefault="qualified">
    <xsd:import namespace="http://schemas.microsoft.com/office/2006/documentManagement/types"/>
    <xsd:import namespace="http://schemas.microsoft.com/office/infopath/2007/PartnerControls"/>
    <xsd:element name="Approver" ma:index="1" nillable="true" ma:displayName="Approver" ma:format="Dropdown" ma:list="UserInfo" ma:SharePointGroup="0" ma:internalName="Approv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pproval" ma:index="2" nillable="true" ma:displayName="Approval" ma:format="Dropdown" ma:internalName="Approval" ma:readOnly="false">
      <xsd:simpleType>
        <xsd:restriction base="dms:Choice">
          <xsd:enumeration value="Approved"/>
          <xsd:enumeration value="Disapproved"/>
          <xsd:enumeration value="Approval Needed"/>
        </xsd:restriction>
      </xsd:simpleType>
    </xsd:element>
    <xsd:element name="ApprovalDate" ma:index="10" nillable="true" ma:displayName="Approval Date" ma:format="DateTime" ma:hidden="true" ma:internalName="ApprovalDate" ma:readOnly="false">
      <xsd:simpleType>
        <xsd:restriction base="dms:DateTime"/>
      </xsd:simpleType>
    </xsd:element>
    <xsd:element name="ApprovalComments" ma:index="11" nillable="true" ma:displayName="Approval Comments" ma:format="Dropdown" ma:hidden="true" ma:internalName="ApprovalComments" ma:readOnly="false">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_Flow_SignoffStatus" ma:index="21" nillable="true" ma:displayName="Signature Needed" ma:format="Dropdown" ma:internalName="Sign_x002d_off_x0020_status">
      <xsd:simpleType>
        <xsd:restriction base="dms:Choice">
          <xsd:enumeration value="Yes"/>
          <xsd:enumeration value="No"/>
          <xsd:enumeration value="Signed"/>
        </xsd:restriction>
      </xsd:simpleType>
    </xsd:element>
  </xsd:schema>
  <xsd:schema xmlns:xsd="http://www.w3.org/2001/XMLSchema" xmlns:xs="http://www.w3.org/2001/XMLSchema" xmlns:dms="http://schemas.microsoft.com/office/2006/documentManagement/types" xmlns:pc="http://schemas.microsoft.com/office/infopath/2007/PartnerControls" targetNamespace="fd9fc90a-e4cb-428b-ac22-4209fc13e3ae" elementFormDefault="qualified">
    <xsd:import namespace="http://schemas.microsoft.com/office/2006/documentManagement/types"/>
    <xsd:import namespace="http://schemas.microsoft.com/office/infopath/2007/PartnerControls"/>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408E61-21BB-4712-BBD3-FD436919F70E}">
  <ds:schemaRefs>
    <ds:schemaRef ds:uri="http://schemas.microsoft.com/sharepoint/v3/contenttype/forms"/>
  </ds:schemaRefs>
</ds:datastoreItem>
</file>

<file path=customXml/itemProps2.xml><?xml version="1.0" encoding="utf-8"?>
<ds:datastoreItem xmlns:ds="http://schemas.openxmlformats.org/officeDocument/2006/customXml" ds:itemID="{E236D5A8-341A-488E-9B6F-E2ACDF2024D9}">
  <ds:schemaRefs>
    <ds:schemaRef ds:uri="b423c0bc-62e0-4ed3-b71f-7e79ffd06d2f"/>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fd9fc90a-e4cb-428b-ac22-4209fc13e3ae"/>
    <ds:schemaRef ds:uri="http://www.w3.org/XML/1998/namespace"/>
    <ds:schemaRef ds:uri="http://purl.org/dc/dcmitype/"/>
  </ds:schemaRefs>
</ds:datastoreItem>
</file>

<file path=customXml/itemProps3.xml><?xml version="1.0" encoding="utf-8"?>
<ds:datastoreItem xmlns:ds="http://schemas.openxmlformats.org/officeDocument/2006/customXml" ds:itemID="{F87C3509-3D35-405A-8C5F-47757693DD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23c0bc-62e0-4ed3-b71f-7e79ffd06d2f"/>
    <ds:schemaRef ds:uri="fd9fc90a-e4cb-428b-ac22-4209fc13e3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312</Words>
  <Application>Microsoft Office PowerPoint</Application>
  <PresentationFormat>Widescreen</PresentationFormat>
  <Paragraphs>27</Paragraphs>
  <Slides>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Century Gothic</vt:lpstr>
      <vt:lpstr>CSUSM Corp</vt:lpstr>
      <vt:lpstr>Research incentive payments</vt:lpstr>
      <vt:lpstr>Participation incentives</vt:lpstr>
      <vt:lpstr>incentives</vt:lpstr>
      <vt:lpstr>Payments</vt:lpstr>
      <vt:lpstr>Payments  (con’t)</vt:lpstr>
      <vt:lpstr>Institutional review board (IRB)</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incentive payments</dc:title>
  <dc:creator>Kimberly Askew</dc:creator>
  <cp:lastModifiedBy>Kimberly Askew</cp:lastModifiedBy>
  <cp:revision>1</cp:revision>
  <dcterms:created xsi:type="dcterms:W3CDTF">2021-07-28T19:56:13Z</dcterms:created>
  <dcterms:modified xsi:type="dcterms:W3CDTF">2021-07-28T20:00:10Z</dcterms:modified>
</cp:coreProperties>
</file>