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24387175" cy="23244175"/>
  <p:notesSz cx="6858000" cy="9144000"/>
  <p:defaultTextStyle>
    <a:defPPr>
      <a:defRPr lang="en-US"/>
    </a:defPPr>
    <a:lvl1pPr marL="0" algn="l" defTabSz="2286251" rtl="0" eaLnBrk="1" latinLnBrk="0" hangingPunct="1">
      <a:defRPr sz="4501" kern="1200">
        <a:solidFill>
          <a:schemeClr val="tx1"/>
        </a:solidFill>
        <a:latin typeface="+mn-lt"/>
        <a:ea typeface="+mn-ea"/>
        <a:cs typeface="+mn-cs"/>
      </a:defRPr>
    </a:lvl1pPr>
    <a:lvl2pPr marL="1143126" algn="l" defTabSz="2286251" rtl="0" eaLnBrk="1" latinLnBrk="0" hangingPunct="1">
      <a:defRPr sz="4501" kern="1200">
        <a:solidFill>
          <a:schemeClr val="tx1"/>
        </a:solidFill>
        <a:latin typeface="+mn-lt"/>
        <a:ea typeface="+mn-ea"/>
        <a:cs typeface="+mn-cs"/>
      </a:defRPr>
    </a:lvl2pPr>
    <a:lvl3pPr marL="2286251" algn="l" defTabSz="2286251" rtl="0" eaLnBrk="1" latinLnBrk="0" hangingPunct="1">
      <a:defRPr sz="4501" kern="1200">
        <a:solidFill>
          <a:schemeClr val="tx1"/>
        </a:solidFill>
        <a:latin typeface="+mn-lt"/>
        <a:ea typeface="+mn-ea"/>
        <a:cs typeface="+mn-cs"/>
      </a:defRPr>
    </a:lvl3pPr>
    <a:lvl4pPr marL="3429377" algn="l" defTabSz="2286251" rtl="0" eaLnBrk="1" latinLnBrk="0" hangingPunct="1">
      <a:defRPr sz="4501" kern="1200">
        <a:solidFill>
          <a:schemeClr val="tx1"/>
        </a:solidFill>
        <a:latin typeface="+mn-lt"/>
        <a:ea typeface="+mn-ea"/>
        <a:cs typeface="+mn-cs"/>
      </a:defRPr>
    </a:lvl4pPr>
    <a:lvl5pPr marL="4572503" algn="l" defTabSz="2286251" rtl="0" eaLnBrk="1" latinLnBrk="0" hangingPunct="1">
      <a:defRPr sz="4501" kern="1200">
        <a:solidFill>
          <a:schemeClr val="tx1"/>
        </a:solidFill>
        <a:latin typeface="+mn-lt"/>
        <a:ea typeface="+mn-ea"/>
        <a:cs typeface="+mn-cs"/>
      </a:defRPr>
    </a:lvl5pPr>
    <a:lvl6pPr marL="5715629" algn="l" defTabSz="2286251" rtl="0" eaLnBrk="1" latinLnBrk="0" hangingPunct="1">
      <a:defRPr sz="4501" kern="1200">
        <a:solidFill>
          <a:schemeClr val="tx1"/>
        </a:solidFill>
        <a:latin typeface="+mn-lt"/>
        <a:ea typeface="+mn-ea"/>
        <a:cs typeface="+mn-cs"/>
      </a:defRPr>
    </a:lvl6pPr>
    <a:lvl7pPr marL="6858754" algn="l" defTabSz="2286251" rtl="0" eaLnBrk="1" latinLnBrk="0" hangingPunct="1">
      <a:defRPr sz="4501" kern="1200">
        <a:solidFill>
          <a:schemeClr val="tx1"/>
        </a:solidFill>
        <a:latin typeface="+mn-lt"/>
        <a:ea typeface="+mn-ea"/>
        <a:cs typeface="+mn-cs"/>
      </a:defRPr>
    </a:lvl7pPr>
    <a:lvl8pPr marL="8001880" algn="l" defTabSz="2286251" rtl="0" eaLnBrk="1" latinLnBrk="0" hangingPunct="1">
      <a:defRPr sz="4501" kern="1200">
        <a:solidFill>
          <a:schemeClr val="tx1"/>
        </a:solidFill>
        <a:latin typeface="+mn-lt"/>
        <a:ea typeface="+mn-ea"/>
        <a:cs typeface="+mn-cs"/>
      </a:defRPr>
    </a:lvl8pPr>
    <a:lvl9pPr marL="9145005" algn="l" defTabSz="2286251" rtl="0" eaLnBrk="1" latinLnBrk="0" hangingPunct="1">
      <a:defRPr sz="4501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75"/>
  </p:normalViewPr>
  <p:slideViewPr>
    <p:cSldViewPr snapToGrid="0" snapToObjects="1">
      <p:cViewPr varScale="1">
        <p:scale>
          <a:sx n="33" d="100"/>
          <a:sy n="33" d="100"/>
        </p:scale>
        <p:origin x="239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9038" y="3804083"/>
            <a:ext cx="20729099" cy="8092416"/>
          </a:xfrm>
        </p:spPr>
        <p:txBody>
          <a:bodyPr anchor="b"/>
          <a:lstStyle>
            <a:lvl1pPr algn="ctr">
              <a:defRPr sz="160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397" y="12208574"/>
            <a:ext cx="18290381" cy="5611960"/>
          </a:xfrm>
        </p:spPr>
        <p:txBody>
          <a:bodyPr/>
          <a:lstStyle>
            <a:lvl1pPr marL="0" indent="0" algn="ctr">
              <a:buNone/>
              <a:defRPr sz="6401"/>
            </a:lvl1pPr>
            <a:lvl2pPr marL="1219352" indent="0" algn="ctr">
              <a:buNone/>
              <a:defRPr sz="5334"/>
            </a:lvl2pPr>
            <a:lvl3pPr marL="2438705" indent="0" algn="ctr">
              <a:buNone/>
              <a:defRPr sz="4801"/>
            </a:lvl3pPr>
            <a:lvl4pPr marL="3658057" indent="0" algn="ctr">
              <a:buNone/>
              <a:defRPr sz="4267"/>
            </a:lvl4pPr>
            <a:lvl5pPr marL="4877410" indent="0" algn="ctr">
              <a:buNone/>
              <a:defRPr sz="4267"/>
            </a:lvl5pPr>
            <a:lvl6pPr marL="6096762" indent="0" algn="ctr">
              <a:buNone/>
              <a:defRPr sz="4267"/>
            </a:lvl6pPr>
            <a:lvl7pPr marL="7316114" indent="0" algn="ctr">
              <a:buNone/>
              <a:defRPr sz="4267"/>
            </a:lvl7pPr>
            <a:lvl8pPr marL="8535467" indent="0" algn="ctr">
              <a:buNone/>
              <a:defRPr sz="4267"/>
            </a:lvl8pPr>
            <a:lvl9pPr marL="9754819" indent="0" algn="ctr">
              <a:buNone/>
              <a:defRPr sz="42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33E6-5DF1-644E-A472-455B4D11E851}" type="datetimeFigureOut">
              <a:rPr lang="en-US" smtClean="0"/>
              <a:t>8/14/18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5AD3-EEDB-0E42-8BF7-A7ED9533E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16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33E6-5DF1-644E-A472-455B4D11E851}" type="datetimeFigureOut">
              <a:rPr lang="en-US" smtClean="0"/>
              <a:t>8/14/18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5AD3-EEDB-0E42-8BF7-A7ED9533E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777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52073" y="1237537"/>
            <a:ext cx="5258485" cy="196983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620" y="1237537"/>
            <a:ext cx="15470614" cy="196983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33E6-5DF1-644E-A472-455B4D11E851}" type="datetimeFigureOut">
              <a:rPr lang="en-US" smtClean="0"/>
              <a:t>8/14/18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5AD3-EEDB-0E42-8BF7-A7ED9533E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184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33E6-5DF1-644E-A472-455B4D11E851}" type="datetimeFigureOut">
              <a:rPr lang="en-US" smtClean="0"/>
              <a:t>8/14/18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5AD3-EEDB-0E42-8BF7-A7ED9533E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4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918" y="5794909"/>
            <a:ext cx="21033938" cy="9668929"/>
          </a:xfrm>
        </p:spPr>
        <p:txBody>
          <a:bodyPr anchor="b"/>
          <a:lstStyle>
            <a:lvl1pPr>
              <a:defRPr sz="160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918" y="15555310"/>
            <a:ext cx="21033938" cy="5084662"/>
          </a:xfrm>
        </p:spPr>
        <p:txBody>
          <a:bodyPr/>
          <a:lstStyle>
            <a:lvl1pPr marL="0" indent="0">
              <a:buNone/>
              <a:defRPr sz="6401">
                <a:solidFill>
                  <a:schemeClr val="tx1"/>
                </a:solidFill>
              </a:defRPr>
            </a:lvl1pPr>
            <a:lvl2pPr marL="1219352" indent="0">
              <a:buNone/>
              <a:defRPr sz="5334">
                <a:solidFill>
                  <a:schemeClr val="tx1">
                    <a:tint val="75000"/>
                  </a:schemeClr>
                </a:solidFill>
              </a:defRPr>
            </a:lvl2pPr>
            <a:lvl3pPr marL="2438705" indent="0">
              <a:buNone/>
              <a:defRPr sz="4801">
                <a:solidFill>
                  <a:schemeClr val="tx1">
                    <a:tint val="75000"/>
                  </a:schemeClr>
                </a:solidFill>
              </a:defRPr>
            </a:lvl3pPr>
            <a:lvl4pPr marL="3658057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4pPr>
            <a:lvl5pPr marL="4877410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5pPr>
            <a:lvl6pPr marL="6096762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6pPr>
            <a:lvl7pPr marL="7316114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7pPr>
            <a:lvl8pPr marL="8535467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8pPr>
            <a:lvl9pPr marL="9754819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33E6-5DF1-644E-A472-455B4D11E851}" type="datetimeFigureOut">
              <a:rPr lang="en-US" smtClean="0"/>
              <a:t>8/14/18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5AD3-EEDB-0E42-8BF7-A7ED9533E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32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618" y="6187685"/>
            <a:ext cx="10364549" cy="147482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6008" y="6187685"/>
            <a:ext cx="10364549" cy="147482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33E6-5DF1-644E-A472-455B4D11E851}" type="datetimeFigureOut">
              <a:rPr lang="en-US" smtClean="0"/>
              <a:t>8/14/18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5AD3-EEDB-0E42-8BF7-A7ED9533E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55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5" y="1237542"/>
            <a:ext cx="21033938" cy="4492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797" y="5698053"/>
            <a:ext cx="10316917" cy="2792528"/>
          </a:xfrm>
        </p:spPr>
        <p:txBody>
          <a:bodyPr anchor="b"/>
          <a:lstStyle>
            <a:lvl1pPr marL="0" indent="0">
              <a:buNone/>
              <a:defRPr sz="6401" b="1"/>
            </a:lvl1pPr>
            <a:lvl2pPr marL="1219352" indent="0">
              <a:buNone/>
              <a:defRPr sz="5334" b="1"/>
            </a:lvl2pPr>
            <a:lvl3pPr marL="2438705" indent="0">
              <a:buNone/>
              <a:defRPr sz="4801" b="1"/>
            </a:lvl3pPr>
            <a:lvl4pPr marL="3658057" indent="0">
              <a:buNone/>
              <a:defRPr sz="4267" b="1"/>
            </a:lvl4pPr>
            <a:lvl5pPr marL="4877410" indent="0">
              <a:buNone/>
              <a:defRPr sz="4267" b="1"/>
            </a:lvl5pPr>
            <a:lvl6pPr marL="6096762" indent="0">
              <a:buNone/>
              <a:defRPr sz="4267" b="1"/>
            </a:lvl6pPr>
            <a:lvl7pPr marL="7316114" indent="0">
              <a:buNone/>
              <a:defRPr sz="4267" b="1"/>
            </a:lvl7pPr>
            <a:lvl8pPr marL="8535467" indent="0">
              <a:buNone/>
              <a:defRPr sz="4267" b="1"/>
            </a:lvl8pPr>
            <a:lvl9pPr marL="9754819" indent="0">
              <a:buNone/>
              <a:defRPr sz="426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797" y="8490581"/>
            <a:ext cx="10316917" cy="1248836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6009" y="5698053"/>
            <a:ext cx="10367726" cy="2792528"/>
          </a:xfrm>
        </p:spPr>
        <p:txBody>
          <a:bodyPr anchor="b"/>
          <a:lstStyle>
            <a:lvl1pPr marL="0" indent="0">
              <a:buNone/>
              <a:defRPr sz="6401" b="1"/>
            </a:lvl1pPr>
            <a:lvl2pPr marL="1219352" indent="0">
              <a:buNone/>
              <a:defRPr sz="5334" b="1"/>
            </a:lvl2pPr>
            <a:lvl3pPr marL="2438705" indent="0">
              <a:buNone/>
              <a:defRPr sz="4801" b="1"/>
            </a:lvl3pPr>
            <a:lvl4pPr marL="3658057" indent="0">
              <a:buNone/>
              <a:defRPr sz="4267" b="1"/>
            </a:lvl4pPr>
            <a:lvl5pPr marL="4877410" indent="0">
              <a:buNone/>
              <a:defRPr sz="4267" b="1"/>
            </a:lvl5pPr>
            <a:lvl6pPr marL="6096762" indent="0">
              <a:buNone/>
              <a:defRPr sz="4267" b="1"/>
            </a:lvl6pPr>
            <a:lvl7pPr marL="7316114" indent="0">
              <a:buNone/>
              <a:defRPr sz="4267" b="1"/>
            </a:lvl7pPr>
            <a:lvl8pPr marL="8535467" indent="0">
              <a:buNone/>
              <a:defRPr sz="4267" b="1"/>
            </a:lvl8pPr>
            <a:lvl9pPr marL="9754819" indent="0">
              <a:buNone/>
              <a:defRPr sz="426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6009" y="8490581"/>
            <a:ext cx="10367726" cy="1248836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33E6-5DF1-644E-A472-455B4D11E851}" type="datetimeFigureOut">
              <a:rPr lang="en-US" smtClean="0"/>
              <a:t>8/14/18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5AD3-EEDB-0E42-8BF7-A7ED9533E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08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33E6-5DF1-644E-A472-455B4D11E851}" type="datetimeFigureOut">
              <a:rPr lang="en-US" smtClean="0"/>
              <a:t>8/14/18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5AD3-EEDB-0E42-8BF7-A7ED9533E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94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33E6-5DF1-644E-A472-455B4D11E851}" type="datetimeFigureOut">
              <a:rPr lang="en-US" smtClean="0"/>
              <a:t>8/14/18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5AD3-EEDB-0E42-8BF7-A7ED9533E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64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5" y="1549612"/>
            <a:ext cx="7865499" cy="5423641"/>
          </a:xfrm>
        </p:spPr>
        <p:txBody>
          <a:bodyPr anchor="b"/>
          <a:lstStyle>
            <a:lvl1pPr>
              <a:defRPr sz="85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7726" y="3346736"/>
            <a:ext cx="12346007" cy="16518430"/>
          </a:xfrm>
        </p:spPr>
        <p:txBody>
          <a:bodyPr/>
          <a:lstStyle>
            <a:lvl1pPr>
              <a:defRPr sz="8534"/>
            </a:lvl1pPr>
            <a:lvl2pPr>
              <a:defRPr sz="7468"/>
            </a:lvl2pPr>
            <a:lvl3pPr>
              <a:defRPr sz="6401"/>
            </a:lvl3pPr>
            <a:lvl4pPr>
              <a:defRPr sz="5334"/>
            </a:lvl4pPr>
            <a:lvl5pPr>
              <a:defRPr sz="5334"/>
            </a:lvl5pPr>
            <a:lvl6pPr>
              <a:defRPr sz="5334"/>
            </a:lvl6pPr>
            <a:lvl7pPr>
              <a:defRPr sz="5334"/>
            </a:lvl7pPr>
            <a:lvl8pPr>
              <a:defRPr sz="5334"/>
            </a:lvl8pPr>
            <a:lvl9pPr>
              <a:defRPr sz="5334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5" y="6973252"/>
            <a:ext cx="7865499" cy="12918813"/>
          </a:xfrm>
        </p:spPr>
        <p:txBody>
          <a:bodyPr/>
          <a:lstStyle>
            <a:lvl1pPr marL="0" indent="0">
              <a:buNone/>
              <a:defRPr sz="4267"/>
            </a:lvl1pPr>
            <a:lvl2pPr marL="1219352" indent="0">
              <a:buNone/>
              <a:defRPr sz="3734"/>
            </a:lvl2pPr>
            <a:lvl3pPr marL="2438705" indent="0">
              <a:buNone/>
              <a:defRPr sz="3200"/>
            </a:lvl3pPr>
            <a:lvl4pPr marL="3658057" indent="0">
              <a:buNone/>
              <a:defRPr sz="2667"/>
            </a:lvl4pPr>
            <a:lvl5pPr marL="4877410" indent="0">
              <a:buNone/>
              <a:defRPr sz="2667"/>
            </a:lvl5pPr>
            <a:lvl6pPr marL="6096762" indent="0">
              <a:buNone/>
              <a:defRPr sz="2667"/>
            </a:lvl6pPr>
            <a:lvl7pPr marL="7316114" indent="0">
              <a:buNone/>
              <a:defRPr sz="2667"/>
            </a:lvl7pPr>
            <a:lvl8pPr marL="8535467" indent="0">
              <a:buNone/>
              <a:defRPr sz="2667"/>
            </a:lvl8pPr>
            <a:lvl9pPr marL="9754819" indent="0">
              <a:buNone/>
              <a:defRPr sz="26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33E6-5DF1-644E-A472-455B4D11E851}" type="datetimeFigureOut">
              <a:rPr lang="en-US" smtClean="0"/>
              <a:t>8/14/18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5AD3-EEDB-0E42-8BF7-A7ED9533E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837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5" y="1549612"/>
            <a:ext cx="7865499" cy="5423641"/>
          </a:xfrm>
        </p:spPr>
        <p:txBody>
          <a:bodyPr anchor="b"/>
          <a:lstStyle>
            <a:lvl1pPr>
              <a:defRPr sz="85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7726" y="3346736"/>
            <a:ext cx="12346007" cy="16518430"/>
          </a:xfrm>
        </p:spPr>
        <p:txBody>
          <a:bodyPr anchor="t"/>
          <a:lstStyle>
            <a:lvl1pPr marL="0" indent="0">
              <a:buNone/>
              <a:defRPr sz="8534"/>
            </a:lvl1pPr>
            <a:lvl2pPr marL="1219352" indent="0">
              <a:buNone/>
              <a:defRPr sz="7468"/>
            </a:lvl2pPr>
            <a:lvl3pPr marL="2438705" indent="0">
              <a:buNone/>
              <a:defRPr sz="6401"/>
            </a:lvl3pPr>
            <a:lvl4pPr marL="3658057" indent="0">
              <a:buNone/>
              <a:defRPr sz="5334"/>
            </a:lvl4pPr>
            <a:lvl5pPr marL="4877410" indent="0">
              <a:buNone/>
              <a:defRPr sz="5334"/>
            </a:lvl5pPr>
            <a:lvl6pPr marL="6096762" indent="0">
              <a:buNone/>
              <a:defRPr sz="5334"/>
            </a:lvl6pPr>
            <a:lvl7pPr marL="7316114" indent="0">
              <a:buNone/>
              <a:defRPr sz="5334"/>
            </a:lvl7pPr>
            <a:lvl8pPr marL="8535467" indent="0">
              <a:buNone/>
              <a:defRPr sz="5334"/>
            </a:lvl8pPr>
            <a:lvl9pPr marL="9754819" indent="0">
              <a:buNone/>
              <a:defRPr sz="533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5" y="6973252"/>
            <a:ext cx="7865499" cy="12918813"/>
          </a:xfrm>
        </p:spPr>
        <p:txBody>
          <a:bodyPr/>
          <a:lstStyle>
            <a:lvl1pPr marL="0" indent="0">
              <a:buNone/>
              <a:defRPr sz="4267"/>
            </a:lvl1pPr>
            <a:lvl2pPr marL="1219352" indent="0">
              <a:buNone/>
              <a:defRPr sz="3734"/>
            </a:lvl2pPr>
            <a:lvl3pPr marL="2438705" indent="0">
              <a:buNone/>
              <a:defRPr sz="3200"/>
            </a:lvl3pPr>
            <a:lvl4pPr marL="3658057" indent="0">
              <a:buNone/>
              <a:defRPr sz="2667"/>
            </a:lvl4pPr>
            <a:lvl5pPr marL="4877410" indent="0">
              <a:buNone/>
              <a:defRPr sz="2667"/>
            </a:lvl5pPr>
            <a:lvl6pPr marL="6096762" indent="0">
              <a:buNone/>
              <a:defRPr sz="2667"/>
            </a:lvl6pPr>
            <a:lvl7pPr marL="7316114" indent="0">
              <a:buNone/>
              <a:defRPr sz="2667"/>
            </a:lvl7pPr>
            <a:lvl8pPr marL="8535467" indent="0">
              <a:buNone/>
              <a:defRPr sz="2667"/>
            </a:lvl8pPr>
            <a:lvl9pPr marL="9754819" indent="0">
              <a:buNone/>
              <a:defRPr sz="26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33E6-5DF1-644E-A472-455B4D11E851}" type="datetimeFigureOut">
              <a:rPr lang="en-US" smtClean="0"/>
              <a:t>8/14/18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5AD3-EEDB-0E42-8BF7-A7ED9533E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738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1237542"/>
            <a:ext cx="21033938" cy="4492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6187685"/>
            <a:ext cx="21033938" cy="14748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21543912"/>
            <a:ext cx="5487114" cy="1237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D33E6-5DF1-644E-A472-455B4D11E851}" type="datetimeFigureOut">
              <a:rPr lang="en-US" smtClean="0"/>
              <a:t>8/14/18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21543912"/>
            <a:ext cx="8230672" cy="1237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21543912"/>
            <a:ext cx="5487114" cy="1237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C5AD3-EEDB-0E42-8BF7-A7ED9533E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27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438705" rtl="0" eaLnBrk="1" latinLnBrk="0" hangingPunct="1">
        <a:lnSpc>
          <a:spcPct val="90000"/>
        </a:lnSpc>
        <a:spcBef>
          <a:spcPct val="0"/>
        </a:spcBef>
        <a:buNone/>
        <a:defRPr sz="117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9676" indent="-609676" algn="l" defTabSz="2438705" rtl="0" eaLnBrk="1" latinLnBrk="0" hangingPunct="1">
        <a:lnSpc>
          <a:spcPct val="90000"/>
        </a:lnSpc>
        <a:spcBef>
          <a:spcPts val="2667"/>
        </a:spcBef>
        <a:buFont typeface="Arial" panose="020B0604020202020204" pitchFamily="34" charset="0"/>
        <a:buChar char="•"/>
        <a:defRPr sz="7468" kern="1200">
          <a:solidFill>
            <a:schemeClr val="tx1"/>
          </a:solidFill>
          <a:latin typeface="+mn-lt"/>
          <a:ea typeface="+mn-ea"/>
          <a:cs typeface="+mn-cs"/>
        </a:defRPr>
      </a:lvl1pPr>
      <a:lvl2pPr marL="1829029" indent="-609676" algn="l" defTabSz="2438705" rtl="0" eaLnBrk="1" latinLnBrk="0" hangingPunct="1">
        <a:lnSpc>
          <a:spcPct val="90000"/>
        </a:lnSpc>
        <a:spcBef>
          <a:spcPts val="1334"/>
        </a:spcBef>
        <a:buFont typeface="Arial" panose="020B0604020202020204" pitchFamily="34" charset="0"/>
        <a:buChar char="•"/>
        <a:defRPr sz="6401" kern="1200">
          <a:solidFill>
            <a:schemeClr val="tx1"/>
          </a:solidFill>
          <a:latin typeface="+mn-lt"/>
          <a:ea typeface="+mn-ea"/>
          <a:cs typeface="+mn-cs"/>
        </a:defRPr>
      </a:lvl2pPr>
      <a:lvl3pPr marL="3048381" indent="-609676" algn="l" defTabSz="2438705" rtl="0" eaLnBrk="1" latinLnBrk="0" hangingPunct="1">
        <a:lnSpc>
          <a:spcPct val="90000"/>
        </a:lnSpc>
        <a:spcBef>
          <a:spcPts val="1334"/>
        </a:spcBef>
        <a:buFont typeface="Arial" panose="020B0604020202020204" pitchFamily="34" charset="0"/>
        <a:buChar char="•"/>
        <a:defRPr sz="5334" kern="1200">
          <a:solidFill>
            <a:schemeClr val="tx1"/>
          </a:solidFill>
          <a:latin typeface="+mn-lt"/>
          <a:ea typeface="+mn-ea"/>
          <a:cs typeface="+mn-cs"/>
        </a:defRPr>
      </a:lvl3pPr>
      <a:lvl4pPr marL="4267733" indent="-609676" algn="l" defTabSz="2438705" rtl="0" eaLnBrk="1" latinLnBrk="0" hangingPunct="1">
        <a:lnSpc>
          <a:spcPct val="90000"/>
        </a:lnSpc>
        <a:spcBef>
          <a:spcPts val="1334"/>
        </a:spcBef>
        <a:buFont typeface="Arial" panose="020B0604020202020204" pitchFamily="34" charset="0"/>
        <a:buChar char="•"/>
        <a:defRPr sz="4801" kern="1200">
          <a:solidFill>
            <a:schemeClr val="tx1"/>
          </a:solidFill>
          <a:latin typeface="+mn-lt"/>
          <a:ea typeface="+mn-ea"/>
          <a:cs typeface="+mn-cs"/>
        </a:defRPr>
      </a:lvl4pPr>
      <a:lvl5pPr marL="5487086" indent="-609676" algn="l" defTabSz="2438705" rtl="0" eaLnBrk="1" latinLnBrk="0" hangingPunct="1">
        <a:lnSpc>
          <a:spcPct val="90000"/>
        </a:lnSpc>
        <a:spcBef>
          <a:spcPts val="1334"/>
        </a:spcBef>
        <a:buFont typeface="Arial" panose="020B0604020202020204" pitchFamily="34" charset="0"/>
        <a:buChar char="•"/>
        <a:defRPr sz="4801" kern="1200">
          <a:solidFill>
            <a:schemeClr val="tx1"/>
          </a:solidFill>
          <a:latin typeface="+mn-lt"/>
          <a:ea typeface="+mn-ea"/>
          <a:cs typeface="+mn-cs"/>
        </a:defRPr>
      </a:lvl5pPr>
      <a:lvl6pPr marL="6706438" indent="-609676" algn="l" defTabSz="2438705" rtl="0" eaLnBrk="1" latinLnBrk="0" hangingPunct="1">
        <a:lnSpc>
          <a:spcPct val="90000"/>
        </a:lnSpc>
        <a:spcBef>
          <a:spcPts val="1334"/>
        </a:spcBef>
        <a:buFont typeface="Arial" panose="020B0604020202020204" pitchFamily="34" charset="0"/>
        <a:buChar char="•"/>
        <a:defRPr sz="4801" kern="1200">
          <a:solidFill>
            <a:schemeClr val="tx1"/>
          </a:solidFill>
          <a:latin typeface="+mn-lt"/>
          <a:ea typeface="+mn-ea"/>
          <a:cs typeface="+mn-cs"/>
        </a:defRPr>
      </a:lvl6pPr>
      <a:lvl7pPr marL="7925791" indent="-609676" algn="l" defTabSz="2438705" rtl="0" eaLnBrk="1" latinLnBrk="0" hangingPunct="1">
        <a:lnSpc>
          <a:spcPct val="90000"/>
        </a:lnSpc>
        <a:spcBef>
          <a:spcPts val="1334"/>
        </a:spcBef>
        <a:buFont typeface="Arial" panose="020B0604020202020204" pitchFamily="34" charset="0"/>
        <a:buChar char="•"/>
        <a:defRPr sz="4801" kern="1200">
          <a:solidFill>
            <a:schemeClr val="tx1"/>
          </a:solidFill>
          <a:latin typeface="+mn-lt"/>
          <a:ea typeface="+mn-ea"/>
          <a:cs typeface="+mn-cs"/>
        </a:defRPr>
      </a:lvl7pPr>
      <a:lvl8pPr marL="9145143" indent="-609676" algn="l" defTabSz="2438705" rtl="0" eaLnBrk="1" latinLnBrk="0" hangingPunct="1">
        <a:lnSpc>
          <a:spcPct val="90000"/>
        </a:lnSpc>
        <a:spcBef>
          <a:spcPts val="1334"/>
        </a:spcBef>
        <a:buFont typeface="Arial" panose="020B0604020202020204" pitchFamily="34" charset="0"/>
        <a:buChar char="•"/>
        <a:defRPr sz="4801" kern="1200">
          <a:solidFill>
            <a:schemeClr val="tx1"/>
          </a:solidFill>
          <a:latin typeface="+mn-lt"/>
          <a:ea typeface="+mn-ea"/>
          <a:cs typeface="+mn-cs"/>
        </a:defRPr>
      </a:lvl8pPr>
      <a:lvl9pPr marL="10364495" indent="-609676" algn="l" defTabSz="2438705" rtl="0" eaLnBrk="1" latinLnBrk="0" hangingPunct="1">
        <a:lnSpc>
          <a:spcPct val="90000"/>
        </a:lnSpc>
        <a:spcBef>
          <a:spcPts val="1334"/>
        </a:spcBef>
        <a:buFont typeface="Arial" panose="020B0604020202020204" pitchFamily="34" charset="0"/>
        <a:buChar char="•"/>
        <a:defRPr sz="4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38705" rtl="0" eaLnBrk="1" latinLnBrk="0" hangingPunct="1">
        <a:defRPr sz="4801" kern="1200">
          <a:solidFill>
            <a:schemeClr val="tx1"/>
          </a:solidFill>
          <a:latin typeface="+mn-lt"/>
          <a:ea typeface="+mn-ea"/>
          <a:cs typeface="+mn-cs"/>
        </a:defRPr>
      </a:lvl1pPr>
      <a:lvl2pPr marL="1219352" algn="l" defTabSz="2438705" rtl="0" eaLnBrk="1" latinLnBrk="0" hangingPunct="1">
        <a:defRPr sz="4801" kern="1200">
          <a:solidFill>
            <a:schemeClr val="tx1"/>
          </a:solidFill>
          <a:latin typeface="+mn-lt"/>
          <a:ea typeface="+mn-ea"/>
          <a:cs typeface="+mn-cs"/>
        </a:defRPr>
      </a:lvl2pPr>
      <a:lvl3pPr marL="2438705" algn="l" defTabSz="2438705" rtl="0" eaLnBrk="1" latinLnBrk="0" hangingPunct="1">
        <a:defRPr sz="4801" kern="1200">
          <a:solidFill>
            <a:schemeClr val="tx1"/>
          </a:solidFill>
          <a:latin typeface="+mn-lt"/>
          <a:ea typeface="+mn-ea"/>
          <a:cs typeface="+mn-cs"/>
        </a:defRPr>
      </a:lvl3pPr>
      <a:lvl4pPr marL="3658057" algn="l" defTabSz="2438705" rtl="0" eaLnBrk="1" latinLnBrk="0" hangingPunct="1">
        <a:defRPr sz="4801" kern="1200">
          <a:solidFill>
            <a:schemeClr val="tx1"/>
          </a:solidFill>
          <a:latin typeface="+mn-lt"/>
          <a:ea typeface="+mn-ea"/>
          <a:cs typeface="+mn-cs"/>
        </a:defRPr>
      </a:lvl4pPr>
      <a:lvl5pPr marL="4877410" algn="l" defTabSz="2438705" rtl="0" eaLnBrk="1" latinLnBrk="0" hangingPunct="1">
        <a:defRPr sz="4801" kern="1200">
          <a:solidFill>
            <a:schemeClr val="tx1"/>
          </a:solidFill>
          <a:latin typeface="+mn-lt"/>
          <a:ea typeface="+mn-ea"/>
          <a:cs typeface="+mn-cs"/>
        </a:defRPr>
      </a:lvl5pPr>
      <a:lvl6pPr marL="6096762" algn="l" defTabSz="2438705" rtl="0" eaLnBrk="1" latinLnBrk="0" hangingPunct="1">
        <a:defRPr sz="4801" kern="1200">
          <a:solidFill>
            <a:schemeClr val="tx1"/>
          </a:solidFill>
          <a:latin typeface="+mn-lt"/>
          <a:ea typeface="+mn-ea"/>
          <a:cs typeface="+mn-cs"/>
        </a:defRPr>
      </a:lvl6pPr>
      <a:lvl7pPr marL="7316114" algn="l" defTabSz="2438705" rtl="0" eaLnBrk="1" latinLnBrk="0" hangingPunct="1">
        <a:defRPr sz="4801" kern="1200">
          <a:solidFill>
            <a:schemeClr val="tx1"/>
          </a:solidFill>
          <a:latin typeface="+mn-lt"/>
          <a:ea typeface="+mn-ea"/>
          <a:cs typeface="+mn-cs"/>
        </a:defRPr>
      </a:lvl7pPr>
      <a:lvl8pPr marL="8535467" algn="l" defTabSz="2438705" rtl="0" eaLnBrk="1" latinLnBrk="0" hangingPunct="1">
        <a:defRPr sz="4801" kern="1200">
          <a:solidFill>
            <a:schemeClr val="tx1"/>
          </a:solidFill>
          <a:latin typeface="+mn-lt"/>
          <a:ea typeface="+mn-ea"/>
          <a:cs typeface="+mn-cs"/>
        </a:defRPr>
      </a:lvl8pPr>
      <a:lvl9pPr marL="9754819" algn="l" defTabSz="2438705" rtl="0" eaLnBrk="1" latinLnBrk="0" hangingPunct="1">
        <a:defRPr sz="4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717E90E-2EA3-7246-8562-659DB1889EBF}"/>
              </a:ext>
            </a:extLst>
          </p:cNvPr>
          <p:cNvSpPr txBox="1"/>
          <p:nvPr/>
        </p:nvSpPr>
        <p:spPr>
          <a:xfrm>
            <a:off x="6241999" y="9358505"/>
            <a:ext cx="12391502" cy="4524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402" dirty="0"/>
              <a:t>Region 2</a:t>
            </a:r>
          </a:p>
          <a:p>
            <a:pPr algn="ctr"/>
            <a:r>
              <a:rPr lang="en-US" sz="14402" dirty="0"/>
              <a:t>1920 x 1830</a:t>
            </a:r>
          </a:p>
        </p:txBody>
      </p:sp>
    </p:spTree>
    <p:extLst>
      <p:ext uri="{BB962C8B-B14F-4D97-AF65-F5344CB8AC3E}">
        <p14:creationId xmlns:p14="http://schemas.microsoft.com/office/powerpoint/2010/main" val="4204869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5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Colin McDonell</dc:creator>
  <cp:lastModifiedBy>Colin McDonell</cp:lastModifiedBy>
  <cp:revision>1</cp:revision>
  <dcterms:created xsi:type="dcterms:W3CDTF">2018-08-14T19:20:51Z</dcterms:created>
  <dcterms:modified xsi:type="dcterms:W3CDTF">2018-08-14T19:24:19Z</dcterms:modified>
</cp:coreProperties>
</file>