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34"/>
  </p:notesMasterIdLst>
  <p:sldIdLst>
    <p:sldId id="256" r:id="rId2"/>
    <p:sldId id="257" r:id="rId3"/>
    <p:sldId id="258" r:id="rId4"/>
    <p:sldId id="277" r:id="rId5"/>
    <p:sldId id="284" r:id="rId6"/>
    <p:sldId id="259" r:id="rId7"/>
    <p:sldId id="261" r:id="rId8"/>
    <p:sldId id="262" r:id="rId9"/>
    <p:sldId id="263" r:id="rId10"/>
    <p:sldId id="265" r:id="rId11"/>
    <p:sldId id="264" r:id="rId12"/>
    <p:sldId id="268" r:id="rId13"/>
    <p:sldId id="280" r:id="rId14"/>
    <p:sldId id="281" r:id="rId15"/>
    <p:sldId id="292" r:id="rId16"/>
    <p:sldId id="266" r:id="rId17"/>
    <p:sldId id="269" r:id="rId18"/>
    <p:sldId id="286" r:id="rId19"/>
    <p:sldId id="271" r:id="rId20"/>
    <p:sldId id="270" r:id="rId21"/>
    <p:sldId id="282" r:id="rId22"/>
    <p:sldId id="283" r:id="rId23"/>
    <p:sldId id="273" r:id="rId24"/>
    <p:sldId id="293" r:id="rId25"/>
    <p:sldId id="279" r:id="rId26"/>
    <p:sldId id="291" r:id="rId27"/>
    <p:sldId id="287" r:id="rId28"/>
    <p:sldId id="289" r:id="rId29"/>
    <p:sldId id="288" r:id="rId30"/>
    <p:sldId id="294" r:id="rId31"/>
    <p:sldId id="290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682117-CF0F-49A8-9314-73AC7A38CF8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297D421-4981-4D97-8343-5768CA0332DB}">
      <dgm:prSet phldrT="[Text]"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200" b="1" dirty="0" smtClean="0"/>
            <a:t>Initiation</a:t>
          </a:r>
          <a:endParaRPr lang="en-US" sz="1200" b="1" dirty="0"/>
        </a:p>
      </dgm:t>
    </dgm:pt>
    <dgm:pt modelId="{81E47E82-8BA5-4B9B-80F5-DBD510AF935F}" type="parTrans" cxnId="{09A63163-3BBB-429D-BF98-0C9ECCB1FDA0}">
      <dgm:prSet/>
      <dgm:spPr/>
      <dgm:t>
        <a:bodyPr/>
        <a:lstStyle/>
        <a:p>
          <a:endParaRPr lang="en-US" sz="1200"/>
        </a:p>
      </dgm:t>
    </dgm:pt>
    <dgm:pt modelId="{A58A0160-0B2E-4893-8917-5655E1329B0A}" type="sibTrans" cxnId="{09A63163-3BBB-429D-BF98-0C9ECCB1FDA0}">
      <dgm:prSet/>
      <dgm:spPr/>
      <dgm:t>
        <a:bodyPr/>
        <a:lstStyle/>
        <a:p>
          <a:endParaRPr lang="en-US" sz="1200"/>
        </a:p>
      </dgm:t>
    </dgm:pt>
    <dgm:pt modelId="{0A9E4E1A-F2D9-45D4-9BA9-DC6ECFC76243}">
      <dgm:prSet phldrT="[Text]" custT="1"/>
      <dgm:spPr/>
      <dgm:t>
        <a:bodyPr/>
        <a:lstStyle/>
        <a:p>
          <a:r>
            <a:rPr lang="en-US" sz="1200" dirty="0" smtClean="0"/>
            <a:t>Planning</a:t>
          </a:r>
          <a:endParaRPr lang="en-US" sz="1200" dirty="0"/>
        </a:p>
      </dgm:t>
    </dgm:pt>
    <dgm:pt modelId="{57FC8C1C-ECDF-4898-82AC-07BD89F0FB83}" type="parTrans" cxnId="{36D9CF5F-32B3-4A0A-9B9F-A041CA7B2224}">
      <dgm:prSet/>
      <dgm:spPr/>
      <dgm:t>
        <a:bodyPr/>
        <a:lstStyle/>
        <a:p>
          <a:endParaRPr lang="en-US" sz="1200"/>
        </a:p>
      </dgm:t>
    </dgm:pt>
    <dgm:pt modelId="{D64E0A6E-F04F-4AA1-AFFE-16D41AA88D13}" type="sibTrans" cxnId="{36D9CF5F-32B3-4A0A-9B9F-A041CA7B2224}">
      <dgm:prSet/>
      <dgm:spPr/>
      <dgm:t>
        <a:bodyPr/>
        <a:lstStyle/>
        <a:p>
          <a:endParaRPr lang="en-US" sz="1200"/>
        </a:p>
      </dgm:t>
    </dgm:pt>
    <dgm:pt modelId="{FFC255C8-F842-4242-8FA1-A6869511E2AD}">
      <dgm:prSet phldrT="[Text]" custT="1"/>
      <dgm:spPr/>
      <dgm:t>
        <a:bodyPr/>
        <a:lstStyle/>
        <a:p>
          <a:r>
            <a:rPr lang="en-US" sz="1200" dirty="0" smtClean="0"/>
            <a:t>Execution</a:t>
          </a:r>
          <a:endParaRPr lang="en-US" sz="1200" dirty="0"/>
        </a:p>
      </dgm:t>
    </dgm:pt>
    <dgm:pt modelId="{781AF2E4-9610-4AC1-926E-1D4AFB45BCD7}" type="parTrans" cxnId="{D902C053-46E8-4C9D-A5B8-B39173AA87C1}">
      <dgm:prSet/>
      <dgm:spPr/>
      <dgm:t>
        <a:bodyPr/>
        <a:lstStyle/>
        <a:p>
          <a:endParaRPr lang="en-US" sz="1200"/>
        </a:p>
      </dgm:t>
    </dgm:pt>
    <dgm:pt modelId="{298423C4-4504-4D96-AE3A-D55009AE5F82}" type="sibTrans" cxnId="{D902C053-46E8-4C9D-A5B8-B39173AA87C1}">
      <dgm:prSet/>
      <dgm:spPr/>
      <dgm:t>
        <a:bodyPr/>
        <a:lstStyle/>
        <a:p>
          <a:endParaRPr lang="en-US" sz="1200"/>
        </a:p>
      </dgm:t>
    </dgm:pt>
    <dgm:pt modelId="{901F40E1-7DD4-4771-B9FF-EBEEEA20E00C}">
      <dgm:prSet phldrT="[Text]" custT="1"/>
      <dgm:spPr/>
      <dgm:t>
        <a:bodyPr/>
        <a:lstStyle/>
        <a:p>
          <a:r>
            <a:rPr lang="en-US" sz="1200" dirty="0" smtClean="0"/>
            <a:t>Control</a:t>
          </a:r>
          <a:endParaRPr lang="en-US" sz="1200" dirty="0"/>
        </a:p>
      </dgm:t>
    </dgm:pt>
    <dgm:pt modelId="{CA9DA878-1004-4190-982B-DEFAC347F1BD}" type="parTrans" cxnId="{253B7C71-CCFF-4858-B87D-C2E8D2D28D25}">
      <dgm:prSet/>
      <dgm:spPr/>
      <dgm:t>
        <a:bodyPr/>
        <a:lstStyle/>
        <a:p>
          <a:endParaRPr lang="en-US" sz="1200"/>
        </a:p>
      </dgm:t>
    </dgm:pt>
    <dgm:pt modelId="{2F20B979-2CF4-4E6B-8E60-4B04569BB9CA}" type="sibTrans" cxnId="{253B7C71-CCFF-4858-B87D-C2E8D2D28D25}">
      <dgm:prSet/>
      <dgm:spPr/>
      <dgm:t>
        <a:bodyPr/>
        <a:lstStyle/>
        <a:p>
          <a:endParaRPr lang="en-US" sz="1200"/>
        </a:p>
      </dgm:t>
    </dgm:pt>
    <dgm:pt modelId="{5EF517F9-419B-44E3-8A03-17DC6B7D2C73}">
      <dgm:prSet phldrT="[Text]" custT="1"/>
      <dgm:spPr/>
      <dgm:t>
        <a:bodyPr/>
        <a:lstStyle/>
        <a:p>
          <a:r>
            <a:rPr lang="en-US" sz="1200" dirty="0" smtClean="0"/>
            <a:t>Closing</a:t>
          </a:r>
          <a:endParaRPr lang="en-US" sz="1200" dirty="0"/>
        </a:p>
      </dgm:t>
    </dgm:pt>
    <dgm:pt modelId="{0B0D3A2A-AC5A-4D16-8F1E-B0D9036C0129}" type="parTrans" cxnId="{2ACA092B-0E40-40C4-A2CA-951F2F6EF9B1}">
      <dgm:prSet/>
      <dgm:spPr/>
      <dgm:t>
        <a:bodyPr/>
        <a:lstStyle/>
        <a:p>
          <a:endParaRPr lang="en-US" sz="1200"/>
        </a:p>
      </dgm:t>
    </dgm:pt>
    <dgm:pt modelId="{505E7DB4-E2F9-44A2-AD16-8C6143D7D943}" type="sibTrans" cxnId="{2ACA092B-0E40-40C4-A2CA-951F2F6EF9B1}">
      <dgm:prSet/>
      <dgm:spPr/>
      <dgm:t>
        <a:bodyPr/>
        <a:lstStyle/>
        <a:p>
          <a:endParaRPr lang="en-US" sz="1200"/>
        </a:p>
      </dgm:t>
    </dgm:pt>
    <dgm:pt modelId="{AF8CD95B-0481-4950-820D-25F9C339AD1A}">
      <dgm:prSet phldrT="[Text]" custT="1"/>
      <dgm:spPr/>
      <dgm:t>
        <a:bodyPr/>
        <a:lstStyle/>
        <a:p>
          <a:r>
            <a:rPr lang="en-US" sz="1200" dirty="0" smtClean="0"/>
            <a:t>Maintenance</a:t>
          </a:r>
          <a:endParaRPr lang="en-US" sz="1200" dirty="0"/>
        </a:p>
      </dgm:t>
    </dgm:pt>
    <dgm:pt modelId="{58265456-6102-49E1-B36F-C67AD0831009}" type="parTrans" cxnId="{6F39EC44-180E-4C4F-9BB1-BFE8F625FCA6}">
      <dgm:prSet/>
      <dgm:spPr/>
      <dgm:t>
        <a:bodyPr/>
        <a:lstStyle/>
        <a:p>
          <a:endParaRPr lang="en-US" sz="1200"/>
        </a:p>
      </dgm:t>
    </dgm:pt>
    <dgm:pt modelId="{54B5C5AE-7BB2-4EAD-B033-8C1E58C5CC1D}" type="sibTrans" cxnId="{6F39EC44-180E-4C4F-9BB1-BFE8F625FCA6}">
      <dgm:prSet/>
      <dgm:spPr/>
      <dgm:t>
        <a:bodyPr/>
        <a:lstStyle/>
        <a:p>
          <a:endParaRPr lang="en-US" sz="1200"/>
        </a:p>
      </dgm:t>
    </dgm:pt>
    <dgm:pt modelId="{727A5BCD-BC22-4425-983E-A9C2FEDC9200}" type="pres">
      <dgm:prSet presAssocID="{00682117-CF0F-49A8-9314-73AC7A38CF8D}" presName="Name0" presStyleCnt="0">
        <dgm:presLayoutVars>
          <dgm:dir/>
          <dgm:animLvl val="lvl"/>
          <dgm:resizeHandles val="exact"/>
        </dgm:presLayoutVars>
      </dgm:prSet>
      <dgm:spPr/>
    </dgm:pt>
    <dgm:pt modelId="{14D528A7-E5A5-4842-B3D2-E7B333D10264}" type="pres">
      <dgm:prSet presAssocID="{8297D421-4981-4D97-8343-5768CA0332DB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83922-17F0-4342-A127-E43F5E4D561F}" type="pres">
      <dgm:prSet presAssocID="{A58A0160-0B2E-4893-8917-5655E1329B0A}" presName="parTxOnlySpace" presStyleCnt="0"/>
      <dgm:spPr/>
    </dgm:pt>
    <dgm:pt modelId="{5D55E53F-CB9C-461A-995B-8A2D1F5DF934}" type="pres">
      <dgm:prSet presAssocID="{0A9E4E1A-F2D9-45D4-9BA9-DC6ECFC76243}" presName="parTxOnly" presStyleLbl="node1" presStyleIdx="1" presStyleCnt="6" custScaleX="838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D75AD-23AE-4B07-AF73-9EAA3FAA9F89}" type="pres">
      <dgm:prSet presAssocID="{D64E0A6E-F04F-4AA1-AFFE-16D41AA88D13}" presName="parTxOnlySpace" presStyleCnt="0"/>
      <dgm:spPr/>
    </dgm:pt>
    <dgm:pt modelId="{929C4D61-A2AC-4E06-9B7C-C7770CD03E81}" type="pres">
      <dgm:prSet presAssocID="{FFC255C8-F842-4242-8FA1-A6869511E2A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87899-5DA1-4C1C-BCBF-5F4FA7A971DE}" type="pres">
      <dgm:prSet presAssocID="{298423C4-4504-4D96-AE3A-D55009AE5F82}" presName="parTxOnlySpace" presStyleCnt="0"/>
      <dgm:spPr/>
    </dgm:pt>
    <dgm:pt modelId="{F91EAF1F-9D95-45E4-B333-17036F8F3B6F}" type="pres">
      <dgm:prSet presAssocID="{901F40E1-7DD4-4771-B9FF-EBEEEA20E00C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2C3A6-DEB7-40B0-97B9-26C4FC73FBA7}" type="pres">
      <dgm:prSet presAssocID="{2F20B979-2CF4-4E6B-8E60-4B04569BB9CA}" presName="parTxOnlySpace" presStyleCnt="0"/>
      <dgm:spPr/>
    </dgm:pt>
    <dgm:pt modelId="{DAA26D18-0DCD-4A5D-82A6-81C6791111ED}" type="pres">
      <dgm:prSet presAssocID="{5EF517F9-419B-44E3-8A03-17DC6B7D2C7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6F388-9018-4677-9835-A183930C2C63}" type="pres">
      <dgm:prSet presAssocID="{505E7DB4-E2F9-44A2-AD16-8C6143D7D943}" presName="parTxOnlySpace" presStyleCnt="0"/>
      <dgm:spPr/>
    </dgm:pt>
    <dgm:pt modelId="{A1693C0B-6DB2-4C9E-AAF2-AFE19083BB8C}" type="pres">
      <dgm:prSet presAssocID="{AF8CD95B-0481-4950-820D-25F9C339AD1A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15898C-B16F-4B9D-A6A2-1BD04D3F7170}" type="presOf" srcId="{8297D421-4981-4D97-8343-5768CA0332DB}" destId="{14D528A7-E5A5-4842-B3D2-E7B333D10264}" srcOrd="0" destOrd="0" presId="urn:microsoft.com/office/officeart/2005/8/layout/chevron1"/>
    <dgm:cxn modelId="{C496D0E0-EAFF-4505-BBDD-AA0870DF40AF}" type="presOf" srcId="{901F40E1-7DD4-4771-B9FF-EBEEEA20E00C}" destId="{F91EAF1F-9D95-45E4-B333-17036F8F3B6F}" srcOrd="0" destOrd="0" presId="urn:microsoft.com/office/officeart/2005/8/layout/chevron1"/>
    <dgm:cxn modelId="{D902C053-46E8-4C9D-A5B8-B39173AA87C1}" srcId="{00682117-CF0F-49A8-9314-73AC7A38CF8D}" destId="{FFC255C8-F842-4242-8FA1-A6869511E2AD}" srcOrd="2" destOrd="0" parTransId="{781AF2E4-9610-4AC1-926E-1D4AFB45BCD7}" sibTransId="{298423C4-4504-4D96-AE3A-D55009AE5F82}"/>
    <dgm:cxn modelId="{2ACA092B-0E40-40C4-A2CA-951F2F6EF9B1}" srcId="{00682117-CF0F-49A8-9314-73AC7A38CF8D}" destId="{5EF517F9-419B-44E3-8A03-17DC6B7D2C73}" srcOrd="4" destOrd="0" parTransId="{0B0D3A2A-AC5A-4D16-8F1E-B0D9036C0129}" sibTransId="{505E7DB4-E2F9-44A2-AD16-8C6143D7D943}"/>
    <dgm:cxn modelId="{253B7C71-CCFF-4858-B87D-C2E8D2D28D25}" srcId="{00682117-CF0F-49A8-9314-73AC7A38CF8D}" destId="{901F40E1-7DD4-4771-B9FF-EBEEEA20E00C}" srcOrd="3" destOrd="0" parTransId="{CA9DA878-1004-4190-982B-DEFAC347F1BD}" sibTransId="{2F20B979-2CF4-4E6B-8E60-4B04569BB9CA}"/>
    <dgm:cxn modelId="{EF721E20-5EC0-4B2F-A885-4022ED4BB67E}" type="presOf" srcId="{FFC255C8-F842-4242-8FA1-A6869511E2AD}" destId="{929C4D61-A2AC-4E06-9B7C-C7770CD03E81}" srcOrd="0" destOrd="0" presId="urn:microsoft.com/office/officeart/2005/8/layout/chevron1"/>
    <dgm:cxn modelId="{09A63163-3BBB-429D-BF98-0C9ECCB1FDA0}" srcId="{00682117-CF0F-49A8-9314-73AC7A38CF8D}" destId="{8297D421-4981-4D97-8343-5768CA0332DB}" srcOrd="0" destOrd="0" parTransId="{81E47E82-8BA5-4B9B-80F5-DBD510AF935F}" sibTransId="{A58A0160-0B2E-4893-8917-5655E1329B0A}"/>
    <dgm:cxn modelId="{36D9CF5F-32B3-4A0A-9B9F-A041CA7B2224}" srcId="{00682117-CF0F-49A8-9314-73AC7A38CF8D}" destId="{0A9E4E1A-F2D9-45D4-9BA9-DC6ECFC76243}" srcOrd="1" destOrd="0" parTransId="{57FC8C1C-ECDF-4898-82AC-07BD89F0FB83}" sibTransId="{D64E0A6E-F04F-4AA1-AFFE-16D41AA88D13}"/>
    <dgm:cxn modelId="{8B121836-11BC-44DB-8276-0AEF2B1E92CE}" type="presOf" srcId="{5EF517F9-419B-44E3-8A03-17DC6B7D2C73}" destId="{DAA26D18-0DCD-4A5D-82A6-81C6791111ED}" srcOrd="0" destOrd="0" presId="urn:microsoft.com/office/officeart/2005/8/layout/chevron1"/>
    <dgm:cxn modelId="{6F39EC44-180E-4C4F-9BB1-BFE8F625FCA6}" srcId="{00682117-CF0F-49A8-9314-73AC7A38CF8D}" destId="{AF8CD95B-0481-4950-820D-25F9C339AD1A}" srcOrd="5" destOrd="0" parTransId="{58265456-6102-49E1-B36F-C67AD0831009}" sibTransId="{54B5C5AE-7BB2-4EAD-B033-8C1E58C5CC1D}"/>
    <dgm:cxn modelId="{B1BBC1A8-5DB7-4AAF-A74C-AC2390769AAD}" type="presOf" srcId="{0A9E4E1A-F2D9-45D4-9BA9-DC6ECFC76243}" destId="{5D55E53F-CB9C-461A-995B-8A2D1F5DF934}" srcOrd="0" destOrd="0" presId="urn:microsoft.com/office/officeart/2005/8/layout/chevron1"/>
    <dgm:cxn modelId="{ED209B9E-45ED-4F42-8B1F-2B92194BB691}" type="presOf" srcId="{AF8CD95B-0481-4950-820D-25F9C339AD1A}" destId="{A1693C0B-6DB2-4C9E-AAF2-AFE19083BB8C}" srcOrd="0" destOrd="0" presId="urn:microsoft.com/office/officeart/2005/8/layout/chevron1"/>
    <dgm:cxn modelId="{62149910-4484-4AC6-AE21-37723BE0D3F4}" type="presOf" srcId="{00682117-CF0F-49A8-9314-73AC7A38CF8D}" destId="{727A5BCD-BC22-4425-983E-A9C2FEDC9200}" srcOrd="0" destOrd="0" presId="urn:microsoft.com/office/officeart/2005/8/layout/chevron1"/>
    <dgm:cxn modelId="{67F2C48A-9EFA-4DF1-8E3B-EDF04A0F6DB5}" type="presParOf" srcId="{727A5BCD-BC22-4425-983E-A9C2FEDC9200}" destId="{14D528A7-E5A5-4842-B3D2-E7B333D10264}" srcOrd="0" destOrd="0" presId="urn:microsoft.com/office/officeart/2005/8/layout/chevron1"/>
    <dgm:cxn modelId="{EDD7E374-C71E-45D8-BEAE-4B332BE0E599}" type="presParOf" srcId="{727A5BCD-BC22-4425-983E-A9C2FEDC9200}" destId="{2E883922-17F0-4342-A127-E43F5E4D561F}" srcOrd="1" destOrd="0" presId="urn:microsoft.com/office/officeart/2005/8/layout/chevron1"/>
    <dgm:cxn modelId="{095C4764-F623-486A-BA73-5000EAA15F6B}" type="presParOf" srcId="{727A5BCD-BC22-4425-983E-A9C2FEDC9200}" destId="{5D55E53F-CB9C-461A-995B-8A2D1F5DF934}" srcOrd="2" destOrd="0" presId="urn:microsoft.com/office/officeart/2005/8/layout/chevron1"/>
    <dgm:cxn modelId="{4C281643-B48B-47F8-9B6D-2832165BE6FC}" type="presParOf" srcId="{727A5BCD-BC22-4425-983E-A9C2FEDC9200}" destId="{E55D75AD-23AE-4B07-AF73-9EAA3FAA9F89}" srcOrd="3" destOrd="0" presId="urn:microsoft.com/office/officeart/2005/8/layout/chevron1"/>
    <dgm:cxn modelId="{F47AA09E-3AAB-458C-A578-8A3A082AA7D7}" type="presParOf" srcId="{727A5BCD-BC22-4425-983E-A9C2FEDC9200}" destId="{929C4D61-A2AC-4E06-9B7C-C7770CD03E81}" srcOrd="4" destOrd="0" presId="urn:microsoft.com/office/officeart/2005/8/layout/chevron1"/>
    <dgm:cxn modelId="{560355E9-E922-4075-BC79-A2CFA4F251AB}" type="presParOf" srcId="{727A5BCD-BC22-4425-983E-A9C2FEDC9200}" destId="{92587899-5DA1-4C1C-BCBF-5F4FA7A971DE}" srcOrd="5" destOrd="0" presId="urn:microsoft.com/office/officeart/2005/8/layout/chevron1"/>
    <dgm:cxn modelId="{2EF12589-471A-4686-A848-A6721AB58702}" type="presParOf" srcId="{727A5BCD-BC22-4425-983E-A9C2FEDC9200}" destId="{F91EAF1F-9D95-45E4-B333-17036F8F3B6F}" srcOrd="6" destOrd="0" presId="urn:microsoft.com/office/officeart/2005/8/layout/chevron1"/>
    <dgm:cxn modelId="{51A2F706-9D26-46D8-B9FF-1E4DFFC94247}" type="presParOf" srcId="{727A5BCD-BC22-4425-983E-A9C2FEDC9200}" destId="{5BA2C3A6-DEB7-40B0-97B9-26C4FC73FBA7}" srcOrd="7" destOrd="0" presId="urn:microsoft.com/office/officeart/2005/8/layout/chevron1"/>
    <dgm:cxn modelId="{F8CB26A8-2221-41D0-8280-60A96B41D59C}" type="presParOf" srcId="{727A5BCD-BC22-4425-983E-A9C2FEDC9200}" destId="{DAA26D18-0DCD-4A5D-82A6-81C6791111ED}" srcOrd="8" destOrd="0" presId="urn:microsoft.com/office/officeart/2005/8/layout/chevron1"/>
    <dgm:cxn modelId="{5032E0B2-9FA3-43F3-B5CB-A4C03F5AFF04}" type="presParOf" srcId="{727A5BCD-BC22-4425-983E-A9C2FEDC9200}" destId="{3916F388-9018-4677-9835-A183930C2C63}" srcOrd="9" destOrd="0" presId="urn:microsoft.com/office/officeart/2005/8/layout/chevron1"/>
    <dgm:cxn modelId="{017922EC-0177-4504-9087-963D7D209D79}" type="presParOf" srcId="{727A5BCD-BC22-4425-983E-A9C2FEDC9200}" destId="{A1693C0B-6DB2-4C9E-AAF2-AFE19083BB8C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682117-CF0F-49A8-9314-73AC7A38CF8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297D421-4981-4D97-8343-5768CA0332DB}">
      <dgm:prSet phldrT="[Text]" custT="1"/>
      <dgm:spPr/>
      <dgm:t>
        <a:bodyPr/>
        <a:lstStyle/>
        <a:p>
          <a:r>
            <a:rPr lang="en-US" sz="1200" b="1" dirty="0" smtClean="0"/>
            <a:t>Initiation</a:t>
          </a:r>
          <a:endParaRPr lang="en-US" sz="1200" b="1" dirty="0"/>
        </a:p>
      </dgm:t>
    </dgm:pt>
    <dgm:pt modelId="{81E47E82-8BA5-4B9B-80F5-DBD510AF935F}" type="parTrans" cxnId="{09A63163-3BBB-429D-BF98-0C9ECCB1FDA0}">
      <dgm:prSet/>
      <dgm:spPr/>
      <dgm:t>
        <a:bodyPr/>
        <a:lstStyle/>
        <a:p>
          <a:endParaRPr lang="en-US" sz="1200"/>
        </a:p>
      </dgm:t>
    </dgm:pt>
    <dgm:pt modelId="{A58A0160-0B2E-4893-8917-5655E1329B0A}" type="sibTrans" cxnId="{09A63163-3BBB-429D-BF98-0C9ECCB1FDA0}">
      <dgm:prSet/>
      <dgm:spPr/>
      <dgm:t>
        <a:bodyPr/>
        <a:lstStyle/>
        <a:p>
          <a:endParaRPr lang="en-US" sz="1200"/>
        </a:p>
      </dgm:t>
    </dgm:pt>
    <dgm:pt modelId="{0A9E4E1A-F2D9-45D4-9BA9-DC6ECFC76243}">
      <dgm:prSet phldrT="[Text]"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200" dirty="0" smtClean="0"/>
            <a:t>Planning</a:t>
          </a:r>
          <a:endParaRPr lang="en-US" sz="1200" dirty="0"/>
        </a:p>
      </dgm:t>
    </dgm:pt>
    <dgm:pt modelId="{57FC8C1C-ECDF-4898-82AC-07BD89F0FB83}" type="parTrans" cxnId="{36D9CF5F-32B3-4A0A-9B9F-A041CA7B2224}">
      <dgm:prSet/>
      <dgm:spPr/>
      <dgm:t>
        <a:bodyPr/>
        <a:lstStyle/>
        <a:p>
          <a:endParaRPr lang="en-US" sz="1200"/>
        </a:p>
      </dgm:t>
    </dgm:pt>
    <dgm:pt modelId="{D64E0A6E-F04F-4AA1-AFFE-16D41AA88D13}" type="sibTrans" cxnId="{36D9CF5F-32B3-4A0A-9B9F-A041CA7B2224}">
      <dgm:prSet/>
      <dgm:spPr/>
      <dgm:t>
        <a:bodyPr/>
        <a:lstStyle/>
        <a:p>
          <a:endParaRPr lang="en-US" sz="1200"/>
        </a:p>
      </dgm:t>
    </dgm:pt>
    <dgm:pt modelId="{FFC255C8-F842-4242-8FA1-A6869511E2AD}">
      <dgm:prSet phldrT="[Text]" custT="1"/>
      <dgm:spPr/>
      <dgm:t>
        <a:bodyPr/>
        <a:lstStyle/>
        <a:p>
          <a:r>
            <a:rPr lang="en-US" sz="1200" dirty="0" smtClean="0"/>
            <a:t>Execution</a:t>
          </a:r>
          <a:endParaRPr lang="en-US" sz="1200" dirty="0"/>
        </a:p>
      </dgm:t>
    </dgm:pt>
    <dgm:pt modelId="{781AF2E4-9610-4AC1-926E-1D4AFB45BCD7}" type="parTrans" cxnId="{D902C053-46E8-4C9D-A5B8-B39173AA87C1}">
      <dgm:prSet/>
      <dgm:spPr/>
      <dgm:t>
        <a:bodyPr/>
        <a:lstStyle/>
        <a:p>
          <a:endParaRPr lang="en-US" sz="1200"/>
        </a:p>
      </dgm:t>
    </dgm:pt>
    <dgm:pt modelId="{298423C4-4504-4D96-AE3A-D55009AE5F82}" type="sibTrans" cxnId="{D902C053-46E8-4C9D-A5B8-B39173AA87C1}">
      <dgm:prSet/>
      <dgm:spPr/>
      <dgm:t>
        <a:bodyPr/>
        <a:lstStyle/>
        <a:p>
          <a:endParaRPr lang="en-US" sz="1200"/>
        </a:p>
      </dgm:t>
    </dgm:pt>
    <dgm:pt modelId="{901F40E1-7DD4-4771-B9FF-EBEEEA20E00C}">
      <dgm:prSet phldrT="[Text]" custT="1"/>
      <dgm:spPr/>
      <dgm:t>
        <a:bodyPr/>
        <a:lstStyle/>
        <a:p>
          <a:r>
            <a:rPr lang="en-US" sz="1200" dirty="0" smtClean="0"/>
            <a:t>Control</a:t>
          </a:r>
          <a:endParaRPr lang="en-US" sz="1200" dirty="0"/>
        </a:p>
      </dgm:t>
    </dgm:pt>
    <dgm:pt modelId="{CA9DA878-1004-4190-982B-DEFAC347F1BD}" type="parTrans" cxnId="{253B7C71-CCFF-4858-B87D-C2E8D2D28D25}">
      <dgm:prSet/>
      <dgm:spPr/>
      <dgm:t>
        <a:bodyPr/>
        <a:lstStyle/>
        <a:p>
          <a:endParaRPr lang="en-US" sz="1200"/>
        </a:p>
      </dgm:t>
    </dgm:pt>
    <dgm:pt modelId="{2F20B979-2CF4-4E6B-8E60-4B04569BB9CA}" type="sibTrans" cxnId="{253B7C71-CCFF-4858-B87D-C2E8D2D28D25}">
      <dgm:prSet/>
      <dgm:spPr/>
      <dgm:t>
        <a:bodyPr/>
        <a:lstStyle/>
        <a:p>
          <a:endParaRPr lang="en-US" sz="1200"/>
        </a:p>
      </dgm:t>
    </dgm:pt>
    <dgm:pt modelId="{5EF517F9-419B-44E3-8A03-17DC6B7D2C73}">
      <dgm:prSet phldrT="[Text]" custT="1"/>
      <dgm:spPr/>
      <dgm:t>
        <a:bodyPr/>
        <a:lstStyle/>
        <a:p>
          <a:r>
            <a:rPr lang="en-US" sz="1200" dirty="0" smtClean="0"/>
            <a:t>Closing</a:t>
          </a:r>
          <a:endParaRPr lang="en-US" sz="1200" dirty="0"/>
        </a:p>
      </dgm:t>
    </dgm:pt>
    <dgm:pt modelId="{0B0D3A2A-AC5A-4D16-8F1E-B0D9036C0129}" type="parTrans" cxnId="{2ACA092B-0E40-40C4-A2CA-951F2F6EF9B1}">
      <dgm:prSet/>
      <dgm:spPr/>
      <dgm:t>
        <a:bodyPr/>
        <a:lstStyle/>
        <a:p>
          <a:endParaRPr lang="en-US" sz="1200"/>
        </a:p>
      </dgm:t>
    </dgm:pt>
    <dgm:pt modelId="{505E7DB4-E2F9-44A2-AD16-8C6143D7D943}" type="sibTrans" cxnId="{2ACA092B-0E40-40C4-A2CA-951F2F6EF9B1}">
      <dgm:prSet/>
      <dgm:spPr/>
      <dgm:t>
        <a:bodyPr/>
        <a:lstStyle/>
        <a:p>
          <a:endParaRPr lang="en-US" sz="1200"/>
        </a:p>
      </dgm:t>
    </dgm:pt>
    <dgm:pt modelId="{AF8CD95B-0481-4950-820D-25F9C339AD1A}">
      <dgm:prSet phldrT="[Text]" custT="1"/>
      <dgm:spPr/>
      <dgm:t>
        <a:bodyPr/>
        <a:lstStyle/>
        <a:p>
          <a:r>
            <a:rPr lang="en-US" sz="1200" dirty="0" smtClean="0"/>
            <a:t>Maintenance</a:t>
          </a:r>
          <a:endParaRPr lang="en-US" sz="1200" dirty="0"/>
        </a:p>
      </dgm:t>
    </dgm:pt>
    <dgm:pt modelId="{58265456-6102-49E1-B36F-C67AD0831009}" type="parTrans" cxnId="{6F39EC44-180E-4C4F-9BB1-BFE8F625FCA6}">
      <dgm:prSet/>
      <dgm:spPr/>
      <dgm:t>
        <a:bodyPr/>
        <a:lstStyle/>
        <a:p>
          <a:endParaRPr lang="en-US" sz="1200"/>
        </a:p>
      </dgm:t>
    </dgm:pt>
    <dgm:pt modelId="{54B5C5AE-7BB2-4EAD-B033-8C1E58C5CC1D}" type="sibTrans" cxnId="{6F39EC44-180E-4C4F-9BB1-BFE8F625FCA6}">
      <dgm:prSet/>
      <dgm:spPr/>
      <dgm:t>
        <a:bodyPr/>
        <a:lstStyle/>
        <a:p>
          <a:endParaRPr lang="en-US" sz="1200"/>
        </a:p>
      </dgm:t>
    </dgm:pt>
    <dgm:pt modelId="{727A5BCD-BC22-4425-983E-A9C2FEDC9200}" type="pres">
      <dgm:prSet presAssocID="{00682117-CF0F-49A8-9314-73AC7A38CF8D}" presName="Name0" presStyleCnt="0">
        <dgm:presLayoutVars>
          <dgm:dir/>
          <dgm:animLvl val="lvl"/>
          <dgm:resizeHandles val="exact"/>
        </dgm:presLayoutVars>
      </dgm:prSet>
      <dgm:spPr/>
    </dgm:pt>
    <dgm:pt modelId="{14D528A7-E5A5-4842-B3D2-E7B333D10264}" type="pres">
      <dgm:prSet presAssocID="{8297D421-4981-4D97-8343-5768CA0332DB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83922-17F0-4342-A127-E43F5E4D561F}" type="pres">
      <dgm:prSet presAssocID="{A58A0160-0B2E-4893-8917-5655E1329B0A}" presName="parTxOnlySpace" presStyleCnt="0"/>
      <dgm:spPr/>
    </dgm:pt>
    <dgm:pt modelId="{5D55E53F-CB9C-461A-995B-8A2D1F5DF934}" type="pres">
      <dgm:prSet presAssocID="{0A9E4E1A-F2D9-45D4-9BA9-DC6ECFC76243}" presName="parTxOnly" presStyleLbl="node1" presStyleIdx="1" presStyleCnt="6" custScaleX="838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D75AD-23AE-4B07-AF73-9EAA3FAA9F89}" type="pres">
      <dgm:prSet presAssocID="{D64E0A6E-F04F-4AA1-AFFE-16D41AA88D13}" presName="parTxOnlySpace" presStyleCnt="0"/>
      <dgm:spPr/>
    </dgm:pt>
    <dgm:pt modelId="{929C4D61-A2AC-4E06-9B7C-C7770CD03E81}" type="pres">
      <dgm:prSet presAssocID="{FFC255C8-F842-4242-8FA1-A6869511E2A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87899-5DA1-4C1C-BCBF-5F4FA7A971DE}" type="pres">
      <dgm:prSet presAssocID="{298423C4-4504-4D96-AE3A-D55009AE5F82}" presName="parTxOnlySpace" presStyleCnt="0"/>
      <dgm:spPr/>
    </dgm:pt>
    <dgm:pt modelId="{F91EAF1F-9D95-45E4-B333-17036F8F3B6F}" type="pres">
      <dgm:prSet presAssocID="{901F40E1-7DD4-4771-B9FF-EBEEEA20E00C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2C3A6-DEB7-40B0-97B9-26C4FC73FBA7}" type="pres">
      <dgm:prSet presAssocID="{2F20B979-2CF4-4E6B-8E60-4B04569BB9CA}" presName="parTxOnlySpace" presStyleCnt="0"/>
      <dgm:spPr/>
    </dgm:pt>
    <dgm:pt modelId="{DAA26D18-0DCD-4A5D-82A6-81C6791111ED}" type="pres">
      <dgm:prSet presAssocID="{5EF517F9-419B-44E3-8A03-17DC6B7D2C7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6F388-9018-4677-9835-A183930C2C63}" type="pres">
      <dgm:prSet presAssocID="{505E7DB4-E2F9-44A2-AD16-8C6143D7D943}" presName="parTxOnlySpace" presStyleCnt="0"/>
      <dgm:spPr/>
    </dgm:pt>
    <dgm:pt modelId="{A1693C0B-6DB2-4C9E-AAF2-AFE19083BB8C}" type="pres">
      <dgm:prSet presAssocID="{AF8CD95B-0481-4950-820D-25F9C339AD1A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510430-2DA9-445C-8BDC-FB3334B53673}" type="presOf" srcId="{0A9E4E1A-F2D9-45D4-9BA9-DC6ECFC76243}" destId="{5D55E53F-CB9C-461A-995B-8A2D1F5DF934}" srcOrd="0" destOrd="0" presId="urn:microsoft.com/office/officeart/2005/8/layout/chevron1"/>
    <dgm:cxn modelId="{54EF7D6A-35CD-4274-B6C2-916ABDA11A42}" type="presOf" srcId="{8297D421-4981-4D97-8343-5768CA0332DB}" destId="{14D528A7-E5A5-4842-B3D2-E7B333D10264}" srcOrd="0" destOrd="0" presId="urn:microsoft.com/office/officeart/2005/8/layout/chevron1"/>
    <dgm:cxn modelId="{6F39EC44-180E-4C4F-9BB1-BFE8F625FCA6}" srcId="{00682117-CF0F-49A8-9314-73AC7A38CF8D}" destId="{AF8CD95B-0481-4950-820D-25F9C339AD1A}" srcOrd="5" destOrd="0" parTransId="{58265456-6102-49E1-B36F-C67AD0831009}" sibTransId="{54B5C5AE-7BB2-4EAD-B033-8C1E58C5CC1D}"/>
    <dgm:cxn modelId="{253B7C71-CCFF-4858-B87D-C2E8D2D28D25}" srcId="{00682117-CF0F-49A8-9314-73AC7A38CF8D}" destId="{901F40E1-7DD4-4771-B9FF-EBEEEA20E00C}" srcOrd="3" destOrd="0" parTransId="{CA9DA878-1004-4190-982B-DEFAC347F1BD}" sibTransId="{2F20B979-2CF4-4E6B-8E60-4B04569BB9CA}"/>
    <dgm:cxn modelId="{FA11F5CE-ED9B-4D62-A58E-0DF72245B8C7}" type="presOf" srcId="{00682117-CF0F-49A8-9314-73AC7A38CF8D}" destId="{727A5BCD-BC22-4425-983E-A9C2FEDC9200}" srcOrd="0" destOrd="0" presId="urn:microsoft.com/office/officeart/2005/8/layout/chevron1"/>
    <dgm:cxn modelId="{BF72BF8E-BABA-48F8-B1E0-05196332B5F1}" type="presOf" srcId="{901F40E1-7DD4-4771-B9FF-EBEEEA20E00C}" destId="{F91EAF1F-9D95-45E4-B333-17036F8F3B6F}" srcOrd="0" destOrd="0" presId="urn:microsoft.com/office/officeart/2005/8/layout/chevron1"/>
    <dgm:cxn modelId="{2ACA092B-0E40-40C4-A2CA-951F2F6EF9B1}" srcId="{00682117-CF0F-49A8-9314-73AC7A38CF8D}" destId="{5EF517F9-419B-44E3-8A03-17DC6B7D2C73}" srcOrd="4" destOrd="0" parTransId="{0B0D3A2A-AC5A-4D16-8F1E-B0D9036C0129}" sibTransId="{505E7DB4-E2F9-44A2-AD16-8C6143D7D943}"/>
    <dgm:cxn modelId="{36D9CF5F-32B3-4A0A-9B9F-A041CA7B2224}" srcId="{00682117-CF0F-49A8-9314-73AC7A38CF8D}" destId="{0A9E4E1A-F2D9-45D4-9BA9-DC6ECFC76243}" srcOrd="1" destOrd="0" parTransId="{57FC8C1C-ECDF-4898-82AC-07BD89F0FB83}" sibTransId="{D64E0A6E-F04F-4AA1-AFFE-16D41AA88D13}"/>
    <dgm:cxn modelId="{58CEF942-71D6-4D93-9E42-F8E44C823CD4}" type="presOf" srcId="{AF8CD95B-0481-4950-820D-25F9C339AD1A}" destId="{A1693C0B-6DB2-4C9E-AAF2-AFE19083BB8C}" srcOrd="0" destOrd="0" presId="urn:microsoft.com/office/officeart/2005/8/layout/chevron1"/>
    <dgm:cxn modelId="{09A63163-3BBB-429D-BF98-0C9ECCB1FDA0}" srcId="{00682117-CF0F-49A8-9314-73AC7A38CF8D}" destId="{8297D421-4981-4D97-8343-5768CA0332DB}" srcOrd="0" destOrd="0" parTransId="{81E47E82-8BA5-4B9B-80F5-DBD510AF935F}" sibTransId="{A58A0160-0B2E-4893-8917-5655E1329B0A}"/>
    <dgm:cxn modelId="{106D0902-5B2A-462F-B3C6-44B635CFB852}" type="presOf" srcId="{FFC255C8-F842-4242-8FA1-A6869511E2AD}" destId="{929C4D61-A2AC-4E06-9B7C-C7770CD03E81}" srcOrd="0" destOrd="0" presId="urn:microsoft.com/office/officeart/2005/8/layout/chevron1"/>
    <dgm:cxn modelId="{D902C053-46E8-4C9D-A5B8-B39173AA87C1}" srcId="{00682117-CF0F-49A8-9314-73AC7A38CF8D}" destId="{FFC255C8-F842-4242-8FA1-A6869511E2AD}" srcOrd="2" destOrd="0" parTransId="{781AF2E4-9610-4AC1-926E-1D4AFB45BCD7}" sibTransId="{298423C4-4504-4D96-AE3A-D55009AE5F82}"/>
    <dgm:cxn modelId="{3387C121-A536-4A23-B6BD-C66CC9659B5C}" type="presOf" srcId="{5EF517F9-419B-44E3-8A03-17DC6B7D2C73}" destId="{DAA26D18-0DCD-4A5D-82A6-81C6791111ED}" srcOrd="0" destOrd="0" presId="urn:microsoft.com/office/officeart/2005/8/layout/chevron1"/>
    <dgm:cxn modelId="{3DCAF0E9-5EDC-4B72-8A34-B7F471561CA0}" type="presParOf" srcId="{727A5BCD-BC22-4425-983E-A9C2FEDC9200}" destId="{14D528A7-E5A5-4842-B3D2-E7B333D10264}" srcOrd="0" destOrd="0" presId="urn:microsoft.com/office/officeart/2005/8/layout/chevron1"/>
    <dgm:cxn modelId="{62422A69-8115-4466-88FF-F55F37AE7F4A}" type="presParOf" srcId="{727A5BCD-BC22-4425-983E-A9C2FEDC9200}" destId="{2E883922-17F0-4342-A127-E43F5E4D561F}" srcOrd="1" destOrd="0" presId="urn:microsoft.com/office/officeart/2005/8/layout/chevron1"/>
    <dgm:cxn modelId="{021C2985-07DB-4455-9334-19E65F03636F}" type="presParOf" srcId="{727A5BCD-BC22-4425-983E-A9C2FEDC9200}" destId="{5D55E53F-CB9C-461A-995B-8A2D1F5DF934}" srcOrd="2" destOrd="0" presId="urn:microsoft.com/office/officeart/2005/8/layout/chevron1"/>
    <dgm:cxn modelId="{D68FDB2B-FD57-4464-BC96-A18AB5E31222}" type="presParOf" srcId="{727A5BCD-BC22-4425-983E-A9C2FEDC9200}" destId="{E55D75AD-23AE-4B07-AF73-9EAA3FAA9F89}" srcOrd="3" destOrd="0" presId="urn:microsoft.com/office/officeart/2005/8/layout/chevron1"/>
    <dgm:cxn modelId="{7C96898D-6ABF-44DB-8C3A-2BBB569F4298}" type="presParOf" srcId="{727A5BCD-BC22-4425-983E-A9C2FEDC9200}" destId="{929C4D61-A2AC-4E06-9B7C-C7770CD03E81}" srcOrd="4" destOrd="0" presId="urn:microsoft.com/office/officeart/2005/8/layout/chevron1"/>
    <dgm:cxn modelId="{CCC778F2-AB64-4D7D-8E6B-50C7B5E38F34}" type="presParOf" srcId="{727A5BCD-BC22-4425-983E-A9C2FEDC9200}" destId="{92587899-5DA1-4C1C-BCBF-5F4FA7A971DE}" srcOrd="5" destOrd="0" presId="urn:microsoft.com/office/officeart/2005/8/layout/chevron1"/>
    <dgm:cxn modelId="{506596AB-7FA4-4D12-9910-4BD8C3B5E4E5}" type="presParOf" srcId="{727A5BCD-BC22-4425-983E-A9C2FEDC9200}" destId="{F91EAF1F-9D95-45E4-B333-17036F8F3B6F}" srcOrd="6" destOrd="0" presId="urn:microsoft.com/office/officeart/2005/8/layout/chevron1"/>
    <dgm:cxn modelId="{5698AC76-4B7D-4820-9C94-9A37B90673A7}" type="presParOf" srcId="{727A5BCD-BC22-4425-983E-A9C2FEDC9200}" destId="{5BA2C3A6-DEB7-40B0-97B9-26C4FC73FBA7}" srcOrd="7" destOrd="0" presId="urn:microsoft.com/office/officeart/2005/8/layout/chevron1"/>
    <dgm:cxn modelId="{6F28EC59-453A-497A-831E-28F7ACEB6C24}" type="presParOf" srcId="{727A5BCD-BC22-4425-983E-A9C2FEDC9200}" destId="{DAA26D18-0DCD-4A5D-82A6-81C6791111ED}" srcOrd="8" destOrd="0" presId="urn:microsoft.com/office/officeart/2005/8/layout/chevron1"/>
    <dgm:cxn modelId="{6166DF88-FD2B-484D-A2DC-FD72CC4B4138}" type="presParOf" srcId="{727A5BCD-BC22-4425-983E-A9C2FEDC9200}" destId="{3916F388-9018-4677-9835-A183930C2C63}" srcOrd="9" destOrd="0" presId="urn:microsoft.com/office/officeart/2005/8/layout/chevron1"/>
    <dgm:cxn modelId="{02DA7CAA-6A70-46FE-839A-FC62FF8C35D5}" type="presParOf" srcId="{727A5BCD-BC22-4425-983E-A9C2FEDC9200}" destId="{A1693C0B-6DB2-4C9E-AAF2-AFE19083BB8C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682117-CF0F-49A8-9314-73AC7A38CF8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297D421-4981-4D97-8343-5768CA0332DB}">
      <dgm:prSet phldrT="[Text]" custT="1"/>
      <dgm:spPr/>
      <dgm:t>
        <a:bodyPr/>
        <a:lstStyle/>
        <a:p>
          <a:r>
            <a:rPr lang="en-US" sz="1200" b="1" dirty="0" smtClean="0"/>
            <a:t>Initiation</a:t>
          </a:r>
          <a:endParaRPr lang="en-US" sz="1200" b="1" dirty="0"/>
        </a:p>
      </dgm:t>
    </dgm:pt>
    <dgm:pt modelId="{81E47E82-8BA5-4B9B-80F5-DBD510AF935F}" type="parTrans" cxnId="{09A63163-3BBB-429D-BF98-0C9ECCB1FDA0}">
      <dgm:prSet/>
      <dgm:spPr/>
      <dgm:t>
        <a:bodyPr/>
        <a:lstStyle/>
        <a:p>
          <a:endParaRPr lang="en-US" sz="1200"/>
        </a:p>
      </dgm:t>
    </dgm:pt>
    <dgm:pt modelId="{A58A0160-0B2E-4893-8917-5655E1329B0A}" type="sibTrans" cxnId="{09A63163-3BBB-429D-BF98-0C9ECCB1FDA0}">
      <dgm:prSet/>
      <dgm:spPr/>
      <dgm:t>
        <a:bodyPr/>
        <a:lstStyle/>
        <a:p>
          <a:endParaRPr lang="en-US" sz="1200"/>
        </a:p>
      </dgm:t>
    </dgm:pt>
    <dgm:pt modelId="{0A9E4E1A-F2D9-45D4-9BA9-DC6ECFC76243}">
      <dgm:prSet phldrT="[Text]" custT="1"/>
      <dgm:spPr/>
      <dgm:t>
        <a:bodyPr/>
        <a:lstStyle/>
        <a:p>
          <a:r>
            <a:rPr lang="en-US" sz="1200" dirty="0" smtClean="0"/>
            <a:t>Planning</a:t>
          </a:r>
          <a:endParaRPr lang="en-US" sz="1200" dirty="0"/>
        </a:p>
      </dgm:t>
    </dgm:pt>
    <dgm:pt modelId="{57FC8C1C-ECDF-4898-82AC-07BD89F0FB83}" type="parTrans" cxnId="{36D9CF5F-32B3-4A0A-9B9F-A041CA7B2224}">
      <dgm:prSet/>
      <dgm:spPr/>
      <dgm:t>
        <a:bodyPr/>
        <a:lstStyle/>
        <a:p>
          <a:endParaRPr lang="en-US" sz="1200"/>
        </a:p>
      </dgm:t>
    </dgm:pt>
    <dgm:pt modelId="{D64E0A6E-F04F-4AA1-AFFE-16D41AA88D13}" type="sibTrans" cxnId="{36D9CF5F-32B3-4A0A-9B9F-A041CA7B2224}">
      <dgm:prSet/>
      <dgm:spPr/>
      <dgm:t>
        <a:bodyPr/>
        <a:lstStyle/>
        <a:p>
          <a:endParaRPr lang="en-US" sz="1200"/>
        </a:p>
      </dgm:t>
    </dgm:pt>
    <dgm:pt modelId="{FFC255C8-F842-4242-8FA1-A6869511E2AD}">
      <dgm:prSet phldrT="[Text]"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200" dirty="0" smtClean="0"/>
            <a:t>Execution</a:t>
          </a:r>
          <a:endParaRPr lang="en-US" sz="1200" dirty="0"/>
        </a:p>
      </dgm:t>
    </dgm:pt>
    <dgm:pt modelId="{781AF2E4-9610-4AC1-926E-1D4AFB45BCD7}" type="parTrans" cxnId="{D902C053-46E8-4C9D-A5B8-B39173AA87C1}">
      <dgm:prSet/>
      <dgm:spPr/>
      <dgm:t>
        <a:bodyPr/>
        <a:lstStyle/>
        <a:p>
          <a:endParaRPr lang="en-US" sz="1200"/>
        </a:p>
      </dgm:t>
    </dgm:pt>
    <dgm:pt modelId="{298423C4-4504-4D96-AE3A-D55009AE5F82}" type="sibTrans" cxnId="{D902C053-46E8-4C9D-A5B8-B39173AA87C1}">
      <dgm:prSet/>
      <dgm:spPr/>
      <dgm:t>
        <a:bodyPr/>
        <a:lstStyle/>
        <a:p>
          <a:endParaRPr lang="en-US" sz="1200"/>
        </a:p>
      </dgm:t>
    </dgm:pt>
    <dgm:pt modelId="{901F40E1-7DD4-4771-B9FF-EBEEEA20E00C}">
      <dgm:prSet phldrT="[Text]" custT="1"/>
      <dgm:spPr/>
      <dgm:t>
        <a:bodyPr/>
        <a:lstStyle/>
        <a:p>
          <a:r>
            <a:rPr lang="en-US" sz="1200" dirty="0" smtClean="0"/>
            <a:t>Control</a:t>
          </a:r>
          <a:endParaRPr lang="en-US" sz="1200" dirty="0"/>
        </a:p>
      </dgm:t>
    </dgm:pt>
    <dgm:pt modelId="{CA9DA878-1004-4190-982B-DEFAC347F1BD}" type="parTrans" cxnId="{253B7C71-CCFF-4858-B87D-C2E8D2D28D25}">
      <dgm:prSet/>
      <dgm:spPr/>
      <dgm:t>
        <a:bodyPr/>
        <a:lstStyle/>
        <a:p>
          <a:endParaRPr lang="en-US" sz="1200"/>
        </a:p>
      </dgm:t>
    </dgm:pt>
    <dgm:pt modelId="{2F20B979-2CF4-4E6B-8E60-4B04569BB9CA}" type="sibTrans" cxnId="{253B7C71-CCFF-4858-B87D-C2E8D2D28D25}">
      <dgm:prSet/>
      <dgm:spPr/>
      <dgm:t>
        <a:bodyPr/>
        <a:lstStyle/>
        <a:p>
          <a:endParaRPr lang="en-US" sz="1200"/>
        </a:p>
      </dgm:t>
    </dgm:pt>
    <dgm:pt modelId="{5EF517F9-419B-44E3-8A03-17DC6B7D2C73}">
      <dgm:prSet phldrT="[Text]" custT="1"/>
      <dgm:spPr/>
      <dgm:t>
        <a:bodyPr/>
        <a:lstStyle/>
        <a:p>
          <a:r>
            <a:rPr lang="en-US" sz="1200" dirty="0" smtClean="0"/>
            <a:t>Closing</a:t>
          </a:r>
          <a:endParaRPr lang="en-US" sz="1200" dirty="0"/>
        </a:p>
      </dgm:t>
    </dgm:pt>
    <dgm:pt modelId="{0B0D3A2A-AC5A-4D16-8F1E-B0D9036C0129}" type="parTrans" cxnId="{2ACA092B-0E40-40C4-A2CA-951F2F6EF9B1}">
      <dgm:prSet/>
      <dgm:spPr/>
      <dgm:t>
        <a:bodyPr/>
        <a:lstStyle/>
        <a:p>
          <a:endParaRPr lang="en-US" sz="1200"/>
        </a:p>
      </dgm:t>
    </dgm:pt>
    <dgm:pt modelId="{505E7DB4-E2F9-44A2-AD16-8C6143D7D943}" type="sibTrans" cxnId="{2ACA092B-0E40-40C4-A2CA-951F2F6EF9B1}">
      <dgm:prSet/>
      <dgm:spPr/>
      <dgm:t>
        <a:bodyPr/>
        <a:lstStyle/>
        <a:p>
          <a:endParaRPr lang="en-US" sz="1200"/>
        </a:p>
      </dgm:t>
    </dgm:pt>
    <dgm:pt modelId="{AF8CD95B-0481-4950-820D-25F9C339AD1A}">
      <dgm:prSet phldrT="[Text]" custT="1"/>
      <dgm:spPr/>
      <dgm:t>
        <a:bodyPr/>
        <a:lstStyle/>
        <a:p>
          <a:r>
            <a:rPr lang="en-US" sz="1200" dirty="0" smtClean="0"/>
            <a:t>Maintenance</a:t>
          </a:r>
          <a:endParaRPr lang="en-US" sz="1200" dirty="0"/>
        </a:p>
      </dgm:t>
    </dgm:pt>
    <dgm:pt modelId="{58265456-6102-49E1-B36F-C67AD0831009}" type="parTrans" cxnId="{6F39EC44-180E-4C4F-9BB1-BFE8F625FCA6}">
      <dgm:prSet/>
      <dgm:spPr/>
      <dgm:t>
        <a:bodyPr/>
        <a:lstStyle/>
        <a:p>
          <a:endParaRPr lang="en-US" sz="1200"/>
        </a:p>
      </dgm:t>
    </dgm:pt>
    <dgm:pt modelId="{54B5C5AE-7BB2-4EAD-B033-8C1E58C5CC1D}" type="sibTrans" cxnId="{6F39EC44-180E-4C4F-9BB1-BFE8F625FCA6}">
      <dgm:prSet/>
      <dgm:spPr/>
      <dgm:t>
        <a:bodyPr/>
        <a:lstStyle/>
        <a:p>
          <a:endParaRPr lang="en-US" sz="1200"/>
        </a:p>
      </dgm:t>
    </dgm:pt>
    <dgm:pt modelId="{727A5BCD-BC22-4425-983E-A9C2FEDC9200}" type="pres">
      <dgm:prSet presAssocID="{00682117-CF0F-49A8-9314-73AC7A38CF8D}" presName="Name0" presStyleCnt="0">
        <dgm:presLayoutVars>
          <dgm:dir/>
          <dgm:animLvl val="lvl"/>
          <dgm:resizeHandles val="exact"/>
        </dgm:presLayoutVars>
      </dgm:prSet>
      <dgm:spPr/>
    </dgm:pt>
    <dgm:pt modelId="{14D528A7-E5A5-4842-B3D2-E7B333D10264}" type="pres">
      <dgm:prSet presAssocID="{8297D421-4981-4D97-8343-5768CA0332DB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83922-17F0-4342-A127-E43F5E4D561F}" type="pres">
      <dgm:prSet presAssocID="{A58A0160-0B2E-4893-8917-5655E1329B0A}" presName="parTxOnlySpace" presStyleCnt="0"/>
      <dgm:spPr/>
    </dgm:pt>
    <dgm:pt modelId="{5D55E53F-CB9C-461A-995B-8A2D1F5DF934}" type="pres">
      <dgm:prSet presAssocID="{0A9E4E1A-F2D9-45D4-9BA9-DC6ECFC76243}" presName="parTxOnly" presStyleLbl="node1" presStyleIdx="1" presStyleCnt="6" custScaleX="838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D75AD-23AE-4B07-AF73-9EAA3FAA9F89}" type="pres">
      <dgm:prSet presAssocID="{D64E0A6E-F04F-4AA1-AFFE-16D41AA88D13}" presName="parTxOnlySpace" presStyleCnt="0"/>
      <dgm:spPr/>
    </dgm:pt>
    <dgm:pt modelId="{929C4D61-A2AC-4E06-9B7C-C7770CD03E81}" type="pres">
      <dgm:prSet presAssocID="{FFC255C8-F842-4242-8FA1-A6869511E2A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87899-5DA1-4C1C-BCBF-5F4FA7A971DE}" type="pres">
      <dgm:prSet presAssocID="{298423C4-4504-4D96-AE3A-D55009AE5F82}" presName="parTxOnlySpace" presStyleCnt="0"/>
      <dgm:spPr/>
    </dgm:pt>
    <dgm:pt modelId="{F91EAF1F-9D95-45E4-B333-17036F8F3B6F}" type="pres">
      <dgm:prSet presAssocID="{901F40E1-7DD4-4771-B9FF-EBEEEA20E00C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2C3A6-DEB7-40B0-97B9-26C4FC73FBA7}" type="pres">
      <dgm:prSet presAssocID="{2F20B979-2CF4-4E6B-8E60-4B04569BB9CA}" presName="parTxOnlySpace" presStyleCnt="0"/>
      <dgm:spPr/>
    </dgm:pt>
    <dgm:pt modelId="{DAA26D18-0DCD-4A5D-82A6-81C6791111ED}" type="pres">
      <dgm:prSet presAssocID="{5EF517F9-419B-44E3-8A03-17DC6B7D2C7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6F388-9018-4677-9835-A183930C2C63}" type="pres">
      <dgm:prSet presAssocID="{505E7DB4-E2F9-44A2-AD16-8C6143D7D943}" presName="parTxOnlySpace" presStyleCnt="0"/>
      <dgm:spPr/>
    </dgm:pt>
    <dgm:pt modelId="{A1693C0B-6DB2-4C9E-AAF2-AFE19083BB8C}" type="pres">
      <dgm:prSet presAssocID="{AF8CD95B-0481-4950-820D-25F9C339AD1A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F991D5-B816-4089-8EE8-F2AB77D7516A}" type="presOf" srcId="{AF8CD95B-0481-4950-820D-25F9C339AD1A}" destId="{A1693C0B-6DB2-4C9E-AAF2-AFE19083BB8C}" srcOrd="0" destOrd="0" presId="urn:microsoft.com/office/officeart/2005/8/layout/chevron1"/>
    <dgm:cxn modelId="{298744BC-FC26-4682-961F-9F79ADA2B9FA}" type="presOf" srcId="{FFC255C8-F842-4242-8FA1-A6869511E2AD}" destId="{929C4D61-A2AC-4E06-9B7C-C7770CD03E81}" srcOrd="0" destOrd="0" presId="urn:microsoft.com/office/officeart/2005/8/layout/chevron1"/>
    <dgm:cxn modelId="{E09DD35B-F032-4BFD-88D2-382CEA6B8880}" type="presOf" srcId="{8297D421-4981-4D97-8343-5768CA0332DB}" destId="{14D528A7-E5A5-4842-B3D2-E7B333D10264}" srcOrd="0" destOrd="0" presId="urn:microsoft.com/office/officeart/2005/8/layout/chevron1"/>
    <dgm:cxn modelId="{6F39EC44-180E-4C4F-9BB1-BFE8F625FCA6}" srcId="{00682117-CF0F-49A8-9314-73AC7A38CF8D}" destId="{AF8CD95B-0481-4950-820D-25F9C339AD1A}" srcOrd="5" destOrd="0" parTransId="{58265456-6102-49E1-B36F-C67AD0831009}" sibTransId="{54B5C5AE-7BB2-4EAD-B033-8C1E58C5CC1D}"/>
    <dgm:cxn modelId="{523D7C21-CDF6-439A-9A15-5F0C750F093C}" type="presOf" srcId="{5EF517F9-419B-44E3-8A03-17DC6B7D2C73}" destId="{DAA26D18-0DCD-4A5D-82A6-81C6791111ED}" srcOrd="0" destOrd="0" presId="urn:microsoft.com/office/officeart/2005/8/layout/chevron1"/>
    <dgm:cxn modelId="{AFA9071A-F532-488F-B1F3-128122DBEA0E}" type="presOf" srcId="{901F40E1-7DD4-4771-B9FF-EBEEEA20E00C}" destId="{F91EAF1F-9D95-45E4-B333-17036F8F3B6F}" srcOrd="0" destOrd="0" presId="urn:microsoft.com/office/officeart/2005/8/layout/chevron1"/>
    <dgm:cxn modelId="{253B7C71-CCFF-4858-B87D-C2E8D2D28D25}" srcId="{00682117-CF0F-49A8-9314-73AC7A38CF8D}" destId="{901F40E1-7DD4-4771-B9FF-EBEEEA20E00C}" srcOrd="3" destOrd="0" parTransId="{CA9DA878-1004-4190-982B-DEFAC347F1BD}" sibTransId="{2F20B979-2CF4-4E6B-8E60-4B04569BB9CA}"/>
    <dgm:cxn modelId="{ED462D07-1A65-4EFE-AA3E-4737836A5689}" type="presOf" srcId="{00682117-CF0F-49A8-9314-73AC7A38CF8D}" destId="{727A5BCD-BC22-4425-983E-A9C2FEDC9200}" srcOrd="0" destOrd="0" presId="urn:microsoft.com/office/officeart/2005/8/layout/chevron1"/>
    <dgm:cxn modelId="{2ACA092B-0E40-40C4-A2CA-951F2F6EF9B1}" srcId="{00682117-CF0F-49A8-9314-73AC7A38CF8D}" destId="{5EF517F9-419B-44E3-8A03-17DC6B7D2C73}" srcOrd="4" destOrd="0" parTransId="{0B0D3A2A-AC5A-4D16-8F1E-B0D9036C0129}" sibTransId="{505E7DB4-E2F9-44A2-AD16-8C6143D7D943}"/>
    <dgm:cxn modelId="{36D9CF5F-32B3-4A0A-9B9F-A041CA7B2224}" srcId="{00682117-CF0F-49A8-9314-73AC7A38CF8D}" destId="{0A9E4E1A-F2D9-45D4-9BA9-DC6ECFC76243}" srcOrd="1" destOrd="0" parTransId="{57FC8C1C-ECDF-4898-82AC-07BD89F0FB83}" sibTransId="{D64E0A6E-F04F-4AA1-AFFE-16D41AA88D13}"/>
    <dgm:cxn modelId="{09A63163-3BBB-429D-BF98-0C9ECCB1FDA0}" srcId="{00682117-CF0F-49A8-9314-73AC7A38CF8D}" destId="{8297D421-4981-4D97-8343-5768CA0332DB}" srcOrd="0" destOrd="0" parTransId="{81E47E82-8BA5-4B9B-80F5-DBD510AF935F}" sibTransId="{A58A0160-0B2E-4893-8917-5655E1329B0A}"/>
    <dgm:cxn modelId="{D902C053-46E8-4C9D-A5B8-B39173AA87C1}" srcId="{00682117-CF0F-49A8-9314-73AC7A38CF8D}" destId="{FFC255C8-F842-4242-8FA1-A6869511E2AD}" srcOrd="2" destOrd="0" parTransId="{781AF2E4-9610-4AC1-926E-1D4AFB45BCD7}" sibTransId="{298423C4-4504-4D96-AE3A-D55009AE5F82}"/>
    <dgm:cxn modelId="{EF264481-761E-4359-925F-5C6D3D20A877}" type="presOf" srcId="{0A9E4E1A-F2D9-45D4-9BA9-DC6ECFC76243}" destId="{5D55E53F-CB9C-461A-995B-8A2D1F5DF934}" srcOrd="0" destOrd="0" presId="urn:microsoft.com/office/officeart/2005/8/layout/chevron1"/>
    <dgm:cxn modelId="{C680C37B-89DD-47CA-9D45-6B4ACB857E93}" type="presParOf" srcId="{727A5BCD-BC22-4425-983E-A9C2FEDC9200}" destId="{14D528A7-E5A5-4842-B3D2-E7B333D10264}" srcOrd="0" destOrd="0" presId="urn:microsoft.com/office/officeart/2005/8/layout/chevron1"/>
    <dgm:cxn modelId="{D5706262-E807-49E9-84E2-B07D59889E10}" type="presParOf" srcId="{727A5BCD-BC22-4425-983E-A9C2FEDC9200}" destId="{2E883922-17F0-4342-A127-E43F5E4D561F}" srcOrd="1" destOrd="0" presId="urn:microsoft.com/office/officeart/2005/8/layout/chevron1"/>
    <dgm:cxn modelId="{CF39F646-2754-4A54-B1C4-FB565B4CF35A}" type="presParOf" srcId="{727A5BCD-BC22-4425-983E-A9C2FEDC9200}" destId="{5D55E53F-CB9C-461A-995B-8A2D1F5DF934}" srcOrd="2" destOrd="0" presId="urn:microsoft.com/office/officeart/2005/8/layout/chevron1"/>
    <dgm:cxn modelId="{FFF7A8E1-D309-4B8F-B3A4-32EF50AAAC0A}" type="presParOf" srcId="{727A5BCD-BC22-4425-983E-A9C2FEDC9200}" destId="{E55D75AD-23AE-4B07-AF73-9EAA3FAA9F89}" srcOrd="3" destOrd="0" presId="urn:microsoft.com/office/officeart/2005/8/layout/chevron1"/>
    <dgm:cxn modelId="{0D3ECBDE-9963-4C07-8881-4E7001A2D616}" type="presParOf" srcId="{727A5BCD-BC22-4425-983E-A9C2FEDC9200}" destId="{929C4D61-A2AC-4E06-9B7C-C7770CD03E81}" srcOrd="4" destOrd="0" presId="urn:microsoft.com/office/officeart/2005/8/layout/chevron1"/>
    <dgm:cxn modelId="{8053E8BA-DBEE-4F05-AEB8-1250DFA5C3D1}" type="presParOf" srcId="{727A5BCD-BC22-4425-983E-A9C2FEDC9200}" destId="{92587899-5DA1-4C1C-BCBF-5F4FA7A971DE}" srcOrd="5" destOrd="0" presId="urn:microsoft.com/office/officeart/2005/8/layout/chevron1"/>
    <dgm:cxn modelId="{6E58B9F5-ADC0-45F3-A4B8-4D0F80FFF01A}" type="presParOf" srcId="{727A5BCD-BC22-4425-983E-A9C2FEDC9200}" destId="{F91EAF1F-9D95-45E4-B333-17036F8F3B6F}" srcOrd="6" destOrd="0" presId="urn:microsoft.com/office/officeart/2005/8/layout/chevron1"/>
    <dgm:cxn modelId="{6D93342A-FED4-4CEF-BE7D-686E54ED8E89}" type="presParOf" srcId="{727A5BCD-BC22-4425-983E-A9C2FEDC9200}" destId="{5BA2C3A6-DEB7-40B0-97B9-26C4FC73FBA7}" srcOrd="7" destOrd="0" presId="urn:microsoft.com/office/officeart/2005/8/layout/chevron1"/>
    <dgm:cxn modelId="{6F010952-1368-402C-900C-E57B8BF33E16}" type="presParOf" srcId="{727A5BCD-BC22-4425-983E-A9C2FEDC9200}" destId="{DAA26D18-0DCD-4A5D-82A6-81C6791111ED}" srcOrd="8" destOrd="0" presId="urn:microsoft.com/office/officeart/2005/8/layout/chevron1"/>
    <dgm:cxn modelId="{D33FC0B9-0762-4064-B770-04E28DB99CE0}" type="presParOf" srcId="{727A5BCD-BC22-4425-983E-A9C2FEDC9200}" destId="{3916F388-9018-4677-9835-A183930C2C63}" srcOrd="9" destOrd="0" presId="urn:microsoft.com/office/officeart/2005/8/layout/chevron1"/>
    <dgm:cxn modelId="{A3EE57BE-76C1-4C8E-939B-4444761C7B8C}" type="presParOf" srcId="{727A5BCD-BC22-4425-983E-A9C2FEDC9200}" destId="{A1693C0B-6DB2-4C9E-AAF2-AFE19083BB8C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682117-CF0F-49A8-9314-73AC7A38CF8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297D421-4981-4D97-8343-5768CA0332DB}">
      <dgm:prSet phldrT="[Text]" custT="1"/>
      <dgm:spPr/>
      <dgm:t>
        <a:bodyPr/>
        <a:lstStyle/>
        <a:p>
          <a:r>
            <a:rPr lang="en-US" sz="1200" b="1" dirty="0" smtClean="0"/>
            <a:t>Initiation</a:t>
          </a:r>
          <a:endParaRPr lang="en-US" sz="1200" b="1" dirty="0"/>
        </a:p>
      </dgm:t>
    </dgm:pt>
    <dgm:pt modelId="{81E47E82-8BA5-4B9B-80F5-DBD510AF935F}" type="parTrans" cxnId="{09A63163-3BBB-429D-BF98-0C9ECCB1FDA0}">
      <dgm:prSet/>
      <dgm:spPr/>
      <dgm:t>
        <a:bodyPr/>
        <a:lstStyle/>
        <a:p>
          <a:endParaRPr lang="en-US" sz="1200"/>
        </a:p>
      </dgm:t>
    </dgm:pt>
    <dgm:pt modelId="{A58A0160-0B2E-4893-8917-5655E1329B0A}" type="sibTrans" cxnId="{09A63163-3BBB-429D-BF98-0C9ECCB1FDA0}">
      <dgm:prSet/>
      <dgm:spPr/>
      <dgm:t>
        <a:bodyPr/>
        <a:lstStyle/>
        <a:p>
          <a:endParaRPr lang="en-US" sz="1200"/>
        </a:p>
      </dgm:t>
    </dgm:pt>
    <dgm:pt modelId="{0A9E4E1A-F2D9-45D4-9BA9-DC6ECFC76243}">
      <dgm:prSet phldrT="[Text]" custT="1"/>
      <dgm:spPr/>
      <dgm:t>
        <a:bodyPr/>
        <a:lstStyle/>
        <a:p>
          <a:r>
            <a:rPr lang="en-US" sz="1200" dirty="0" smtClean="0"/>
            <a:t>Planning</a:t>
          </a:r>
          <a:endParaRPr lang="en-US" sz="1200" dirty="0"/>
        </a:p>
      </dgm:t>
    </dgm:pt>
    <dgm:pt modelId="{57FC8C1C-ECDF-4898-82AC-07BD89F0FB83}" type="parTrans" cxnId="{36D9CF5F-32B3-4A0A-9B9F-A041CA7B2224}">
      <dgm:prSet/>
      <dgm:spPr/>
      <dgm:t>
        <a:bodyPr/>
        <a:lstStyle/>
        <a:p>
          <a:endParaRPr lang="en-US" sz="1200"/>
        </a:p>
      </dgm:t>
    </dgm:pt>
    <dgm:pt modelId="{D64E0A6E-F04F-4AA1-AFFE-16D41AA88D13}" type="sibTrans" cxnId="{36D9CF5F-32B3-4A0A-9B9F-A041CA7B2224}">
      <dgm:prSet/>
      <dgm:spPr/>
      <dgm:t>
        <a:bodyPr/>
        <a:lstStyle/>
        <a:p>
          <a:endParaRPr lang="en-US" sz="1200"/>
        </a:p>
      </dgm:t>
    </dgm:pt>
    <dgm:pt modelId="{FFC255C8-F842-4242-8FA1-A6869511E2AD}">
      <dgm:prSet phldrT="[Text]" custT="1"/>
      <dgm:spPr/>
      <dgm:t>
        <a:bodyPr/>
        <a:lstStyle/>
        <a:p>
          <a:r>
            <a:rPr lang="en-US" sz="1200" dirty="0" smtClean="0"/>
            <a:t>Execution</a:t>
          </a:r>
          <a:endParaRPr lang="en-US" sz="1200" dirty="0"/>
        </a:p>
      </dgm:t>
    </dgm:pt>
    <dgm:pt modelId="{781AF2E4-9610-4AC1-926E-1D4AFB45BCD7}" type="parTrans" cxnId="{D902C053-46E8-4C9D-A5B8-B39173AA87C1}">
      <dgm:prSet/>
      <dgm:spPr/>
      <dgm:t>
        <a:bodyPr/>
        <a:lstStyle/>
        <a:p>
          <a:endParaRPr lang="en-US" sz="1200"/>
        </a:p>
      </dgm:t>
    </dgm:pt>
    <dgm:pt modelId="{298423C4-4504-4D96-AE3A-D55009AE5F82}" type="sibTrans" cxnId="{D902C053-46E8-4C9D-A5B8-B39173AA87C1}">
      <dgm:prSet/>
      <dgm:spPr/>
      <dgm:t>
        <a:bodyPr/>
        <a:lstStyle/>
        <a:p>
          <a:endParaRPr lang="en-US" sz="1200"/>
        </a:p>
      </dgm:t>
    </dgm:pt>
    <dgm:pt modelId="{901F40E1-7DD4-4771-B9FF-EBEEEA20E00C}">
      <dgm:prSet phldrT="[Text]"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n-US" sz="1200" dirty="0" smtClean="0"/>
            <a:t>Control</a:t>
          </a:r>
          <a:endParaRPr lang="en-US" sz="1200" dirty="0"/>
        </a:p>
      </dgm:t>
    </dgm:pt>
    <dgm:pt modelId="{CA9DA878-1004-4190-982B-DEFAC347F1BD}" type="parTrans" cxnId="{253B7C71-CCFF-4858-B87D-C2E8D2D28D25}">
      <dgm:prSet/>
      <dgm:spPr/>
      <dgm:t>
        <a:bodyPr/>
        <a:lstStyle/>
        <a:p>
          <a:endParaRPr lang="en-US" sz="1200"/>
        </a:p>
      </dgm:t>
    </dgm:pt>
    <dgm:pt modelId="{2F20B979-2CF4-4E6B-8E60-4B04569BB9CA}" type="sibTrans" cxnId="{253B7C71-CCFF-4858-B87D-C2E8D2D28D25}">
      <dgm:prSet/>
      <dgm:spPr/>
      <dgm:t>
        <a:bodyPr/>
        <a:lstStyle/>
        <a:p>
          <a:endParaRPr lang="en-US" sz="1200"/>
        </a:p>
      </dgm:t>
    </dgm:pt>
    <dgm:pt modelId="{5EF517F9-419B-44E3-8A03-17DC6B7D2C73}">
      <dgm:prSet phldrT="[Text]" custT="1"/>
      <dgm:spPr/>
      <dgm:t>
        <a:bodyPr/>
        <a:lstStyle/>
        <a:p>
          <a:r>
            <a:rPr lang="en-US" sz="1200" dirty="0" smtClean="0"/>
            <a:t>Closing</a:t>
          </a:r>
          <a:endParaRPr lang="en-US" sz="1200" dirty="0"/>
        </a:p>
      </dgm:t>
    </dgm:pt>
    <dgm:pt modelId="{0B0D3A2A-AC5A-4D16-8F1E-B0D9036C0129}" type="parTrans" cxnId="{2ACA092B-0E40-40C4-A2CA-951F2F6EF9B1}">
      <dgm:prSet/>
      <dgm:spPr/>
      <dgm:t>
        <a:bodyPr/>
        <a:lstStyle/>
        <a:p>
          <a:endParaRPr lang="en-US" sz="1200"/>
        </a:p>
      </dgm:t>
    </dgm:pt>
    <dgm:pt modelId="{505E7DB4-E2F9-44A2-AD16-8C6143D7D943}" type="sibTrans" cxnId="{2ACA092B-0E40-40C4-A2CA-951F2F6EF9B1}">
      <dgm:prSet/>
      <dgm:spPr/>
      <dgm:t>
        <a:bodyPr/>
        <a:lstStyle/>
        <a:p>
          <a:endParaRPr lang="en-US" sz="1200"/>
        </a:p>
      </dgm:t>
    </dgm:pt>
    <dgm:pt modelId="{AF8CD95B-0481-4950-820D-25F9C339AD1A}">
      <dgm:prSet phldrT="[Text]" custT="1"/>
      <dgm:spPr/>
      <dgm:t>
        <a:bodyPr/>
        <a:lstStyle/>
        <a:p>
          <a:r>
            <a:rPr lang="en-US" sz="1200" dirty="0" smtClean="0"/>
            <a:t>Maintenance</a:t>
          </a:r>
          <a:endParaRPr lang="en-US" sz="1200" dirty="0"/>
        </a:p>
      </dgm:t>
    </dgm:pt>
    <dgm:pt modelId="{58265456-6102-49E1-B36F-C67AD0831009}" type="parTrans" cxnId="{6F39EC44-180E-4C4F-9BB1-BFE8F625FCA6}">
      <dgm:prSet/>
      <dgm:spPr/>
      <dgm:t>
        <a:bodyPr/>
        <a:lstStyle/>
        <a:p>
          <a:endParaRPr lang="en-US" sz="1200"/>
        </a:p>
      </dgm:t>
    </dgm:pt>
    <dgm:pt modelId="{54B5C5AE-7BB2-4EAD-B033-8C1E58C5CC1D}" type="sibTrans" cxnId="{6F39EC44-180E-4C4F-9BB1-BFE8F625FCA6}">
      <dgm:prSet/>
      <dgm:spPr/>
      <dgm:t>
        <a:bodyPr/>
        <a:lstStyle/>
        <a:p>
          <a:endParaRPr lang="en-US" sz="1200"/>
        </a:p>
      </dgm:t>
    </dgm:pt>
    <dgm:pt modelId="{727A5BCD-BC22-4425-983E-A9C2FEDC9200}" type="pres">
      <dgm:prSet presAssocID="{00682117-CF0F-49A8-9314-73AC7A38CF8D}" presName="Name0" presStyleCnt="0">
        <dgm:presLayoutVars>
          <dgm:dir/>
          <dgm:animLvl val="lvl"/>
          <dgm:resizeHandles val="exact"/>
        </dgm:presLayoutVars>
      </dgm:prSet>
      <dgm:spPr/>
    </dgm:pt>
    <dgm:pt modelId="{14D528A7-E5A5-4842-B3D2-E7B333D10264}" type="pres">
      <dgm:prSet presAssocID="{8297D421-4981-4D97-8343-5768CA0332DB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83922-17F0-4342-A127-E43F5E4D561F}" type="pres">
      <dgm:prSet presAssocID="{A58A0160-0B2E-4893-8917-5655E1329B0A}" presName="parTxOnlySpace" presStyleCnt="0"/>
      <dgm:spPr/>
    </dgm:pt>
    <dgm:pt modelId="{5D55E53F-CB9C-461A-995B-8A2D1F5DF934}" type="pres">
      <dgm:prSet presAssocID="{0A9E4E1A-F2D9-45D4-9BA9-DC6ECFC76243}" presName="parTxOnly" presStyleLbl="node1" presStyleIdx="1" presStyleCnt="6" custScaleX="838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D75AD-23AE-4B07-AF73-9EAA3FAA9F89}" type="pres">
      <dgm:prSet presAssocID="{D64E0A6E-F04F-4AA1-AFFE-16D41AA88D13}" presName="parTxOnlySpace" presStyleCnt="0"/>
      <dgm:spPr/>
    </dgm:pt>
    <dgm:pt modelId="{929C4D61-A2AC-4E06-9B7C-C7770CD03E81}" type="pres">
      <dgm:prSet presAssocID="{FFC255C8-F842-4242-8FA1-A6869511E2A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87899-5DA1-4C1C-BCBF-5F4FA7A971DE}" type="pres">
      <dgm:prSet presAssocID="{298423C4-4504-4D96-AE3A-D55009AE5F82}" presName="parTxOnlySpace" presStyleCnt="0"/>
      <dgm:spPr/>
    </dgm:pt>
    <dgm:pt modelId="{F91EAF1F-9D95-45E4-B333-17036F8F3B6F}" type="pres">
      <dgm:prSet presAssocID="{901F40E1-7DD4-4771-B9FF-EBEEEA20E00C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2C3A6-DEB7-40B0-97B9-26C4FC73FBA7}" type="pres">
      <dgm:prSet presAssocID="{2F20B979-2CF4-4E6B-8E60-4B04569BB9CA}" presName="parTxOnlySpace" presStyleCnt="0"/>
      <dgm:spPr/>
    </dgm:pt>
    <dgm:pt modelId="{DAA26D18-0DCD-4A5D-82A6-81C6791111ED}" type="pres">
      <dgm:prSet presAssocID="{5EF517F9-419B-44E3-8A03-17DC6B7D2C7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6F388-9018-4677-9835-A183930C2C63}" type="pres">
      <dgm:prSet presAssocID="{505E7DB4-E2F9-44A2-AD16-8C6143D7D943}" presName="parTxOnlySpace" presStyleCnt="0"/>
      <dgm:spPr/>
    </dgm:pt>
    <dgm:pt modelId="{A1693C0B-6DB2-4C9E-AAF2-AFE19083BB8C}" type="pres">
      <dgm:prSet presAssocID="{AF8CD95B-0481-4950-820D-25F9C339AD1A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309F2D-130C-4B12-95B8-7CC6F9EB59BD}" type="presOf" srcId="{901F40E1-7DD4-4771-B9FF-EBEEEA20E00C}" destId="{F91EAF1F-9D95-45E4-B333-17036F8F3B6F}" srcOrd="0" destOrd="0" presId="urn:microsoft.com/office/officeart/2005/8/layout/chevron1"/>
    <dgm:cxn modelId="{D902C053-46E8-4C9D-A5B8-B39173AA87C1}" srcId="{00682117-CF0F-49A8-9314-73AC7A38CF8D}" destId="{FFC255C8-F842-4242-8FA1-A6869511E2AD}" srcOrd="2" destOrd="0" parTransId="{781AF2E4-9610-4AC1-926E-1D4AFB45BCD7}" sibTransId="{298423C4-4504-4D96-AE3A-D55009AE5F82}"/>
    <dgm:cxn modelId="{8C928CF1-18F2-4176-8A55-8B8639EA9AF3}" type="presOf" srcId="{0A9E4E1A-F2D9-45D4-9BA9-DC6ECFC76243}" destId="{5D55E53F-CB9C-461A-995B-8A2D1F5DF934}" srcOrd="0" destOrd="0" presId="urn:microsoft.com/office/officeart/2005/8/layout/chevron1"/>
    <dgm:cxn modelId="{2ACA092B-0E40-40C4-A2CA-951F2F6EF9B1}" srcId="{00682117-CF0F-49A8-9314-73AC7A38CF8D}" destId="{5EF517F9-419B-44E3-8A03-17DC6B7D2C73}" srcOrd="4" destOrd="0" parTransId="{0B0D3A2A-AC5A-4D16-8F1E-B0D9036C0129}" sibTransId="{505E7DB4-E2F9-44A2-AD16-8C6143D7D943}"/>
    <dgm:cxn modelId="{82A42715-F2F2-4D72-92BE-98600B236E6B}" type="presOf" srcId="{FFC255C8-F842-4242-8FA1-A6869511E2AD}" destId="{929C4D61-A2AC-4E06-9B7C-C7770CD03E81}" srcOrd="0" destOrd="0" presId="urn:microsoft.com/office/officeart/2005/8/layout/chevron1"/>
    <dgm:cxn modelId="{253B7C71-CCFF-4858-B87D-C2E8D2D28D25}" srcId="{00682117-CF0F-49A8-9314-73AC7A38CF8D}" destId="{901F40E1-7DD4-4771-B9FF-EBEEEA20E00C}" srcOrd="3" destOrd="0" parTransId="{CA9DA878-1004-4190-982B-DEFAC347F1BD}" sibTransId="{2F20B979-2CF4-4E6B-8E60-4B04569BB9CA}"/>
    <dgm:cxn modelId="{701457DB-9C77-4E39-A562-1F3702A52AAB}" type="presOf" srcId="{5EF517F9-419B-44E3-8A03-17DC6B7D2C73}" destId="{DAA26D18-0DCD-4A5D-82A6-81C6791111ED}" srcOrd="0" destOrd="0" presId="urn:microsoft.com/office/officeart/2005/8/layout/chevron1"/>
    <dgm:cxn modelId="{BF227B1B-7F5B-44E3-9142-C55329728BFE}" type="presOf" srcId="{00682117-CF0F-49A8-9314-73AC7A38CF8D}" destId="{727A5BCD-BC22-4425-983E-A9C2FEDC9200}" srcOrd="0" destOrd="0" presId="urn:microsoft.com/office/officeart/2005/8/layout/chevron1"/>
    <dgm:cxn modelId="{09A63163-3BBB-429D-BF98-0C9ECCB1FDA0}" srcId="{00682117-CF0F-49A8-9314-73AC7A38CF8D}" destId="{8297D421-4981-4D97-8343-5768CA0332DB}" srcOrd="0" destOrd="0" parTransId="{81E47E82-8BA5-4B9B-80F5-DBD510AF935F}" sibTransId="{A58A0160-0B2E-4893-8917-5655E1329B0A}"/>
    <dgm:cxn modelId="{36D9CF5F-32B3-4A0A-9B9F-A041CA7B2224}" srcId="{00682117-CF0F-49A8-9314-73AC7A38CF8D}" destId="{0A9E4E1A-F2D9-45D4-9BA9-DC6ECFC76243}" srcOrd="1" destOrd="0" parTransId="{57FC8C1C-ECDF-4898-82AC-07BD89F0FB83}" sibTransId="{D64E0A6E-F04F-4AA1-AFFE-16D41AA88D13}"/>
    <dgm:cxn modelId="{6F39EC44-180E-4C4F-9BB1-BFE8F625FCA6}" srcId="{00682117-CF0F-49A8-9314-73AC7A38CF8D}" destId="{AF8CD95B-0481-4950-820D-25F9C339AD1A}" srcOrd="5" destOrd="0" parTransId="{58265456-6102-49E1-B36F-C67AD0831009}" sibTransId="{54B5C5AE-7BB2-4EAD-B033-8C1E58C5CC1D}"/>
    <dgm:cxn modelId="{064A625E-0572-473C-A514-1BFBB2691D6F}" type="presOf" srcId="{AF8CD95B-0481-4950-820D-25F9C339AD1A}" destId="{A1693C0B-6DB2-4C9E-AAF2-AFE19083BB8C}" srcOrd="0" destOrd="0" presId="urn:microsoft.com/office/officeart/2005/8/layout/chevron1"/>
    <dgm:cxn modelId="{C5480056-63F9-4821-A3E0-205523C345B3}" type="presOf" srcId="{8297D421-4981-4D97-8343-5768CA0332DB}" destId="{14D528A7-E5A5-4842-B3D2-E7B333D10264}" srcOrd="0" destOrd="0" presId="urn:microsoft.com/office/officeart/2005/8/layout/chevron1"/>
    <dgm:cxn modelId="{6C0631A8-DABA-41A4-B48D-55C3C37363F9}" type="presParOf" srcId="{727A5BCD-BC22-4425-983E-A9C2FEDC9200}" destId="{14D528A7-E5A5-4842-B3D2-E7B333D10264}" srcOrd="0" destOrd="0" presId="urn:microsoft.com/office/officeart/2005/8/layout/chevron1"/>
    <dgm:cxn modelId="{CBF32859-0111-4E2C-BD70-439D48239CEE}" type="presParOf" srcId="{727A5BCD-BC22-4425-983E-A9C2FEDC9200}" destId="{2E883922-17F0-4342-A127-E43F5E4D561F}" srcOrd="1" destOrd="0" presId="urn:microsoft.com/office/officeart/2005/8/layout/chevron1"/>
    <dgm:cxn modelId="{E2D7087E-4050-47DB-88AF-D38779CF0E35}" type="presParOf" srcId="{727A5BCD-BC22-4425-983E-A9C2FEDC9200}" destId="{5D55E53F-CB9C-461A-995B-8A2D1F5DF934}" srcOrd="2" destOrd="0" presId="urn:microsoft.com/office/officeart/2005/8/layout/chevron1"/>
    <dgm:cxn modelId="{46BE8771-864D-4D20-A153-4A3977D7DAEC}" type="presParOf" srcId="{727A5BCD-BC22-4425-983E-A9C2FEDC9200}" destId="{E55D75AD-23AE-4B07-AF73-9EAA3FAA9F89}" srcOrd="3" destOrd="0" presId="urn:microsoft.com/office/officeart/2005/8/layout/chevron1"/>
    <dgm:cxn modelId="{69A87BA6-FB44-4484-9E86-65B06F822693}" type="presParOf" srcId="{727A5BCD-BC22-4425-983E-A9C2FEDC9200}" destId="{929C4D61-A2AC-4E06-9B7C-C7770CD03E81}" srcOrd="4" destOrd="0" presId="urn:microsoft.com/office/officeart/2005/8/layout/chevron1"/>
    <dgm:cxn modelId="{4219EE52-65F9-448D-8904-DD38467A5DD8}" type="presParOf" srcId="{727A5BCD-BC22-4425-983E-A9C2FEDC9200}" destId="{92587899-5DA1-4C1C-BCBF-5F4FA7A971DE}" srcOrd="5" destOrd="0" presId="urn:microsoft.com/office/officeart/2005/8/layout/chevron1"/>
    <dgm:cxn modelId="{A7D67472-7EA7-483A-94B8-139F28D3116E}" type="presParOf" srcId="{727A5BCD-BC22-4425-983E-A9C2FEDC9200}" destId="{F91EAF1F-9D95-45E4-B333-17036F8F3B6F}" srcOrd="6" destOrd="0" presId="urn:microsoft.com/office/officeart/2005/8/layout/chevron1"/>
    <dgm:cxn modelId="{724A17AF-A601-476F-B9C9-C91A2F0BEFAD}" type="presParOf" srcId="{727A5BCD-BC22-4425-983E-A9C2FEDC9200}" destId="{5BA2C3A6-DEB7-40B0-97B9-26C4FC73FBA7}" srcOrd="7" destOrd="0" presId="urn:microsoft.com/office/officeart/2005/8/layout/chevron1"/>
    <dgm:cxn modelId="{F15B2A14-3099-4254-A6BE-AC8B9493FA23}" type="presParOf" srcId="{727A5BCD-BC22-4425-983E-A9C2FEDC9200}" destId="{DAA26D18-0DCD-4A5D-82A6-81C6791111ED}" srcOrd="8" destOrd="0" presId="urn:microsoft.com/office/officeart/2005/8/layout/chevron1"/>
    <dgm:cxn modelId="{203747E9-C6CB-4F94-9E7D-2F3921560200}" type="presParOf" srcId="{727A5BCD-BC22-4425-983E-A9C2FEDC9200}" destId="{3916F388-9018-4677-9835-A183930C2C63}" srcOrd="9" destOrd="0" presId="urn:microsoft.com/office/officeart/2005/8/layout/chevron1"/>
    <dgm:cxn modelId="{AFF4EBB2-E7CC-41AB-97D6-02AF530A29EC}" type="presParOf" srcId="{727A5BCD-BC22-4425-983E-A9C2FEDC9200}" destId="{A1693C0B-6DB2-4C9E-AAF2-AFE19083BB8C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682117-CF0F-49A8-9314-73AC7A38CF8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297D421-4981-4D97-8343-5768CA0332DB}">
      <dgm:prSet phldrT="[Text]" custT="1"/>
      <dgm:spPr/>
      <dgm:t>
        <a:bodyPr/>
        <a:lstStyle/>
        <a:p>
          <a:r>
            <a:rPr lang="en-US" sz="1200" b="1" dirty="0" smtClean="0"/>
            <a:t>Initiation</a:t>
          </a:r>
          <a:endParaRPr lang="en-US" sz="1200" b="1" dirty="0"/>
        </a:p>
      </dgm:t>
    </dgm:pt>
    <dgm:pt modelId="{81E47E82-8BA5-4B9B-80F5-DBD510AF935F}" type="parTrans" cxnId="{09A63163-3BBB-429D-BF98-0C9ECCB1FDA0}">
      <dgm:prSet/>
      <dgm:spPr/>
      <dgm:t>
        <a:bodyPr/>
        <a:lstStyle/>
        <a:p>
          <a:endParaRPr lang="en-US" sz="1200"/>
        </a:p>
      </dgm:t>
    </dgm:pt>
    <dgm:pt modelId="{A58A0160-0B2E-4893-8917-5655E1329B0A}" type="sibTrans" cxnId="{09A63163-3BBB-429D-BF98-0C9ECCB1FDA0}">
      <dgm:prSet/>
      <dgm:spPr/>
      <dgm:t>
        <a:bodyPr/>
        <a:lstStyle/>
        <a:p>
          <a:endParaRPr lang="en-US" sz="1200"/>
        </a:p>
      </dgm:t>
    </dgm:pt>
    <dgm:pt modelId="{0A9E4E1A-F2D9-45D4-9BA9-DC6ECFC76243}">
      <dgm:prSet phldrT="[Text]" custT="1"/>
      <dgm:spPr/>
      <dgm:t>
        <a:bodyPr/>
        <a:lstStyle/>
        <a:p>
          <a:r>
            <a:rPr lang="en-US" sz="1200" dirty="0" smtClean="0"/>
            <a:t>Planning</a:t>
          </a:r>
          <a:endParaRPr lang="en-US" sz="1200" dirty="0"/>
        </a:p>
      </dgm:t>
    </dgm:pt>
    <dgm:pt modelId="{57FC8C1C-ECDF-4898-82AC-07BD89F0FB83}" type="parTrans" cxnId="{36D9CF5F-32B3-4A0A-9B9F-A041CA7B2224}">
      <dgm:prSet/>
      <dgm:spPr/>
      <dgm:t>
        <a:bodyPr/>
        <a:lstStyle/>
        <a:p>
          <a:endParaRPr lang="en-US" sz="1200"/>
        </a:p>
      </dgm:t>
    </dgm:pt>
    <dgm:pt modelId="{D64E0A6E-F04F-4AA1-AFFE-16D41AA88D13}" type="sibTrans" cxnId="{36D9CF5F-32B3-4A0A-9B9F-A041CA7B2224}">
      <dgm:prSet/>
      <dgm:spPr/>
      <dgm:t>
        <a:bodyPr/>
        <a:lstStyle/>
        <a:p>
          <a:endParaRPr lang="en-US" sz="1200"/>
        </a:p>
      </dgm:t>
    </dgm:pt>
    <dgm:pt modelId="{FFC255C8-F842-4242-8FA1-A6869511E2AD}">
      <dgm:prSet phldrT="[Text]" custT="1"/>
      <dgm:spPr/>
      <dgm:t>
        <a:bodyPr/>
        <a:lstStyle/>
        <a:p>
          <a:r>
            <a:rPr lang="en-US" sz="1200" dirty="0" smtClean="0"/>
            <a:t>Execution</a:t>
          </a:r>
          <a:endParaRPr lang="en-US" sz="1200" dirty="0"/>
        </a:p>
      </dgm:t>
    </dgm:pt>
    <dgm:pt modelId="{781AF2E4-9610-4AC1-926E-1D4AFB45BCD7}" type="parTrans" cxnId="{D902C053-46E8-4C9D-A5B8-B39173AA87C1}">
      <dgm:prSet/>
      <dgm:spPr/>
      <dgm:t>
        <a:bodyPr/>
        <a:lstStyle/>
        <a:p>
          <a:endParaRPr lang="en-US" sz="1200"/>
        </a:p>
      </dgm:t>
    </dgm:pt>
    <dgm:pt modelId="{298423C4-4504-4D96-AE3A-D55009AE5F82}" type="sibTrans" cxnId="{D902C053-46E8-4C9D-A5B8-B39173AA87C1}">
      <dgm:prSet/>
      <dgm:spPr/>
      <dgm:t>
        <a:bodyPr/>
        <a:lstStyle/>
        <a:p>
          <a:endParaRPr lang="en-US" sz="1200"/>
        </a:p>
      </dgm:t>
    </dgm:pt>
    <dgm:pt modelId="{901F40E1-7DD4-4771-B9FF-EBEEEA20E00C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1200" dirty="0" smtClean="0"/>
            <a:t>Control</a:t>
          </a:r>
          <a:endParaRPr lang="en-US" sz="1200" dirty="0"/>
        </a:p>
      </dgm:t>
    </dgm:pt>
    <dgm:pt modelId="{CA9DA878-1004-4190-982B-DEFAC347F1BD}" type="parTrans" cxnId="{253B7C71-CCFF-4858-B87D-C2E8D2D28D25}">
      <dgm:prSet/>
      <dgm:spPr/>
      <dgm:t>
        <a:bodyPr/>
        <a:lstStyle/>
        <a:p>
          <a:endParaRPr lang="en-US" sz="1200"/>
        </a:p>
      </dgm:t>
    </dgm:pt>
    <dgm:pt modelId="{2F20B979-2CF4-4E6B-8E60-4B04569BB9CA}" type="sibTrans" cxnId="{253B7C71-CCFF-4858-B87D-C2E8D2D28D25}">
      <dgm:prSet/>
      <dgm:spPr/>
      <dgm:t>
        <a:bodyPr/>
        <a:lstStyle/>
        <a:p>
          <a:endParaRPr lang="en-US" sz="1200"/>
        </a:p>
      </dgm:t>
    </dgm:pt>
    <dgm:pt modelId="{5EF517F9-419B-44E3-8A03-17DC6B7D2C73}">
      <dgm:prSet phldrT="[Text]"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US" sz="1200" dirty="0" smtClean="0"/>
            <a:t>Closing</a:t>
          </a:r>
          <a:endParaRPr lang="en-US" sz="1200" dirty="0"/>
        </a:p>
      </dgm:t>
    </dgm:pt>
    <dgm:pt modelId="{0B0D3A2A-AC5A-4D16-8F1E-B0D9036C0129}" type="parTrans" cxnId="{2ACA092B-0E40-40C4-A2CA-951F2F6EF9B1}">
      <dgm:prSet/>
      <dgm:spPr/>
      <dgm:t>
        <a:bodyPr/>
        <a:lstStyle/>
        <a:p>
          <a:endParaRPr lang="en-US" sz="1200"/>
        </a:p>
      </dgm:t>
    </dgm:pt>
    <dgm:pt modelId="{505E7DB4-E2F9-44A2-AD16-8C6143D7D943}" type="sibTrans" cxnId="{2ACA092B-0E40-40C4-A2CA-951F2F6EF9B1}">
      <dgm:prSet/>
      <dgm:spPr/>
      <dgm:t>
        <a:bodyPr/>
        <a:lstStyle/>
        <a:p>
          <a:endParaRPr lang="en-US" sz="1200"/>
        </a:p>
      </dgm:t>
    </dgm:pt>
    <dgm:pt modelId="{AF8CD95B-0481-4950-820D-25F9C339AD1A}">
      <dgm:prSet phldrT="[Text]" custT="1"/>
      <dgm:spPr/>
      <dgm:t>
        <a:bodyPr/>
        <a:lstStyle/>
        <a:p>
          <a:r>
            <a:rPr lang="en-US" sz="1200" dirty="0" smtClean="0"/>
            <a:t>Maintenance</a:t>
          </a:r>
          <a:endParaRPr lang="en-US" sz="1200" dirty="0"/>
        </a:p>
      </dgm:t>
    </dgm:pt>
    <dgm:pt modelId="{58265456-6102-49E1-B36F-C67AD0831009}" type="parTrans" cxnId="{6F39EC44-180E-4C4F-9BB1-BFE8F625FCA6}">
      <dgm:prSet/>
      <dgm:spPr/>
      <dgm:t>
        <a:bodyPr/>
        <a:lstStyle/>
        <a:p>
          <a:endParaRPr lang="en-US" sz="1200"/>
        </a:p>
      </dgm:t>
    </dgm:pt>
    <dgm:pt modelId="{54B5C5AE-7BB2-4EAD-B033-8C1E58C5CC1D}" type="sibTrans" cxnId="{6F39EC44-180E-4C4F-9BB1-BFE8F625FCA6}">
      <dgm:prSet/>
      <dgm:spPr/>
      <dgm:t>
        <a:bodyPr/>
        <a:lstStyle/>
        <a:p>
          <a:endParaRPr lang="en-US" sz="1200"/>
        </a:p>
      </dgm:t>
    </dgm:pt>
    <dgm:pt modelId="{727A5BCD-BC22-4425-983E-A9C2FEDC9200}" type="pres">
      <dgm:prSet presAssocID="{00682117-CF0F-49A8-9314-73AC7A38CF8D}" presName="Name0" presStyleCnt="0">
        <dgm:presLayoutVars>
          <dgm:dir/>
          <dgm:animLvl val="lvl"/>
          <dgm:resizeHandles val="exact"/>
        </dgm:presLayoutVars>
      </dgm:prSet>
      <dgm:spPr/>
    </dgm:pt>
    <dgm:pt modelId="{14D528A7-E5A5-4842-B3D2-E7B333D10264}" type="pres">
      <dgm:prSet presAssocID="{8297D421-4981-4D97-8343-5768CA0332DB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83922-17F0-4342-A127-E43F5E4D561F}" type="pres">
      <dgm:prSet presAssocID="{A58A0160-0B2E-4893-8917-5655E1329B0A}" presName="parTxOnlySpace" presStyleCnt="0"/>
      <dgm:spPr/>
    </dgm:pt>
    <dgm:pt modelId="{5D55E53F-CB9C-461A-995B-8A2D1F5DF934}" type="pres">
      <dgm:prSet presAssocID="{0A9E4E1A-F2D9-45D4-9BA9-DC6ECFC76243}" presName="parTxOnly" presStyleLbl="node1" presStyleIdx="1" presStyleCnt="6" custScaleX="838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D75AD-23AE-4B07-AF73-9EAA3FAA9F89}" type="pres">
      <dgm:prSet presAssocID="{D64E0A6E-F04F-4AA1-AFFE-16D41AA88D13}" presName="parTxOnlySpace" presStyleCnt="0"/>
      <dgm:spPr/>
    </dgm:pt>
    <dgm:pt modelId="{929C4D61-A2AC-4E06-9B7C-C7770CD03E81}" type="pres">
      <dgm:prSet presAssocID="{FFC255C8-F842-4242-8FA1-A6869511E2A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87899-5DA1-4C1C-BCBF-5F4FA7A971DE}" type="pres">
      <dgm:prSet presAssocID="{298423C4-4504-4D96-AE3A-D55009AE5F82}" presName="parTxOnlySpace" presStyleCnt="0"/>
      <dgm:spPr/>
    </dgm:pt>
    <dgm:pt modelId="{F91EAF1F-9D95-45E4-B333-17036F8F3B6F}" type="pres">
      <dgm:prSet presAssocID="{901F40E1-7DD4-4771-B9FF-EBEEEA20E00C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2C3A6-DEB7-40B0-97B9-26C4FC73FBA7}" type="pres">
      <dgm:prSet presAssocID="{2F20B979-2CF4-4E6B-8E60-4B04569BB9CA}" presName="parTxOnlySpace" presStyleCnt="0"/>
      <dgm:spPr/>
    </dgm:pt>
    <dgm:pt modelId="{DAA26D18-0DCD-4A5D-82A6-81C6791111ED}" type="pres">
      <dgm:prSet presAssocID="{5EF517F9-419B-44E3-8A03-17DC6B7D2C7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6F388-9018-4677-9835-A183930C2C63}" type="pres">
      <dgm:prSet presAssocID="{505E7DB4-E2F9-44A2-AD16-8C6143D7D943}" presName="parTxOnlySpace" presStyleCnt="0"/>
      <dgm:spPr/>
    </dgm:pt>
    <dgm:pt modelId="{A1693C0B-6DB2-4C9E-AAF2-AFE19083BB8C}" type="pres">
      <dgm:prSet presAssocID="{AF8CD95B-0481-4950-820D-25F9C339AD1A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CA092B-0E40-40C4-A2CA-951F2F6EF9B1}" srcId="{00682117-CF0F-49A8-9314-73AC7A38CF8D}" destId="{5EF517F9-419B-44E3-8A03-17DC6B7D2C73}" srcOrd="4" destOrd="0" parTransId="{0B0D3A2A-AC5A-4D16-8F1E-B0D9036C0129}" sibTransId="{505E7DB4-E2F9-44A2-AD16-8C6143D7D943}"/>
    <dgm:cxn modelId="{C5889530-571C-411A-8D0A-A451D4E381AB}" type="presOf" srcId="{5EF517F9-419B-44E3-8A03-17DC6B7D2C73}" destId="{DAA26D18-0DCD-4A5D-82A6-81C6791111ED}" srcOrd="0" destOrd="0" presId="urn:microsoft.com/office/officeart/2005/8/layout/chevron1"/>
    <dgm:cxn modelId="{D307DE34-3864-4B92-96B8-64EDC42BDEC5}" type="presOf" srcId="{FFC255C8-F842-4242-8FA1-A6869511E2AD}" destId="{929C4D61-A2AC-4E06-9B7C-C7770CD03E81}" srcOrd="0" destOrd="0" presId="urn:microsoft.com/office/officeart/2005/8/layout/chevron1"/>
    <dgm:cxn modelId="{97AC787E-9E9E-44E0-9BB9-872CAC09C98C}" type="presOf" srcId="{0A9E4E1A-F2D9-45D4-9BA9-DC6ECFC76243}" destId="{5D55E53F-CB9C-461A-995B-8A2D1F5DF934}" srcOrd="0" destOrd="0" presId="urn:microsoft.com/office/officeart/2005/8/layout/chevron1"/>
    <dgm:cxn modelId="{0D6085F1-58A1-452D-9C91-B09D0E09597F}" type="presOf" srcId="{901F40E1-7DD4-4771-B9FF-EBEEEA20E00C}" destId="{F91EAF1F-9D95-45E4-B333-17036F8F3B6F}" srcOrd="0" destOrd="0" presId="urn:microsoft.com/office/officeart/2005/8/layout/chevron1"/>
    <dgm:cxn modelId="{D902C053-46E8-4C9D-A5B8-B39173AA87C1}" srcId="{00682117-CF0F-49A8-9314-73AC7A38CF8D}" destId="{FFC255C8-F842-4242-8FA1-A6869511E2AD}" srcOrd="2" destOrd="0" parTransId="{781AF2E4-9610-4AC1-926E-1D4AFB45BCD7}" sibTransId="{298423C4-4504-4D96-AE3A-D55009AE5F82}"/>
    <dgm:cxn modelId="{74052168-46DD-4741-9D81-497266B9F28E}" type="presOf" srcId="{AF8CD95B-0481-4950-820D-25F9C339AD1A}" destId="{A1693C0B-6DB2-4C9E-AAF2-AFE19083BB8C}" srcOrd="0" destOrd="0" presId="urn:microsoft.com/office/officeart/2005/8/layout/chevron1"/>
    <dgm:cxn modelId="{09A63163-3BBB-429D-BF98-0C9ECCB1FDA0}" srcId="{00682117-CF0F-49A8-9314-73AC7A38CF8D}" destId="{8297D421-4981-4D97-8343-5768CA0332DB}" srcOrd="0" destOrd="0" parTransId="{81E47E82-8BA5-4B9B-80F5-DBD510AF935F}" sibTransId="{A58A0160-0B2E-4893-8917-5655E1329B0A}"/>
    <dgm:cxn modelId="{35B917D2-9FF3-400C-BBDF-022D6EA25401}" type="presOf" srcId="{8297D421-4981-4D97-8343-5768CA0332DB}" destId="{14D528A7-E5A5-4842-B3D2-E7B333D10264}" srcOrd="0" destOrd="0" presId="urn:microsoft.com/office/officeart/2005/8/layout/chevron1"/>
    <dgm:cxn modelId="{6F39EC44-180E-4C4F-9BB1-BFE8F625FCA6}" srcId="{00682117-CF0F-49A8-9314-73AC7A38CF8D}" destId="{AF8CD95B-0481-4950-820D-25F9C339AD1A}" srcOrd="5" destOrd="0" parTransId="{58265456-6102-49E1-B36F-C67AD0831009}" sibTransId="{54B5C5AE-7BB2-4EAD-B033-8C1E58C5CC1D}"/>
    <dgm:cxn modelId="{FD12BC8E-54A8-4B13-8E4C-1FA125341E92}" type="presOf" srcId="{00682117-CF0F-49A8-9314-73AC7A38CF8D}" destId="{727A5BCD-BC22-4425-983E-A9C2FEDC9200}" srcOrd="0" destOrd="0" presId="urn:microsoft.com/office/officeart/2005/8/layout/chevron1"/>
    <dgm:cxn modelId="{253B7C71-CCFF-4858-B87D-C2E8D2D28D25}" srcId="{00682117-CF0F-49A8-9314-73AC7A38CF8D}" destId="{901F40E1-7DD4-4771-B9FF-EBEEEA20E00C}" srcOrd="3" destOrd="0" parTransId="{CA9DA878-1004-4190-982B-DEFAC347F1BD}" sibTransId="{2F20B979-2CF4-4E6B-8E60-4B04569BB9CA}"/>
    <dgm:cxn modelId="{36D9CF5F-32B3-4A0A-9B9F-A041CA7B2224}" srcId="{00682117-CF0F-49A8-9314-73AC7A38CF8D}" destId="{0A9E4E1A-F2D9-45D4-9BA9-DC6ECFC76243}" srcOrd="1" destOrd="0" parTransId="{57FC8C1C-ECDF-4898-82AC-07BD89F0FB83}" sibTransId="{D64E0A6E-F04F-4AA1-AFFE-16D41AA88D13}"/>
    <dgm:cxn modelId="{2B4FC9A6-393D-4141-9E7D-4648C1B20424}" type="presParOf" srcId="{727A5BCD-BC22-4425-983E-A9C2FEDC9200}" destId="{14D528A7-E5A5-4842-B3D2-E7B333D10264}" srcOrd="0" destOrd="0" presId="urn:microsoft.com/office/officeart/2005/8/layout/chevron1"/>
    <dgm:cxn modelId="{887EDC8F-F9E0-4701-A363-4241C1AE3CA4}" type="presParOf" srcId="{727A5BCD-BC22-4425-983E-A9C2FEDC9200}" destId="{2E883922-17F0-4342-A127-E43F5E4D561F}" srcOrd="1" destOrd="0" presId="urn:microsoft.com/office/officeart/2005/8/layout/chevron1"/>
    <dgm:cxn modelId="{CAA55C45-FDB2-4BD1-8308-B3C3E15EFF3C}" type="presParOf" srcId="{727A5BCD-BC22-4425-983E-A9C2FEDC9200}" destId="{5D55E53F-CB9C-461A-995B-8A2D1F5DF934}" srcOrd="2" destOrd="0" presId="urn:microsoft.com/office/officeart/2005/8/layout/chevron1"/>
    <dgm:cxn modelId="{DF69C03B-F2F7-45E4-9B43-793764CA8D2A}" type="presParOf" srcId="{727A5BCD-BC22-4425-983E-A9C2FEDC9200}" destId="{E55D75AD-23AE-4B07-AF73-9EAA3FAA9F89}" srcOrd="3" destOrd="0" presId="urn:microsoft.com/office/officeart/2005/8/layout/chevron1"/>
    <dgm:cxn modelId="{B311E496-A1E9-47F2-A10F-CD711256B3AA}" type="presParOf" srcId="{727A5BCD-BC22-4425-983E-A9C2FEDC9200}" destId="{929C4D61-A2AC-4E06-9B7C-C7770CD03E81}" srcOrd="4" destOrd="0" presId="urn:microsoft.com/office/officeart/2005/8/layout/chevron1"/>
    <dgm:cxn modelId="{97B551F8-911A-4DC2-8EAD-ECA639F984E9}" type="presParOf" srcId="{727A5BCD-BC22-4425-983E-A9C2FEDC9200}" destId="{92587899-5DA1-4C1C-BCBF-5F4FA7A971DE}" srcOrd="5" destOrd="0" presId="urn:microsoft.com/office/officeart/2005/8/layout/chevron1"/>
    <dgm:cxn modelId="{05938973-5475-4216-9896-181ABEFC7A6D}" type="presParOf" srcId="{727A5BCD-BC22-4425-983E-A9C2FEDC9200}" destId="{F91EAF1F-9D95-45E4-B333-17036F8F3B6F}" srcOrd="6" destOrd="0" presId="urn:microsoft.com/office/officeart/2005/8/layout/chevron1"/>
    <dgm:cxn modelId="{0D135881-8052-417F-A48F-56F6CEF35EB1}" type="presParOf" srcId="{727A5BCD-BC22-4425-983E-A9C2FEDC9200}" destId="{5BA2C3A6-DEB7-40B0-97B9-26C4FC73FBA7}" srcOrd="7" destOrd="0" presId="urn:microsoft.com/office/officeart/2005/8/layout/chevron1"/>
    <dgm:cxn modelId="{F77B3009-4ECF-44F2-81E0-E6A48EAE80FC}" type="presParOf" srcId="{727A5BCD-BC22-4425-983E-A9C2FEDC9200}" destId="{DAA26D18-0DCD-4A5D-82A6-81C6791111ED}" srcOrd="8" destOrd="0" presId="urn:microsoft.com/office/officeart/2005/8/layout/chevron1"/>
    <dgm:cxn modelId="{B46F148B-EAAD-4EA1-B61E-38E540F1B81E}" type="presParOf" srcId="{727A5BCD-BC22-4425-983E-A9C2FEDC9200}" destId="{3916F388-9018-4677-9835-A183930C2C63}" srcOrd="9" destOrd="0" presId="urn:microsoft.com/office/officeart/2005/8/layout/chevron1"/>
    <dgm:cxn modelId="{697AF571-AA87-4D3D-A686-8F118C7F82AC}" type="presParOf" srcId="{727A5BCD-BC22-4425-983E-A9C2FEDC9200}" destId="{A1693C0B-6DB2-4C9E-AAF2-AFE19083BB8C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682117-CF0F-49A8-9314-73AC7A38CF8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297D421-4981-4D97-8343-5768CA0332DB}">
      <dgm:prSet phldrT="[Text]" custT="1"/>
      <dgm:spPr/>
      <dgm:t>
        <a:bodyPr/>
        <a:lstStyle/>
        <a:p>
          <a:r>
            <a:rPr lang="en-US" sz="1200" b="1" dirty="0" smtClean="0"/>
            <a:t>Initiation</a:t>
          </a:r>
          <a:endParaRPr lang="en-US" sz="1200" b="1" dirty="0"/>
        </a:p>
      </dgm:t>
    </dgm:pt>
    <dgm:pt modelId="{81E47E82-8BA5-4B9B-80F5-DBD510AF935F}" type="parTrans" cxnId="{09A63163-3BBB-429D-BF98-0C9ECCB1FDA0}">
      <dgm:prSet/>
      <dgm:spPr/>
      <dgm:t>
        <a:bodyPr/>
        <a:lstStyle/>
        <a:p>
          <a:endParaRPr lang="en-US" sz="1200"/>
        </a:p>
      </dgm:t>
    </dgm:pt>
    <dgm:pt modelId="{A58A0160-0B2E-4893-8917-5655E1329B0A}" type="sibTrans" cxnId="{09A63163-3BBB-429D-BF98-0C9ECCB1FDA0}">
      <dgm:prSet/>
      <dgm:spPr/>
      <dgm:t>
        <a:bodyPr/>
        <a:lstStyle/>
        <a:p>
          <a:endParaRPr lang="en-US" sz="1200"/>
        </a:p>
      </dgm:t>
    </dgm:pt>
    <dgm:pt modelId="{0A9E4E1A-F2D9-45D4-9BA9-DC6ECFC76243}">
      <dgm:prSet phldrT="[Text]" custT="1"/>
      <dgm:spPr/>
      <dgm:t>
        <a:bodyPr/>
        <a:lstStyle/>
        <a:p>
          <a:r>
            <a:rPr lang="en-US" sz="1200" dirty="0" smtClean="0"/>
            <a:t>Planning</a:t>
          </a:r>
          <a:endParaRPr lang="en-US" sz="1200" dirty="0"/>
        </a:p>
      </dgm:t>
    </dgm:pt>
    <dgm:pt modelId="{57FC8C1C-ECDF-4898-82AC-07BD89F0FB83}" type="parTrans" cxnId="{36D9CF5F-32B3-4A0A-9B9F-A041CA7B2224}">
      <dgm:prSet/>
      <dgm:spPr/>
      <dgm:t>
        <a:bodyPr/>
        <a:lstStyle/>
        <a:p>
          <a:endParaRPr lang="en-US" sz="1200"/>
        </a:p>
      </dgm:t>
    </dgm:pt>
    <dgm:pt modelId="{D64E0A6E-F04F-4AA1-AFFE-16D41AA88D13}" type="sibTrans" cxnId="{36D9CF5F-32B3-4A0A-9B9F-A041CA7B2224}">
      <dgm:prSet/>
      <dgm:spPr/>
      <dgm:t>
        <a:bodyPr/>
        <a:lstStyle/>
        <a:p>
          <a:endParaRPr lang="en-US" sz="1200"/>
        </a:p>
      </dgm:t>
    </dgm:pt>
    <dgm:pt modelId="{FFC255C8-F842-4242-8FA1-A6869511E2AD}">
      <dgm:prSet phldrT="[Text]" custT="1"/>
      <dgm:spPr/>
      <dgm:t>
        <a:bodyPr/>
        <a:lstStyle/>
        <a:p>
          <a:r>
            <a:rPr lang="en-US" sz="1200" dirty="0" smtClean="0"/>
            <a:t>Execution</a:t>
          </a:r>
          <a:endParaRPr lang="en-US" sz="1200" dirty="0"/>
        </a:p>
      </dgm:t>
    </dgm:pt>
    <dgm:pt modelId="{781AF2E4-9610-4AC1-926E-1D4AFB45BCD7}" type="parTrans" cxnId="{D902C053-46E8-4C9D-A5B8-B39173AA87C1}">
      <dgm:prSet/>
      <dgm:spPr/>
      <dgm:t>
        <a:bodyPr/>
        <a:lstStyle/>
        <a:p>
          <a:endParaRPr lang="en-US" sz="1200"/>
        </a:p>
      </dgm:t>
    </dgm:pt>
    <dgm:pt modelId="{298423C4-4504-4D96-AE3A-D55009AE5F82}" type="sibTrans" cxnId="{D902C053-46E8-4C9D-A5B8-B39173AA87C1}">
      <dgm:prSet/>
      <dgm:spPr/>
      <dgm:t>
        <a:bodyPr/>
        <a:lstStyle/>
        <a:p>
          <a:endParaRPr lang="en-US" sz="1200"/>
        </a:p>
      </dgm:t>
    </dgm:pt>
    <dgm:pt modelId="{901F40E1-7DD4-4771-B9FF-EBEEEA20E00C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r>
            <a:rPr lang="en-US" sz="1200" dirty="0" smtClean="0"/>
            <a:t>Control</a:t>
          </a:r>
          <a:endParaRPr lang="en-US" sz="1200" dirty="0"/>
        </a:p>
      </dgm:t>
    </dgm:pt>
    <dgm:pt modelId="{CA9DA878-1004-4190-982B-DEFAC347F1BD}" type="parTrans" cxnId="{253B7C71-CCFF-4858-B87D-C2E8D2D28D25}">
      <dgm:prSet/>
      <dgm:spPr/>
      <dgm:t>
        <a:bodyPr/>
        <a:lstStyle/>
        <a:p>
          <a:endParaRPr lang="en-US" sz="1200"/>
        </a:p>
      </dgm:t>
    </dgm:pt>
    <dgm:pt modelId="{2F20B979-2CF4-4E6B-8E60-4B04569BB9CA}" type="sibTrans" cxnId="{253B7C71-CCFF-4858-B87D-C2E8D2D28D25}">
      <dgm:prSet/>
      <dgm:spPr/>
      <dgm:t>
        <a:bodyPr/>
        <a:lstStyle/>
        <a:p>
          <a:endParaRPr lang="en-US" sz="1200"/>
        </a:p>
      </dgm:t>
    </dgm:pt>
    <dgm:pt modelId="{5EF517F9-419B-44E3-8A03-17DC6B7D2C73}">
      <dgm:prSet phldrT="[Text]" custT="1"/>
      <dgm:spPr/>
      <dgm:t>
        <a:bodyPr/>
        <a:lstStyle/>
        <a:p>
          <a:r>
            <a:rPr lang="en-US" sz="1200" dirty="0" smtClean="0"/>
            <a:t>Closing</a:t>
          </a:r>
          <a:endParaRPr lang="en-US" sz="1200" dirty="0"/>
        </a:p>
      </dgm:t>
    </dgm:pt>
    <dgm:pt modelId="{0B0D3A2A-AC5A-4D16-8F1E-B0D9036C0129}" type="parTrans" cxnId="{2ACA092B-0E40-40C4-A2CA-951F2F6EF9B1}">
      <dgm:prSet/>
      <dgm:spPr/>
      <dgm:t>
        <a:bodyPr/>
        <a:lstStyle/>
        <a:p>
          <a:endParaRPr lang="en-US" sz="1200"/>
        </a:p>
      </dgm:t>
    </dgm:pt>
    <dgm:pt modelId="{505E7DB4-E2F9-44A2-AD16-8C6143D7D943}" type="sibTrans" cxnId="{2ACA092B-0E40-40C4-A2CA-951F2F6EF9B1}">
      <dgm:prSet/>
      <dgm:spPr/>
      <dgm:t>
        <a:bodyPr/>
        <a:lstStyle/>
        <a:p>
          <a:endParaRPr lang="en-US" sz="1200"/>
        </a:p>
      </dgm:t>
    </dgm:pt>
    <dgm:pt modelId="{AF8CD95B-0481-4950-820D-25F9C339AD1A}">
      <dgm:prSet phldrT="[Text]"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US" sz="1200" dirty="0" smtClean="0"/>
            <a:t>Maintenance</a:t>
          </a:r>
          <a:endParaRPr lang="en-US" sz="1200" dirty="0"/>
        </a:p>
      </dgm:t>
    </dgm:pt>
    <dgm:pt modelId="{58265456-6102-49E1-B36F-C67AD0831009}" type="parTrans" cxnId="{6F39EC44-180E-4C4F-9BB1-BFE8F625FCA6}">
      <dgm:prSet/>
      <dgm:spPr/>
      <dgm:t>
        <a:bodyPr/>
        <a:lstStyle/>
        <a:p>
          <a:endParaRPr lang="en-US" sz="1200"/>
        </a:p>
      </dgm:t>
    </dgm:pt>
    <dgm:pt modelId="{54B5C5AE-7BB2-4EAD-B033-8C1E58C5CC1D}" type="sibTrans" cxnId="{6F39EC44-180E-4C4F-9BB1-BFE8F625FCA6}">
      <dgm:prSet/>
      <dgm:spPr/>
      <dgm:t>
        <a:bodyPr/>
        <a:lstStyle/>
        <a:p>
          <a:endParaRPr lang="en-US" sz="1200"/>
        </a:p>
      </dgm:t>
    </dgm:pt>
    <dgm:pt modelId="{727A5BCD-BC22-4425-983E-A9C2FEDC9200}" type="pres">
      <dgm:prSet presAssocID="{00682117-CF0F-49A8-9314-73AC7A38CF8D}" presName="Name0" presStyleCnt="0">
        <dgm:presLayoutVars>
          <dgm:dir/>
          <dgm:animLvl val="lvl"/>
          <dgm:resizeHandles val="exact"/>
        </dgm:presLayoutVars>
      </dgm:prSet>
      <dgm:spPr/>
    </dgm:pt>
    <dgm:pt modelId="{14D528A7-E5A5-4842-B3D2-E7B333D10264}" type="pres">
      <dgm:prSet presAssocID="{8297D421-4981-4D97-8343-5768CA0332DB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83922-17F0-4342-A127-E43F5E4D561F}" type="pres">
      <dgm:prSet presAssocID="{A58A0160-0B2E-4893-8917-5655E1329B0A}" presName="parTxOnlySpace" presStyleCnt="0"/>
      <dgm:spPr/>
    </dgm:pt>
    <dgm:pt modelId="{5D55E53F-CB9C-461A-995B-8A2D1F5DF934}" type="pres">
      <dgm:prSet presAssocID="{0A9E4E1A-F2D9-45D4-9BA9-DC6ECFC76243}" presName="parTxOnly" presStyleLbl="node1" presStyleIdx="1" presStyleCnt="6" custScaleX="838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D75AD-23AE-4B07-AF73-9EAA3FAA9F89}" type="pres">
      <dgm:prSet presAssocID="{D64E0A6E-F04F-4AA1-AFFE-16D41AA88D13}" presName="parTxOnlySpace" presStyleCnt="0"/>
      <dgm:spPr/>
    </dgm:pt>
    <dgm:pt modelId="{929C4D61-A2AC-4E06-9B7C-C7770CD03E81}" type="pres">
      <dgm:prSet presAssocID="{FFC255C8-F842-4242-8FA1-A6869511E2A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87899-5DA1-4C1C-BCBF-5F4FA7A971DE}" type="pres">
      <dgm:prSet presAssocID="{298423C4-4504-4D96-AE3A-D55009AE5F82}" presName="parTxOnlySpace" presStyleCnt="0"/>
      <dgm:spPr/>
    </dgm:pt>
    <dgm:pt modelId="{F91EAF1F-9D95-45E4-B333-17036F8F3B6F}" type="pres">
      <dgm:prSet presAssocID="{901F40E1-7DD4-4771-B9FF-EBEEEA20E00C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2C3A6-DEB7-40B0-97B9-26C4FC73FBA7}" type="pres">
      <dgm:prSet presAssocID="{2F20B979-2CF4-4E6B-8E60-4B04569BB9CA}" presName="parTxOnlySpace" presStyleCnt="0"/>
      <dgm:spPr/>
    </dgm:pt>
    <dgm:pt modelId="{DAA26D18-0DCD-4A5D-82A6-81C6791111ED}" type="pres">
      <dgm:prSet presAssocID="{5EF517F9-419B-44E3-8A03-17DC6B7D2C7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6F388-9018-4677-9835-A183930C2C63}" type="pres">
      <dgm:prSet presAssocID="{505E7DB4-E2F9-44A2-AD16-8C6143D7D943}" presName="parTxOnlySpace" presStyleCnt="0"/>
      <dgm:spPr/>
    </dgm:pt>
    <dgm:pt modelId="{A1693C0B-6DB2-4C9E-AAF2-AFE19083BB8C}" type="pres">
      <dgm:prSet presAssocID="{AF8CD95B-0481-4950-820D-25F9C339AD1A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CA092B-0E40-40C4-A2CA-951F2F6EF9B1}" srcId="{00682117-CF0F-49A8-9314-73AC7A38CF8D}" destId="{5EF517F9-419B-44E3-8A03-17DC6B7D2C73}" srcOrd="4" destOrd="0" parTransId="{0B0D3A2A-AC5A-4D16-8F1E-B0D9036C0129}" sibTransId="{505E7DB4-E2F9-44A2-AD16-8C6143D7D943}"/>
    <dgm:cxn modelId="{8537A2A9-1750-4977-9A34-FB4400B775E1}" type="presOf" srcId="{00682117-CF0F-49A8-9314-73AC7A38CF8D}" destId="{727A5BCD-BC22-4425-983E-A9C2FEDC9200}" srcOrd="0" destOrd="0" presId="urn:microsoft.com/office/officeart/2005/8/layout/chevron1"/>
    <dgm:cxn modelId="{D902C053-46E8-4C9D-A5B8-B39173AA87C1}" srcId="{00682117-CF0F-49A8-9314-73AC7A38CF8D}" destId="{FFC255C8-F842-4242-8FA1-A6869511E2AD}" srcOrd="2" destOrd="0" parTransId="{781AF2E4-9610-4AC1-926E-1D4AFB45BCD7}" sibTransId="{298423C4-4504-4D96-AE3A-D55009AE5F82}"/>
    <dgm:cxn modelId="{891C8085-1C7D-4247-ABDA-D1ED798AB99B}" type="presOf" srcId="{FFC255C8-F842-4242-8FA1-A6869511E2AD}" destId="{929C4D61-A2AC-4E06-9B7C-C7770CD03E81}" srcOrd="0" destOrd="0" presId="urn:microsoft.com/office/officeart/2005/8/layout/chevron1"/>
    <dgm:cxn modelId="{E000E1DA-0E53-4348-923E-B9A7ED92BE62}" type="presOf" srcId="{8297D421-4981-4D97-8343-5768CA0332DB}" destId="{14D528A7-E5A5-4842-B3D2-E7B333D10264}" srcOrd="0" destOrd="0" presId="urn:microsoft.com/office/officeart/2005/8/layout/chevron1"/>
    <dgm:cxn modelId="{09A63163-3BBB-429D-BF98-0C9ECCB1FDA0}" srcId="{00682117-CF0F-49A8-9314-73AC7A38CF8D}" destId="{8297D421-4981-4D97-8343-5768CA0332DB}" srcOrd="0" destOrd="0" parTransId="{81E47E82-8BA5-4B9B-80F5-DBD510AF935F}" sibTransId="{A58A0160-0B2E-4893-8917-5655E1329B0A}"/>
    <dgm:cxn modelId="{6F39EC44-180E-4C4F-9BB1-BFE8F625FCA6}" srcId="{00682117-CF0F-49A8-9314-73AC7A38CF8D}" destId="{AF8CD95B-0481-4950-820D-25F9C339AD1A}" srcOrd="5" destOrd="0" parTransId="{58265456-6102-49E1-B36F-C67AD0831009}" sibTransId="{54B5C5AE-7BB2-4EAD-B033-8C1E58C5CC1D}"/>
    <dgm:cxn modelId="{AFDE07BD-67F5-4CBF-AAB0-DA384541AD3A}" type="presOf" srcId="{0A9E4E1A-F2D9-45D4-9BA9-DC6ECFC76243}" destId="{5D55E53F-CB9C-461A-995B-8A2D1F5DF934}" srcOrd="0" destOrd="0" presId="urn:microsoft.com/office/officeart/2005/8/layout/chevron1"/>
    <dgm:cxn modelId="{08C22989-22B5-4F17-96EC-5541CD3A64D4}" type="presOf" srcId="{5EF517F9-419B-44E3-8A03-17DC6B7D2C73}" destId="{DAA26D18-0DCD-4A5D-82A6-81C6791111ED}" srcOrd="0" destOrd="0" presId="urn:microsoft.com/office/officeart/2005/8/layout/chevron1"/>
    <dgm:cxn modelId="{2BCC508A-912B-4BC2-857F-828E709054EC}" type="presOf" srcId="{901F40E1-7DD4-4771-B9FF-EBEEEA20E00C}" destId="{F91EAF1F-9D95-45E4-B333-17036F8F3B6F}" srcOrd="0" destOrd="0" presId="urn:microsoft.com/office/officeart/2005/8/layout/chevron1"/>
    <dgm:cxn modelId="{253B7C71-CCFF-4858-B87D-C2E8D2D28D25}" srcId="{00682117-CF0F-49A8-9314-73AC7A38CF8D}" destId="{901F40E1-7DD4-4771-B9FF-EBEEEA20E00C}" srcOrd="3" destOrd="0" parTransId="{CA9DA878-1004-4190-982B-DEFAC347F1BD}" sibTransId="{2F20B979-2CF4-4E6B-8E60-4B04569BB9CA}"/>
    <dgm:cxn modelId="{36D9CF5F-32B3-4A0A-9B9F-A041CA7B2224}" srcId="{00682117-CF0F-49A8-9314-73AC7A38CF8D}" destId="{0A9E4E1A-F2D9-45D4-9BA9-DC6ECFC76243}" srcOrd="1" destOrd="0" parTransId="{57FC8C1C-ECDF-4898-82AC-07BD89F0FB83}" sibTransId="{D64E0A6E-F04F-4AA1-AFFE-16D41AA88D13}"/>
    <dgm:cxn modelId="{D1EB944F-8E26-4BC6-9193-F46CC90AC369}" type="presOf" srcId="{AF8CD95B-0481-4950-820D-25F9C339AD1A}" destId="{A1693C0B-6DB2-4C9E-AAF2-AFE19083BB8C}" srcOrd="0" destOrd="0" presId="urn:microsoft.com/office/officeart/2005/8/layout/chevron1"/>
    <dgm:cxn modelId="{FD3C0712-B532-4748-98E2-B87570AC5000}" type="presParOf" srcId="{727A5BCD-BC22-4425-983E-A9C2FEDC9200}" destId="{14D528A7-E5A5-4842-B3D2-E7B333D10264}" srcOrd="0" destOrd="0" presId="urn:microsoft.com/office/officeart/2005/8/layout/chevron1"/>
    <dgm:cxn modelId="{69E480DF-6586-4D32-B59D-817C7632CCBC}" type="presParOf" srcId="{727A5BCD-BC22-4425-983E-A9C2FEDC9200}" destId="{2E883922-17F0-4342-A127-E43F5E4D561F}" srcOrd="1" destOrd="0" presId="urn:microsoft.com/office/officeart/2005/8/layout/chevron1"/>
    <dgm:cxn modelId="{42414A75-957F-457A-B0CD-1EE7E9AED192}" type="presParOf" srcId="{727A5BCD-BC22-4425-983E-A9C2FEDC9200}" destId="{5D55E53F-CB9C-461A-995B-8A2D1F5DF934}" srcOrd="2" destOrd="0" presId="urn:microsoft.com/office/officeart/2005/8/layout/chevron1"/>
    <dgm:cxn modelId="{E840230F-657B-40D6-AD57-DAE9CBFA3D9D}" type="presParOf" srcId="{727A5BCD-BC22-4425-983E-A9C2FEDC9200}" destId="{E55D75AD-23AE-4B07-AF73-9EAA3FAA9F89}" srcOrd="3" destOrd="0" presId="urn:microsoft.com/office/officeart/2005/8/layout/chevron1"/>
    <dgm:cxn modelId="{C315A651-9D42-45A3-862B-727FA2C29E07}" type="presParOf" srcId="{727A5BCD-BC22-4425-983E-A9C2FEDC9200}" destId="{929C4D61-A2AC-4E06-9B7C-C7770CD03E81}" srcOrd="4" destOrd="0" presId="urn:microsoft.com/office/officeart/2005/8/layout/chevron1"/>
    <dgm:cxn modelId="{7406540B-992F-4D98-9174-C36013A75352}" type="presParOf" srcId="{727A5BCD-BC22-4425-983E-A9C2FEDC9200}" destId="{92587899-5DA1-4C1C-BCBF-5F4FA7A971DE}" srcOrd="5" destOrd="0" presId="urn:microsoft.com/office/officeart/2005/8/layout/chevron1"/>
    <dgm:cxn modelId="{0698A362-0EB2-413B-9B91-864D93D113A2}" type="presParOf" srcId="{727A5BCD-BC22-4425-983E-A9C2FEDC9200}" destId="{F91EAF1F-9D95-45E4-B333-17036F8F3B6F}" srcOrd="6" destOrd="0" presId="urn:microsoft.com/office/officeart/2005/8/layout/chevron1"/>
    <dgm:cxn modelId="{F5077104-ACAA-4632-A6BB-EB135EEA98BB}" type="presParOf" srcId="{727A5BCD-BC22-4425-983E-A9C2FEDC9200}" destId="{5BA2C3A6-DEB7-40B0-97B9-26C4FC73FBA7}" srcOrd="7" destOrd="0" presId="urn:microsoft.com/office/officeart/2005/8/layout/chevron1"/>
    <dgm:cxn modelId="{F06F408A-63DC-4D8D-9894-F1403151BE9F}" type="presParOf" srcId="{727A5BCD-BC22-4425-983E-A9C2FEDC9200}" destId="{DAA26D18-0DCD-4A5D-82A6-81C6791111ED}" srcOrd="8" destOrd="0" presId="urn:microsoft.com/office/officeart/2005/8/layout/chevron1"/>
    <dgm:cxn modelId="{C5287D0D-D73F-4A72-87A3-FC065EB7D40F}" type="presParOf" srcId="{727A5BCD-BC22-4425-983E-A9C2FEDC9200}" destId="{3916F388-9018-4677-9835-A183930C2C63}" srcOrd="9" destOrd="0" presId="urn:microsoft.com/office/officeart/2005/8/layout/chevron1"/>
    <dgm:cxn modelId="{F5D3679B-8B71-4B1A-8091-CCBFFE28DEB3}" type="presParOf" srcId="{727A5BCD-BC22-4425-983E-A9C2FEDC9200}" destId="{A1693C0B-6DB2-4C9E-AAF2-AFE19083BB8C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497C89-56D1-4004-BDFD-7646A243FC3E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849EFB-70D5-427C-A440-F5D8D71ADD8A}">
      <dgm:prSet phldrT="[Text]"/>
      <dgm:spPr/>
      <dgm:t>
        <a:bodyPr/>
        <a:lstStyle/>
        <a:p>
          <a:r>
            <a:rPr lang="en-US" dirty="0" smtClean="0"/>
            <a:t>Sprint 1</a:t>
          </a:r>
          <a:endParaRPr lang="en-US" dirty="0"/>
        </a:p>
      </dgm:t>
    </dgm:pt>
    <dgm:pt modelId="{62232062-9F36-4C8F-8814-8211A1619744}" type="parTrans" cxnId="{D4A8BDAB-6BCA-4C22-B2CD-62BF154A0606}">
      <dgm:prSet/>
      <dgm:spPr/>
      <dgm:t>
        <a:bodyPr/>
        <a:lstStyle/>
        <a:p>
          <a:endParaRPr lang="en-US"/>
        </a:p>
      </dgm:t>
    </dgm:pt>
    <dgm:pt modelId="{E7EA91D8-E0BC-439B-9A1C-EF8D2048018A}" type="sibTrans" cxnId="{D4A8BDAB-6BCA-4C22-B2CD-62BF154A0606}">
      <dgm:prSet/>
      <dgm:spPr/>
      <dgm:t>
        <a:bodyPr/>
        <a:lstStyle/>
        <a:p>
          <a:endParaRPr lang="en-US"/>
        </a:p>
      </dgm:t>
    </dgm:pt>
    <dgm:pt modelId="{CE760C74-5750-4930-81B9-3D20BA9FF958}">
      <dgm:prSet phldrT="[Text]"/>
      <dgm:spPr/>
      <dgm:t>
        <a:bodyPr/>
        <a:lstStyle/>
        <a:p>
          <a:r>
            <a:rPr lang="en-US" dirty="0" smtClean="0"/>
            <a:t>Sprint 2</a:t>
          </a:r>
          <a:endParaRPr lang="en-US" dirty="0"/>
        </a:p>
      </dgm:t>
    </dgm:pt>
    <dgm:pt modelId="{BE452C7A-F73B-49C3-A4EA-D63337A95B73}" type="parTrans" cxnId="{04CB7EE0-4FEA-4ABC-AD01-96556820454A}">
      <dgm:prSet/>
      <dgm:spPr/>
      <dgm:t>
        <a:bodyPr/>
        <a:lstStyle/>
        <a:p>
          <a:endParaRPr lang="en-US"/>
        </a:p>
      </dgm:t>
    </dgm:pt>
    <dgm:pt modelId="{73DD091D-045E-4C7D-9EBB-23DFBA16C718}" type="sibTrans" cxnId="{04CB7EE0-4FEA-4ABC-AD01-96556820454A}">
      <dgm:prSet/>
      <dgm:spPr/>
      <dgm:t>
        <a:bodyPr/>
        <a:lstStyle/>
        <a:p>
          <a:endParaRPr lang="en-US"/>
        </a:p>
      </dgm:t>
    </dgm:pt>
    <dgm:pt modelId="{DC8DDEFC-8C39-4B29-AC75-F826D9AD8EE5}">
      <dgm:prSet phldrT="[Text]"/>
      <dgm:spPr/>
      <dgm:t>
        <a:bodyPr/>
        <a:lstStyle/>
        <a:p>
          <a:r>
            <a:rPr lang="en-US" dirty="0" smtClean="0"/>
            <a:t>Sprint n</a:t>
          </a:r>
          <a:endParaRPr lang="en-US" dirty="0"/>
        </a:p>
      </dgm:t>
    </dgm:pt>
    <dgm:pt modelId="{A6C74478-18A8-4F3C-9DA8-1890C161617D}" type="parTrans" cxnId="{46E849EB-236D-40E4-ACCF-8E02E973DAC3}">
      <dgm:prSet/>
      <dgm:spPr/>
      <dgm:t>
        <a:bodyPr/>
        <a:lstStyle/>
        <a:p>
          <a:endParaRPr lang="en-US"/>
        </a:p>
      </dgm:t>
    </dgm:pt>
    <dgm:pt modelId="{C55C3A24-2113-4F4E-BD2F-0A7A0AAAA116}" type="sibTrans" cxnId="{46E849EB-236D-40E4-ACCF-8E02E973DAC3}">
      <dgm:prSet/>
      <dgm:spPr/>
      <dgm:t>
        <a:bodyPr/>
        <a:lstStyle/>
        <a:p>
          <a:endParaRPr lang="en-US"/>
        </a:p>
      </dgm:t>
    </dgm:pt>
    <dgm:pt modelId="{9644E919-6575-4F93-9658-43A8FD264CEA}" type="pres">
      <dgm:prSet presAssocID="{A7497C89-56D1-4004-BDFD-7646A243FC3E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FB7F81D-989A-46A9-A4AA-C2B5EB99CF75}" type="pres">
      <dgm:prSet presAssocID="{A8849EFB-70D5-427C-A440-F5D8D71ADD8A}" presName="Accent1" presStyleCnt="0"/>
      <dgm:spPr/>
    </dgm:pt>
    <dgm:pt modelId="{C2FFEE8B-5E7A-4A34-A970-F4768E48657B}" type="pres">
      <dgm:prSet presAssocID="{A8849EFB-70D5-427C-A440-F5D8D71ADD8A}" presName="Accent" presStyleLbl="node1" presStyleIdx="0" presStyleCnt="3"/>
      <dgm:spPr/>
    </dgm:pt>
    <dgm:pt modelId="{072363E2-8D54-4D3A-BC36-D95B676FBAA4}" type="pres">
      <dgm:prSet presAssocID="{A8849EFB-70D5-427C-A440-F5D8D71ADD8A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C7594-10E7-4211-960B-09D3B2589234}" type="pres">
      <dgm:prSet presAssocID="{CE760C74-5750-4930-81B9-3D20BA9FF958}" presName="Accent2" presStyleCnt="0"/>
      <dgm:spPr/>
    </dgm:pt>
    <dgm:pt modelId="{288589D8-E3C5-4987-B4F9-90D2FAB82A58}" type="pres">
      <dgm:prSet presAssocID="{CE760C74-5750-4930-81B9-3D20BA9FF958}" presName="Accent" presStyleLbl="node1" presStyleIdx="1" presStyleCnt="3"/>
      <dgm:spPr/>
    </dgm:pt>
    <dgm:pt modelId="{6594C9F1-7AF8-44BC-983A-87EAD801D530}" type="pres">
      <dgm:prSet presAssocID="{CE760C74-5750-4930-81B9-3D20BA9FF958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C1FEE-8C7A-4CB8-AAE8-AA6FF104C70D}" type="pres">
      <dgm:prSet presAssocID="{DC8DDEFC-8C39-4B29-AC75-F826D9AD8EE5}" presName="Accent3" presStyleCnt="0"/>
      <dgm:spPr/>
    </dgm:pt>
    <dgm:pt modelId="{082A22CD-2D77-4349-95F0-6D41F17608D1}" type="pres">
      <dgm:prSet presAssocID="{DC8DDEFC-8C39-4B29-AC75-F826D9AD8EE5}" presName="Accent" presStyleLbl="node1" presStyleIdx="2" presStyleCnt="3"/>
      <dgm:spPr/>
    </dgm:pt>
    <dgm:pt modelId="{59DE14A8-CC90-44D5-B8D3-BAA8531B6746}" type="pres">
      <dgm:prSet presAssocID="{DC8DDEFC-8C39-4B29-AC75-F826D9AD8EE5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88416A-BECF-4BAA-9353-22A2CCE13B93}" type="presOf" srcId="{A7497C89-56D1-4004-BDFD-7646A243FC3E}" destId="{9644E919-6575-4F93-9658-43A8FD264CEA}" srcOrd="0" destOrd="0" presId="urn:microsoft.com/office/officeart/2009/layout/CircleArrowProcess"/>
    <dgm:cxn modelId="{D4A8BDAB-6BCA-4C22-B2CD-62BF154A0606}" srcId="{A7497C89-56D1-4004-BDFD-7646A243FC3E}" destId="{A8849EFB-70D5-427C-A440-F5D8D71ADD8A}" srcOrd="0" destOrd="0" parTransId="{62232062-9F36-4C8F-8814-8211A1619744}" sibTransId="{E7EA91D8-E0BC-439B-9A1C-EF8D2048018A}"/>
    <dgm:cxn modelId="{9A70440C-90ED-41C8-9F6A-9675DE18ADBA}" type="presOf" srcId="{DC8DDEFC-8C39-4B29-AC75-F826D9AD8EE5}" destId="{59DE14A8-CC90-44D5-B8D3-BAA8531B6746}" srcOrd="0" destOrd="0" presId="urn:microsoft.com/office/officeart/2009/layout/CircleArrowProcess"/>
    <dgm:cxn modelId="{E4D10679-D08A-425D-A09C-AC38820477DE}" type="presOf" srcId="{A8849EFB-70D5-427C-A440-F5D8D71ADD8A}" destId="{072363E2-8D54-4D3A-BC36-D95B676FBAA4}" srcOrd="0" destOrd="0" presId="urn:microsoft.com/office/officeart/2009/layout/CircleArrowProcess"/>
    <dgm:cxn modelId="{6A6687FF-5056-4535-B765-133B6C215205}" type="presOf" srcId="{CE760C74-5750-4930-81B9-3D20BA9FF958}" destId="{6594C9F1-7AF8-44BC-983A-87EAD801D530}" srcOrd="0" destOrd="0" presId="urn:microsoft.com/office/officeart/2009/layout/CircleArrowProcess"/>
    <dgm:cxn modelId="{04CB7EE0-4FEA-4ABC-AD01-96556820454A}" srcId="{A7497C89-56D1-4004-BDFD-7646A243FC3E}" destId="{CE760C74-5750-4930-81B9-3D20BA9FF958}" srcOrd="1" destOrd="0" parTransId="{BE452C7A-F73B-49C3-A4EA-D63337A95B73}" sibTransId="{73DD091D-045E-4C7D-9EBB-23DFBA16C718}"/>
    <dgm:cxn modelId="{46E849EB-236D-40E4-ACCF-8E02E973DAC3}" srcId="{A7497C89-56D1-4004-BDFD-7646A243FC3E}" destId="{DC8DDEFC-8C39-4B29-AC75-F826D9AD8EE5}" srcOrd="2" destOrd="0" parTransId="{A6C74478-18A8-4F3C-9DA8-1890C161617D}" sibTransId="{C55C3A24-2113-4F4E-BD2F-0A7A0AAAA116}"/>
    <dgm:cxn modelId="{9EAB2481-C163-4634-B246-8562A47E57C7}" type="presParOf" srcId="{9644E919-6575-4F93-9658-43A8FD264CEA}" destId="{3FB7F81D-989A-46A9-A4AA-C2B5EB99CF75}" srcOrd="0" destOrd="0" presId="urn:microsoft.com/office/officeart/2009/layout/CircleArrowProcess"/>
    <dgm:cxn modelId="{8812F3BF-E429-4491-9106-67913DF3ED1F}" type="presParOf" srcId="{3FB7F81D-989A-46A9-A4AA-C2B5EB99CF75}" destId="{C2FFEE8B-5E7A-4A34-A970-F4768E48657B}" srcOrd="0" destOrd="0" presId="urn:microsoft.com/office/officeart/2009/layout/CircleArrowProcess"/>
    <dgm:cxn modelId="{A79EF78D-1D3D-4CE5-BB56-7EE32CCEB3B5}" type="presParOf" srcId="{9644E919-6575-4F93-9658-43A8FD264CEA}" destId="{072363E2-8D54-4D3A-BC36-D95B676FBAA4}" srcOrd="1" destOrd="0" presId="urn:microsoft.com/office/officeart/2009/layout/CircleArrowProcess"/>
    <dgm:cxn modelId="{5D002473-5A75-41E1-A9B9-C432988359CD}" type="presParOf" srcId="{9644E919-6575-4F93-9658-43A8FD264CEA}" destId="{5D6C7594-10E7-4211-960B-09D3B2589234}" srcOrd="2" destOrd="0" presId="urn:microsoft.com/office/officeart/2009/layout/CircleArrowProcess"/>
    <dgm:cxn modelId="{80A66E37-5CDB-41EF-8F6B-FCFA4CD07F15}" type="presParOf" srcId="{5D6C7594-10E7-4211-960B-09D3B2589234}" destId="{288589D8-E3C5-4987-B4F9-90D2FAB82A58}" srcOrd="0" destOrd="0" presId="urn:microsoft.com/office/officeart/2009/layout/CircleArrowProcess"/>
    <dgm:cxn modelId="{69E925D9-5F24-4B18-A482-EEC218FA9AFC}" type="presParOf" srcId="{9644E919-6575-4F93-9658-43A8FD264CEA}" destId="{6594C9F1-7AF8-44BC-983A-87EAD801D530}" srcOrd="3" destOrd="0" presId="urn:microsoft.com/office/officeart/2009/layout/CircleArrowProcess"/>
    <dgm:cxn modelId="{BDFC4408-1A97-46BF-B23A-C158B00A6C04}" type="presParOf" srcId="{9644E919-6575-4F93-9658-43A8FD264CEA}" destId="{446C1FEE-8C7A-4CB8-AAE8-AA6FF104C70D}" srcOrd="4" destOrd="0" presId="urn:microsoft.com/office/officeart/2009/layout/CircleArrowProcess"/>
    <dgm:cxn modelId="{ED1EB7B9-790E-4F0E-9D15-7C16FB42C5B6}" type="presParOf" srcId="{446C1FEE-8C7A-4CB8-AAE8-AA6FF104C70D}" destId="{082A22CD-2D77-4349-95F0-6D41F17608D1}" srcOrd="0" destOrd="0" presId="urn:microsoft.com/office/officeart/2009/layout/CircleArrowProcess"/>
    <dgm:cxn modelId="{AD2D7798-591A-429C-9B88-E47015054310}" type="presParOf" srcId="{9644E919-6575-4F93-9658-43A8FD264CEA}" destId="{59DE14A8-CC90-44D5-B8D3-BAA8531B674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528A7-E5A5-4842-B3D2-E7B333D10264}">
      <dsp:nvSpPr>
        <dsp:cNvPr id="0" name=""/>
        <dsp:cNvSpPr/>
      </dsp:nvSpPr>
      <dsp:spPr>
        <a:xfrm>
          <a:off x="1153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Initiation</a:t>
          </a:r>
          <a:endParaRPr lang="en-US" sz="1200" b="1" kern="1200" dirty="0"/>
        </a:p>
      </dsp:txBody>
      <dsp:txXfrm>
        <a:off x="343607" y="470346"/>
        <a:ext cx="1027360" cy="684907"/>
      </dsp:txXfrm>
    </dsp:sp>
    <dsp:sp modelId="{5D55E53F-CB9C-461A-995B-8A2D1F5DF934}">
      <dsp:nvSpPr>
        <dsp:cNvPr id="0" name=""/>
        <dsp:cNvSpPr/>
      </dsp:nvSpPr>
      <dsp:spPr>
        <a:xfrm>
          <a:off x="1542193" y="470346"/>
          <a:ext cx="1436489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Planning</a:t>
          </a:r>
          <a:endParaRPr lang="en-US" sz="1200" kern="1200" dirty="0"/>
        </a:p>
      </dsp:txBody>
      <dsp:txXfrm>
        <a:off x="1884647" y="470346"/>
        <a:ext cx="751582" cy="684907"/>
      </dsp:txXfrm>
    </dsp:sp>
    <dsp:sp modelId="{929C4D61-A2AC-4E06-9B7C-C7770CD03E81}">
      <dsp:nvSpPr>
        <dsp:cNvPr id="0" name=""/>
        <dsp:cNvSpPr/>
      </dsp:nvSpPr>
      <dsp:spPr>
        <a:xfrm>
          <a:off x="2807456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Execution</a:t>
          </a:r>
          <a:endParaRPr lang="en-US" sz="1200" kern="1200" dirty="0"/>
        </a:p>
      </dsp:txBody>
      <dsp:txXfrm>
        <a:off x="3149910" y="470346"/>
        <a:ext cx="1027360" cy="684907"/>
      </dsp:txXfrm>
    </dsp:sp>
    <dsp:sp modelId="{F91EAF1F-9D95-45E4-B333-17036F8F3B6F}">
      <dsp:nvSpPr>
        <dsp:cNvPr id="0" name=""/>
        <dsp:cNvSpPr/>
      </dsp:nvSpPr>
      <dsp:spPr>
        <a:xfrm>
          <a:off x="4348497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Control</a:t>
          </a:r>
          <a:endParaRPr lang="en-US" sz="1200" kern="1200" dirty="0"/>
        </a:p>
      </dsp:txBody>
      <dsp:txXfrm>
        <a:off x="4690951" y="470346"/>
        <a:ext cx="1027360" cy="684907"/>
      </dsp:txXfrm>
    </dsp:sp>
    <dsp:sp modelId="{DAA26D18-0DCD-4A5D-82A6-81C6791111ED}">
      <dsp:nvSpPr>
        <dsp:cNvPr id="0" name=""/>
        <dsp:cNvSpPr/>
      </dsp:nvSpPr>
      <dsp:spPr>
        <a:xfrm>
          <a:off x="5889538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Closing</a:t>
          </a:r>
          <a:endParaRPr lang="en-US" sz="1200" kern="1200" dirty="0"/>
        </a:p>
      </dsp:txBody>
      <dsp:txXfrm>
        <a:off x="6231992" y="470346"/>
        <a:ext cx="1027360" cy="684907"/>
      </dsp:txXfrm>
    </dsp:sp>
    <dsp:sp modelId="{A1693C0B-6DB2-4C9E-AAF2-AFE19083BB8C}">
      <dsp:nvSpPr>
        <dsp:cNvPr id="0" name=""/>
        <dsp:cNvSpPr/>
      </dsp:nvSpPr>
      <dsp:spPr>
        <a:xfrm>
          <a:off x="7430579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Maintenance</a:t>
          </a:r>
          <a:endParaRPr lang="en-US" sz="1200" kern="1200" dirty="0"/>
        </a:p>
      </dsp:txBody>
      <dsp:txXfrm>
        <a:off x="7773033" y="470346"/>
        <a:ext cx="1027360" cy="6849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528A7-E5A5-4842-B3D2-E7B333D10264}">
      <dsp:nvSpPr>
        <dsp:cNvPr id="0" name=""/>
        <dsp:cNvSpPr/>
      </dsp:nvSpPr>
      <dsp:spPr>
        <a:xfrm>
          <a:off x="1153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Initiation</a:t>
          </a:r>
          <a:endParaRPr lang="en-US" sz="1200" b="1" kern="1200" dirty="0"/>
        </a:p>
      </dsp:txBody>
      <dsp:txXfrm>
        <a:off x="343607" y="470346"/>
        <a:ext cx="1027360" cy="684907"/>
      </dsp:txXfrm>
    </dsp:sp>
    <dsp:sp modelId="{5D55E53F-CB9C-461A-995B-8A2D1F5DF934}">
      <dsp:nvSpPr>
        <dsp:cNvPr id="0" name=""/>
        <dsp:cNvSpPr/>
      </dsp:nvSpPr>
      <dsp:spPr>
        <a:xfrm>
          <a:off x="1542193" y="470346"/>
          <a:ext cx="1436489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Planning</a:t>
          </a:r>
          <a:endParaRPr lang="en-US" sz="1200" kern="1200" dirty="0"/>
        </a:p>
      </dsp:txBody>
      <dsp:txXfrm>
        <a:off x="1884647" y="470346"/>
        <a:ext cx="751582" cy="684907"/>
      </dsp:txXfrm>
    </dsp:sp>
    <dsp:sp modelId="{929C4D61-A2AC-4E06-9B7C-C7770CD03E81}">
      <dsp:nvSpPr>
        <dsp:cNvPr id="0" name=""/>
        <dsp:cNvSpPr/>
      </dsp:nvSpPr>
      <dsp:spPr>
        <a:xfrm>
          <a:off x="2807456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Execution</a:t>
          </a:r>
          <a:endParaRPr lang="en-US" sz="1200" kern="1200" dirty="0"/>
        </a:p>
      </dsp:txBody>
      <dsp:txXfrm>
        <a:off x="3149910" y="470346"/>
        <a:ext cx="1027360" cy="684907"/>
      </dsp:txXfrm>
    </dsp:sp>
    <dsp:sp modelId="{F91EAF1F-9D95-45E4-B333-17036F8F3B6F}">
      <dsp:nvSpPr>
        <dsp:cNvPr id="0" name=""/>
        <dsp:cNvSpPr/>
      </dsp:nvSpPr>
      <dsp:spPr>
        <a:xfrm>
          <a:off x="4348497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Control</a:t>
          </a:r>
          <a:endParaRPr lang="en-US" sz="1200" kern="1200" dirty="0"/>
        </a:p>
      </dsp:txBody>
      <dsp:txXfrm>
        <a:off x="4690951" y="470346"/>
        <a:ext cx="1027360" cy="684907"/>
      </dsp:txXfrm>
    </dsp:sp>
    <dsp:sp modelId="{DAA26D18-0DCD-4A5D-82A6-81C6791111ED}">
      <dsp:nvSpPr>
        <dsp:cNvPr id="0" name=""/>
        <dsp:cNvSpPr/>
      </dsp:nvSpPr>
      <dsp:spPr>
        <a:xfrm>
          <a:off x="5889538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Closing</a:t>
          </a:r>
          <a:endParaRPr lang="en-US" sz="1200" kern="1200" dirty="0"/>
        </a:p>
      </dsp:txBody>
      <dsp:txXfrm>
        <a:off x="6231992" y="470346"/>
        <a:ext cx="1027360" cy="684907"/>
      </dsp:txXfrm>
    </dsp:sp>
    <dsp:sp modelId="{A1693C0B-6DB2-4C9E-AAF2-AFE19083BB8C}">
      <dsp:nvSpPr>
        <dsp:cNvPr id="0" name=""/>
        <dsp:cNvSpPr/>
      </dsp:nvSpPr>
      <dsp:spPr>
        <a:xfrm>
          <a:off x="7430579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Maintenance</a:t>
          </a:r>
          <a:endParaRPr lang="en-US" sz="1200" kern="1200" dirty="0"/>
        </a:p>
      </dsp:txBody>
      <dsp:txXfrm>
        <a:off x="7773033" y="470346"/>
        <a:ext cx="1027360" cy="6849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528A7-E5A5-4842-B3D2-E7B333D10264}">
      <dsp:nvSpPr>
        <dsp:cNvPr id="0" name=""/>
        <dsp:cNvSpPr/>
      </dsp:nvSpPr>
      <dsp:spPr>
        <a:xfrm>
          <a:off x="1153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Initiation</a:t>
          </a:r>
          <a:endParaRPr lang="en-US" sz="1200" b="1" kern="1200" dirty="0"/>
        </a:p>
      </dsp:txBody>
      <dsp:txXfrm>
        <a:off x="343607" y="470346"/>
        <a:ext cx="1027360" cy="684907"/>
      </dsp:txXfrm>
    </dsp:sp>
    <dsp:sp modelId="{5D55E53F-CB9C-461A-995B-8A2D1F5DF934}">
      <dsp:nvSpPr>
        <dsp:cNvPr id="0" name=""/>
        <dsp:cNvSpPr/>
      </dsp:nvSpPr>
      <dsp:spPr>
        <a:xfrm>
          <a:off x="1542193" y="470346"/>
          <a:ext cx="1436489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Planning</a:t>
          </a:r>
          <a:endParaRPr lang="en-US" sz="1200" kern="1200" dirty="0"/>
        </a:p>
      </dsp:txBody>
      <dsp:txXfrm>
        <a:off x="1884647" y="470346"/>
        <a:ext cx="751582" cy="684907"/>
      </dsp:txXfrm>
    </dsp:sp>
    <dsp:sp modelId="{929C4D61-A2AC-4E06-9B7C-C7770CD03E81}">
      <dsp:nvSpPr>
        <dsp:cNvPr id="0" name=""/>
        <dsp:cNvSpPr/>
      </dsp:nvSpPr>
      <dsp:spPr>
        <a:xfrm>
          <a:off x="2807456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Execution</a:t>
          </a:r>
          <a:endParaRPr lang="en-US" sz="1200" kern="1200" dirty="0"/>
        </a:p>
      </dsp:txBody>
      <dsp:txXfrm>
        <a:off x="3149910" y="470346"/>
        <a:ext cx="1027360" cy="684907"/>
      </dsp:txXfrm>
    </dsp:sp>
    <dsp:sp modelId="{F91EAF1F-9D95-45E4-B333-17036F8F3B6F}">
      <dsp:nvSpPr>
        <dsp:cNvPr id="0" name=""/>
        <dsp:cNvSpPr/>
      </dsp:nvSpPr>
      <dsp:spPr>
        <a:xfrm>
          <a:off x="4348497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Control</a:t>
          </a:r>
          <a:endParaRPr lang="en-US" sz="1200" kern="1200" dirty="0"/>
        </a:p>
      </dsp:txBody>
      <dsp:txXfrm>
        <a:off x="4690951" y="470346"/>
        <a:ext cx="1027360" cy="684907"/>
      </dsp:txXfrm>
    </dsp:sp>
    <dsp:sp modelId="{DAA26D18-0DCD-4A5D-82A6-81C6791111ED}">
      <dsp:nvSpPr>
        <dsp:cNvPr id="0" name=""/>
        <dsp:cNvSpPr/>
      </dsp:nvSpPr>
      <dsp:spPr>
        <a:xfrm>
          <a:off x="5889538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Closing</a:t>
          </a:r>
          <a:endParaRPr lang="en-US" sz="1200" kern="1200" dirty="0"/>
        </a:p>
      </dsp:txBody>
      <dsp:txXfrm>
        <a:off x="6231992" y="470346"/>
        <a:ext cx="1027360" cy="684907"/>
      </dsp:txXfrm>
    </dsp:sp>
    <dsp:sp modelId="{A1693C0B-6DB2-4C9E-AAF2-AFE19083BB8C}">
      <dsp:nvSpPr>
        <dsp:cNvPr id="0" name=""/>
        <dsp:cNvSpPr/>
      </dsp:nvSpPr>
      <dsp:spPr>
        <a:xfrm>
          <a:off x="7430579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Maintenance</a:t>
          </a:r>
          <a:endParaRPr lang="en-US" sz="1200" kern="1200" dirty="0"/>
        </a:p>
      </dsp:txBody>
      <dsp:txXfrm>
        <a:off x="7773033" y="470346"/>
        <a:ext cx="1027360" cy="6849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528A7-E5A5-4842-B3D2-E7B333D10264}">
      <dsp:nvSpPr>
        <dsp:cNvPr id="0" name=""/>
        <dsp:cNvSpPr/>
      </dsp:nvSpPr>
      <dsp:spPr>
        <a:xfrm>
          <a:off x="1153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Initiation</a:t>
          </a:r>
          <a:endParaRPr lang="en-US" sz="1200" b="1" kern="1200" dirty="0"/>
        </a:p>
      </dsp:txBody>
      <dsp:txXfrm>
        <a:off x="343607" y="470346"/>
        <a:ext cx="1027360" cy="684907"/>
      </dsp:txXfrm>
    </dsp:sp>
    <dsp:sp modelId="{5D55E53F-CB9C-461A-995B-8A2D1F5DF934}">
      <dsp:nvSpPr>
        <dsp:cNvPr id="0" name=""/>
        <dsp:cNvSpPr/>
      </dsp:nvSpPr>
      <dsp:spPr>
        <a:xfrm>
          <a:off x="1542193" y="470346"/>
          <a:ext cx="1436489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Planning</a:t>
          </a:r>
          <a:endParaRPr lang="en-US" sz="1200" kern="1200" dirty="0"/>
        </a:p>
      </dsp:txBody>
      <dsp:txXfrm>
        <a:off x="1884647" y="470346"/>
        <a:ext cx="751582" cy="684907"/>
      </dsp:txXfrm>
    </dsp:sp>
    <dsp:sp modelId="{929C4D61-A2AC-4E06-9B7C-C7770CD03E81}">
      <dsp:nvSpPr>
        <dsp:cNvPr id="0" name=""/>
        <dsp:cNvSpPr/>
      </dsp:nvSpPr>
      <dsp:spPr>
        <a:xfrm>
          <a:off x="2807456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Execution</a:t>
          </a:r>
          <a:endParaRPr lang="en-US" sz="1200" kern="1200" dirty="0"/>
        </a:p>
      </dsp:txBody>
      <dsp:txXfrm>
        <a:off x="3149910" y="470346"/>
        <a:ext cx="1027360" cy="684907"/>
      </dsp:txXfrm>
    </dsp:sp>
    <dsp:sp modelId="{F91EAF1F-9D95-45E4-B333-17036F8F3B6F}">
      <dsp:nvSpPr>
        <dsp:cNvPr id="0" name=""/>
        <dsp:cNvSpPr/>
      </dsp:nvSpPr>
      <dsp:spPr>
        <a:xfrm>
          <a:off x="4348497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Control</a:t>
          </a:r>
          <a:endParaRPr lang="en-US" sz="1200" kern="1200" dirty="0"/>
        </a:p>
      </dsp:txBody>
      <dsp:txXfrm>
        <a:off x="4690951" y="470346"/>
        <a:ext cx="1027360" cy="684907"/>
      </dsp:txXfrm>
    </dsp:sp>
    <dsp:sp modelId="{DAA26D18-0DCD-4A5D-82A6-81C6791111ED}">
      <dsp:nvSpPr>
        <dsp:cNvPr id="0" name=""/>
        <dsp:cNvSpPr/>
      </dsp:nvSpPr>
      <dsp:spPr>
        <a:xfrm>
          <a:off x="5889538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Closing</a:t>
          </a:r>
          <a:endParaRPr lang="en-US" sz="1200" kern="1200" dirty="0"/>
        </a:p>
      </dsp:txBody>
      <dsp:txXfrm>
        <a:off x="6231992" y="470346"/>
        <a:ext cx="1027360" cy="684907"/>
      </dsp:txXfrm>
    </dsp:sp>
    <dsp:sp modelId="{A1693C0B-6DB2-4C9E-AAF2-AFE19083BB8C}">
      <dsp:nvSpPr>
        <dsp:cNvPr id="0" name=""/>
        <dsp:cNvSpPr/>
      </dsp:nvSpPr>
      <dsp:spPr>
        <a:xfrm>
          <a:off x="7430579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Maintenance</a:t>
          </a:r>
          <a:endParaRPr lang="en-US" sz="1200" kern="1200" dirty="0"/>
        </a:p>
      </dsp:txBody>
      <dsp:txXfrm>
        <a:off x="7773033" y="470346"/>
        <a:ext cx="1027360" cy="6849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528A7-E5A5-4842-B3D2-E7B333D10264}">
      <dsp:nvSpPr>
        <dsp:cNvPr id="0" name=""/>
        <dsp:cNvSpPr/>
      </dsp:nvSpPr>
      <dsp:spPr>
        <a:xfrm>
          <a:off x="1153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Initiation</a:t>
          </a:r>
          <a:endParaRPr lang="en-US" sz="1200" b="1" kern="1200" dirty="0"/>
        </a:p>
      </dsp:txBody>
      <dsp:txXfrm>
        <a:off x="343607" y="470346"/>
        <a:ext cx="1027360" cy="684907"/>
      </dsp:txXfrm>
    </dsp:sp>
    <dsp:sp modelId="{5D55E53F-CB9C-461A-995B-8A2D1F5DF934}">
      <dsp:nvSpPr>
        <dsp:cNvPr id="0" name=""/>
        <dsp:cNvSpPr/>
      </dsp:nvSpPr>
      <dsp:spPr>
        <a:xfrm>
          <a:off x="1542193" y="470346"/>
          <a:ext cx="1436489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Planning</a:t>
          </a:r>
          <a:endParaRPr lang="en-US" sz="1200" kern="1200" dirty="0"/>
        </a:p>
      </dsp:txBody>
      <dsp:txXfrm>
        <a:off x="1884647" y="470346"/>
        <a:ext cx="751582" cy="684907"/>
      </dsp:txXfrm>
    </dsp:sp>
    <dsp:sp modelId="{929C4D61-A2AC-4E06-9B7C-C7770CD03E81}">
      <dsp:nvSpPr>
        <dsp:cNvPr id="0" name=""/>
        <dsp:cNvSpPr/>
      </dsp:nvSpPr>
      <dsp:spPr>
        <a:xfrm>
          <a:off x="2807456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Execution</a:t>
          </a:r>
          <a:endParaRPr lang="en-US" sz="1200" kern="1200" dirty="0"/>
        </a:p>
      </dsp:txBody>
      <dsp:txXfrm>
        <a:off x="3149910" y="470346"/>
        <a:ext cx="1027360" cy="684907"/>
      </dsp:txXfrm>
    </dsp:sp>
    <dsp:sp modelId="{F91EAF1F-9D95-45E4-B333-17036F8F3B6F}">
      <dsp:nvSpPr>
        <dsp:cNvPr id="0" name=""/>
        <dsp:cNvSpPr/>
      </dsp:nvSpPr>
      <dsp:spPr>
        <a:xfrm>
          <a:off x="4348497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Control</a:t>
          </a:r>
          <a:endParaRPr lang="en-US" sz="1200" kern="1200" dirty="0"/>
        </a:p>
      </dsp:txBody>
      <dsp:txXfrm>
        <a:off x="4690951" y="470346"/>
        <a:ext cx="1027360" cy="684907"/>
      </dsp:txXfrm>
    </dsp:sp>
    <dsp:sp modelId="{DAA26D18-0DCD-4A5D-82A6-81C6791111ED}">
      <dsp:nvSpPr>
        <dsp:cNvPr id="0" name=""/>
        <dsp:cNvSpPr/>
      </dsp:nvSpPr>
      <dsp:spPr>
        <a:xfrm>
          <a:off x="5889538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Closing</a:t>
          </a:r>
          <a:endParaRPr lang="en-US" sz="1200" kern="1200" dirty="0"/>
        </a:p>
      </dsp:txBody>
      <dsp:txXfrm>
        <a:off x="6231992" y="470346"/>
        <a:ext cx="1027360" cy="684907"/>
      </dsp:txXfrm>
    </dsp:sp>
    <dsp:sp modelId="{A1693C0B-6DB2-4C9E-AAF2-AFE19083BB8C}">
      <dsp:nvSpPr>
        <dsp:cNvPr id="0" name=""/>
        <dsp:cNvSpPr/>
      </dsp:nvSpPr>
      <dsp:spPr>
        <a:xfrm>
          <a:off x="7430579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Maintenance</a:t>
          </a:r>
          <a:endParaRPr lang="en-US" sz="1200" kern="1200" dirty="0"/>
        </a:p>
      </dsp:txBody>
      <dsp:txXfrm>
        <a:off x="7773033" y="470346"/>
        <a:ext cx="1027360" cy="6849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528A7-E5A5-4842-B3D2-E7B333D10264}">
      <dsp:nvSpPr>
        <dsp:cNvPr id="0" name=""/>
        <dsp:cNvSpPr/>
      </dsp:nvSpPr>
      <dsp:spPr>
        <a:xfrm>
          <a:off x="1153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Initiation</a:t>
          </a:r>
          <a:endParaRPr lang="en-US" sz="1200" b="1" kern="1200" dirty="0"/>
        </a:p>
      </dsp:txBody>
      <dsp:txXfrm>
        <a:off x="343607" y="470346"/>
        <a:ext cx="1027360" cy="684907"/>
      </dsp:txXfrm>
    </dsp:sp>
    <dsp:sp modelId="{5D55E53F-CB9C-461A-995B-8A2D1F5DF934}">
      <dsp:nvSpPr>
        <dsp:cNvPr id="0" name=""/>
        <dsp:cNvSpPr/>
      </dsp:nvSpPr>
      <dsp:spPr>
        <a:xfrm>
          <a:off x="1542193" y="470346"/>
          <a:ext cx="1436489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Planning</a:t>
          </a:r>
          <a:endParaRPr lang="en-US" sz="1200" kern="1200" dirty="0"/>
        </a:p>
      </dsp:txBody>
      <dsp:txXfrm>
        <a:off x="1884647" y="470346"/>
        <a:ext cx="751582" cy="684907"/>
      </dsp:txXfrm>
    </dsp:sp>
    <dsp:sp modelId="{929C4D61-A2AC-4E06-9B7C-C7770CD03E81}">
      <dsp:nvSpPr>
        <dsp:cNvPr id="0" name=""/>
        <dsp:cNvSpPr/>
      </dsp:nvSpPr>
      <dsp:spPr>
        <a:xfrm>
          <a:off x="2807456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Execution</a:t>
          </a:r>
          <a:endParaRPr lang="en-US" sz="1200" kern="1200" dirty="0"/>
        </a:p>
      </dsp:txBody>
      <dsp:txXfrm>
        <a:off x="3149910" y="470346"/>
        <a:ext cx="1027360" cy="684907"/>
      </dsp:txXfrm>
    </dsp:sp>
    <dsp:sp modelId="{F91EAF1F-9D95-45E4-B333-17036F8F3B6F}">
      <dsp:nvSpPr>
        <dsp:cNvPr id="0" name=""/>
        <dsp:cNvSpPr/>
      </dsp:nvSpPr>
      <dsp:spPr>
        <a:xfrm>
          <a:off x="4348497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Control</a:t>
          </a:r>
          <a:endParaRPr lang="en-US" sz="1200" kern="1200" dirty="0"/>
        </a:p>
      </dsp:txBody>
      <dsp:txXfrm>
        <a:off x="4690951" y="470346"/>
        <a:ext cx="1027360" cy="684907"/>
      </dsp:txXfrm>
    </dsp:sp>
    <dsp:sp modelId="{DAA26D18-0DCD-4A5D-82A6-81C6791111ED}">
      <dsp:nvSpPr>
        <dsp:cNvPr id="0" name=""/>
        <dsp:cNvSpPr/>
      </dsp:nvSpPr>
      <dsp:spPr>
        <a:xfrm>
          <a:off x="5889538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Closing</a:t>
          </a:r>
          <a:endParaRPr lang="en-US" sz="1200" kern="1200" dirty="0"/>
        </a:p>
      </dsp:txBody>
      <dsp:txXfrm>
        <a:off x="6231992" y="470346"/>
        <a:ext cx="1027360" cy="684907"/>
      </dsp:txXfrm>
    </dsp:sp>
    <dsp:sp modelId="{A1693C0B-6DB2-4C9E-AAF2-AFE19083BB8C}">
      <dsp:nvSpPr>
        <dsp:cNvPr id="0" name=""/>
        <dsp:cNvSpPr/>
      </dsp:nvSpPr>
      <dsp:spPr>
        <a:xfrm>
          <a:off x="7430579" y="470346"/>
          <a:ext cx="1712267" cy="6849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Maintenance</a:t>
          </a:r>
          <a:endParaRPr lang="en-US" sz="1200" kern="1200" dirty="0"/>
        </a:p>
      </dsp:txBody>
      <dsp:txXfrm>
        <a:off x="7773033" y="470346"/>
        <a:ext cx="1027360" cy="6849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FEE8B-5E7A-4A34-A970-F4768E48657B}">
      <dsp:nvSpPr>
        <dsp:cNvPr id="0" name=""/>
        <dsp:cNvSpPr/>
      </dsp:nvSpPr>
      <dsp:spPr>
        <a:xfrm>
          <a:off x="820635" y="556726"/>
          <a:ext cx="1420177" cy="142039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363E2-8D54-4D3A-BC36-D95B676FBAA4}">
      <dsp:nvSpPr>
        <dsp:cNvPr id="0" name=""/>
        <dsp:cNvSpPr/>
      </dsp:nvSpPr>
      <dsp:spPr>
        <a:xfrm>
          <a:off x="1134541" y="1069531"/>
          <a:ext cx="789165" cy="394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Sprint 1</a:t>
          </a:r>
          <a:endParaRPr lang="en-US" sz="1500" kern="1200" dirty="0"/>
        </a:p>
      </dsp:txBody>
      <dsp:txXfrm>
        <a:off x="1134541" y="1069531"/>
        <a:ext cx="789165" cy="394488"/>
      </dsp:txXfrm>
    </dsp:sp>
    <dsp:sp modelId="{288589D8-E3C5-4987-B4F9-90D2FAB82A58}">
      <dsp:nvSpPr>
        <dsp:cNvPr id="0" name=""/>
        <dsp:cNvSpPr/>
      </dsp:nvSpPr>
      <dsp:spPr>
        <a:xfrm>
          <a:off x="426186" y="1372847"/>
          <a:ext cx="1420177" cy="142039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4C9F1-7AF8-44BC-983A-87EAD801D530}">
      <dsp:nvSpPr>
        <dsp:cNvPr id="0" name=""/>
        <dsp:cNvSpPr/>
      </dsp:nvSpPr>
      <dsp:spPr>
        <a:xfrm>
          <a:off x="741692" y="1890373"/>
          <a:ext cx="789165" cy="394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Sprint 2</a:t>
          </a:r>
          <a:endParaRPr lang="en-US" sz="1500" kern="1200" dirty="0"/>
        </a:p>
      </dsp:txBody>
      <dsp:txXfrm>
        <a:off x="741692" y="1890373"/>
        <a:ext cx="789165" cy="394488"/>
      </dsp:txXfrm>
    </dsp:sp>
    <dsp:sp modelId="{082A22CD-2D77-4349-95F0-6D41F17608D1}">
      <dsp:nvSpPr>
        <dsp:cNvPr id="0" name=""/>
        <dsp:cNvSpPr/>
      </dsp:nvSpPr>
      <dsp:spPr>
        <a:xfrm>
          <a:off x="921715" y="2286632"/>
          <a:ext cx="1220152" cy="122064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DE14A8-CC90-44D5-B8D3-BAA8531B6746}">
      <dsp:nvSpPr>
        <dsp:cNvPr id="0" name=""/>
        <dsp:cNvSpPr/>
      </dsp:nvSpPr>
      <dsp:spPr>
        <a:xfrm>
          <a:off x="1136408" y="2712396"/>
          <a:ext cx="789165" cy="394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Sprint n</a:t>
          </a:r>
          <a:endParaRPr lang="en-US" sz="1500" kern="1200" dirty="0"/>
        </a:p>
      </dsp:txBody>
      <dsp:txXfrm>
        <a:off x="1136408" y="2712396"/>
        <a:ext cx="789165" cy="394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4ECE6-A085-44C5-8AA6-CBCFB1F2C1C6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E88FA-DFB2-423E-885F-C7808F3F5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1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71740" y="6471360"/>
            <a:ext cx="1396753" cy="365125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F76DB7-7980-4479-A7D1-D93204B88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3D5D06C4-362B-4BFD-889F-80EF97D4C999}" type="datetime1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6DB7-7980-4479-A7D1-D93204B88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E43548D1-3960-41E3-98A9-7D6691C2BD6E}" type="datetime1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6DB7-7980-4479-A7D1-D93204B88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DECF7E90-6D80-40C5-8463-7D2CC7782728}" type="datetime1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6DB7-7980-4479-A7D1-D93204B887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29302AE7-FFC7-494A-9FEC-7A6D6481D2CC}" type="datetime1">
              <a:rPr lang="en-US" smtClean="0"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6DB7-7980-4479-A7D1-D93204B887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01E6AB4E-E592-4858-83B0-3FD8633BF6D1}" type="datetime1">
              <a:rPr lang="en-US" smtClean="0"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6DB7-7980-4479-A7D1-D93204B887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C7ADBBD5-D65C-4578-A8D9-E4E0A0485F50}" type="datetime1">
              <a:rPr lang="en-US" smtClean="0"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6DB7-7980-4479-A7D1-D93204B887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6CB75BD2-9B6D-454F-AE8A-BDA055994672}" type="datetime1">
              <a:rPr lang="en-US" smtClean="0"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6DB7-7980-4479-A7D1-D93204B8871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D5D1C3C-8235-4EFA-BF57-BB2612BC227D}" type="datetime1">
              <a:rPr lang="en-US" smtClean="0"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6DB7-7980-4479-A7D1-D93204B88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0F71DDE0-ECAB-447C-83D0-AC316A08CC0A}" type="datetime1">
              <a:rPr lang="en-US" smtClean="0"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F76DB7-7980-4479-A7D1-D93204B887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F61FFC-04D5-4251-A08A-29FE78DF6999}" type="datetime1">
              <a:rPr lang="en-US" smtClean="0"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F76DB7-7980-4479-A7D1-D93204B887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810000" y="6492875"/>
            <a:ext cx="147295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F76DB7-7980-4479-A7D1-D93204B887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4.wmf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11" Type="http://schemas.openxmlformats.org/officeDocument/2006/relationships/image" Target="../media/image7.wmf"/><Relationship Id="rId5" Type="http://schemas.openxmlformats.org/officeDocument/2006/relationships/diagramData" Target="../diagrams/data7.xml"/><Relationship Id="rId10" Type="http://schemas.openxmlformats.org/officeDocument/2006/relationships/image" Target="../media/image6.png"/><Relationship Id="rId4" Type="http://schemas.openxmlformats.org/officeDocument/2006/relationships/image" Target="../media/image5.wmf"/><Relationship Id="rId9" Type="http://schemas.microsoft.com/office/2007/relationships/diagramDrawing" Target="../diagrams/drawing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mi.org/" TargetMode="External"/><Relationship Id="rId2" Type="http://schemas.openxmlformats.org/officeDocument/2006/relationships/hyperlink" Target="https://www.youtube.com/watch?v=C1uxCBx2-U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rummethodology.com/" TargetMode="External"/><Relationship Id="rId4" Type="http://schemas.openxmlformats.org/officeDocument/2006/relationships/hyperlink" Target="http://agilemanifesto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College of Business Administration</a:t>
            </a:r>
          </a:p>
          <a:p>
            <a:pPr algn="ctr"/>
            <a:r>
              <a:rPr lang="en-US" sz="2000" dirty="0" smtClean="0"/>
              <a:t>Dr. </a:t>
            </a:r>
            <a:r>
              <a:rPr lang="en-US" sz="2000" dirty="0" err="1" smtClean="0"/>
              <a:t>Ishpal</a:t>
            </a:r>
            <a:r>
              <a:rPr lang="en-US" sz="2000" dirty="0" smtClean="0"/>
              <a:t> </a:t>
            </a:r>
            <a:r>
              <a:rPr lang="en-US" sz="1900" dirty="0" smtClean="0"/>
              <a:t>Rekhi</a:t>
            </a:r>
          </a:p>
          <a:p>
            <a:pPr algn="ctr"/>
            <a:r>
              <a:rPr lang="en-US" sz="1800" dirty="0" smtClean="0"/>
              <a:t>2014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4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" y="76200"/>
            <a:ext cx="8229600" cy="1143000"/>
          </a:xfrm>
        </p:spPr>
        <p:txBody>
          <a:bodyPr/>
          <a:lstStyle/>
          <a:p>
            <a:r>
              <a:rPr lang="en-US" dirty="0" smtClean="0"/>
              <a:t>PM – Traditional Approach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64168536"/>
              </p:ext>
            </p:extLst>
          </p:nvPr>
        </p:nvGraphicFramePr>
        <p:xfrm>
          <a:off x="15240" y="1143000"/>
          <a:ext cx="9144000" cy="162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5200" y="2453634"/>
            <a:ext cx="5410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Closeout all contracts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Administrative </a:t>
            </a:r>
            <a:r>
              <a:rPr lang="en-US" sz="1400" dirty="0"/>
              <a:t>closure </a:t>
            </a:r>
            <a:r>
              <a:rPr lang="en-US" sz="1400" dirty="0" smtClean="0"/>
              <a:t>– </a:t>
            </a:r>
            <a:r>
              <a:rPr lang="en-US" sz="1400" dirty="0"/>
              <a:t>generate, gather, and </a:t>
            </a:r>
            <a:r>
              <a:rPr lang="en-US" sz="1400" dirty="0" smtClean="0"/>
              <a:t>disseminate </a:t>
            </a:r>
            <a:r>
              <a:rPr lang="en-US" sz="1400" dirty="0"/>
              <a:t>all </a:t>
            </a:r>
            <a:r>
              <a:rPr lang="en-US" sz="1400" dirty="0" smtClean="0"/>
              <a:t>information </a:t>
            </a:r>
            <a:r>
              <a:rPr lang="en-US" sz="1400" dirty="0"/>
              <a:t>to formalize </a:t>
            </a:r>
            <a:r>
              <a:rPr lang="en-US" sz="1400" dirty="0" smtClean="0"/>
              <a:t>project </a:t>
            </a:r>
            <a:r>
              <a:rPr lang="en-US" sz="1400" dirty="0"/>
              <a:t>completion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Document </a:t>
            </a:r>
            <a:r>
              <a:rPr lang="en-US" sz="1400" dirty="0"/>
              <a:t>all lessons </a:t>
            </a:r>
            <a:r>
              <a:rPr lang="en-US" sz="1400" dirty="0" smtClean="0"/>
              <a:t>learned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Document </a:t>
            </a:r>
            <a:r>
              <a:rPr lang="en-US" sz="1400" dirty="0"/>
              <a:t>best practices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Create </a:t>
            </a:r>
            <a:r>
              <a:rPr lang="en-US" sz="1400" dirty="0"/>
              <a:t>file system for </a:t>
            </a:r>
            <a:r>
              <a:rPr lang="en-US" sz="1400" dirty="0" smtClean="0"/>
              <a:t>all </a:t>
            </a:r>
            <a:r>
              <a:rPr lang="en-US" sz="1400" dirty="0"/>
              <a:t>project </a:t>
            </a:r>
            <a:r>
              <a:rPr lang="en-US" sz="1400" dirty="0" smtClean="0"/>
              <a:t>documentation</a:t>
            </a:r>
            <a:endParaRPr lang="en-US" sz="1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1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" y="76200"/>
            <a:ext cx="8229600" cy="1143000"/>
          </a:xfrm>
        </p:spPr>
        <p:txBody>
          <a:bodyPr/>
          <a:lstStyle/>
          <a:p>
            <a:r>
              <a:rPr lang="en-US" dirty="0" smtClean="0"/>
              <a:t>PM – Traditional Approach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38933135"/>
              </p:ext>
            </p:extLst>
          </p:nvPr>
        </p:nvGraphicFramePr>
        <p:xfrm>
          <a:off x="15240" y="1143000"/>
          <a:ext cx="9144000" cy="162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00" y="2590800"/>
            <a:ext cx="541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Requirements to continue support in case of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Ensuring support – metrics and accountability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Potential enhancements</a:t>
            </a:r>
            <a:endParaRPr lang="en-US" sz="1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39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" y="76200"/>
            <a:ext cx="893064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Governance Structure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Who is the executive sponsor?</a:t>
            </a:r>
          </a:p>
          <a:p>
            <a:r>
              <a:rPr lang="en-US" dirty="0" smtClean="0"/>
              <a:t>Who is/are the management sponsor?</a:t>
            </a:r>
          </a:p>
          <a:p>
            <a:r>
              <a:rPr lang="en-US" dirty="0" smtClean="0"/>
              <a:t>Who is/are the planning sponsor(s)?</a:t>
            </a:r>
          </a:p>
          <a:p>
            <a:r>
              <a:rPr lang="en-US" dirty="0" smtClean="0"/>
              <a:t>Who is the core team?</a:t>
            </a:r>
          </a:p>
          <a:p>
            <a:r>
              <a:rPr lang="en-US" dirty="0" smtClean="0"/>
              <a:t>Who is the extended team?</a:t>
            </a:r>
          </a:p>
          <a:p>
            <a:r>
              <a:rPr lang="en-US" dirty="0" smtClean="0"/>
              <a:t>Roles </a:t>
            </a:r>
            <a:r>
              <a:rPr lang="en-US" smtClean="0"/>
              <a:t>and responsibilities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23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point of contact</a:t>
            </a:r>
          </a:p>
          <a:p>
            <a:r>
              <a:rPr lang="en-US" dirty="0" smtClean="0"/>
              <a:t>Manage time, budget and resources</a:t>
            </a:r>
          </a:p>
          <a:p>
            <a:r>
              <a:rPr lang="en-US" dirty="0" smtClean="0"/>
              <a:t>Increase efficiency</a:t>
            </a:r>
          </a:p>
          <a:p>
            <a:pPr fontAlgn="base"/>
            <a:r>
              <a:rPr lang="en-US" dirty="0" smtClean="0"/>
              <a:t>Control </a:t>
            </a:r>
            <a:r>
              <a:rPr lang="en-US" dirty="0"/>
              <a:t>Scope</a:t>
            </a:r>
          </a:p>
          <a:p>
            <a:pPr fontAlgn="base"/>
            <a:r>
              <a:rPr lang="en-US" dirty="0" smtClean="0"/>
              <a:t>Deal </a:t>
            </a:r>
            <a:r>
              <a:rPr lang="en-US" dirty="0"/>
              <a:t>with Potential Risks</a:t>
            </a:r>
          </a:p>
          <a:p>
            <a:pPr fontAlgn="base"/>
            <a:r>
              <a:rPr lang="en-US" dirty="0" smtClean="0"/>
              <a:t>Administer </a:t>
            </a:r>
            <a:r>
              <a:rPr lang="en-US" dirty="0"/>
              <a:t>Procurements</a:t>
            </a:r>
          </a:p>
          <a:p>
            <a:pPr fontAlgn="base"/>
            <a:r>
              <a:rPr lang="en-US" dirty="0" smtClean="0"/>
              <a:t>Communicate </a:t>
            </a:r>
            <a:r>
              <a:rPr lang="en-US" dirty="0"/>
              <a:t>With Stakeholders</a:t>
            </a:r>
          </a:p>
          <a:p>
            <a:pPr fontAlgn="base"/>
            <a:r>
              <a:rPr lang="en-US" dirty="0" smtClean="0"/>
              <a:t>Close </a:t>
            </a:r>
            <a:r>
              <a:rPr lang="en-US" dirty="0"/>
              <a:t>the Project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49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Organized</a:t>
            </a:r>
          </a:p>
          <a:p>
            <a:r>
              <a:rPr lang="en-US" dirty="0"/>
              <a:t>Communication</a:t>
            </a:r>
          </a:p>
          <a:p>
            <a:r>
              <a:rPr lang="en-US" dirty="0" smtClean="0"/>
              <a:t>Influencing without authority</a:t>
            </a:r>
          </a:p>
          <a:p>
            <a:r>
              <a:rPr lang="en-US" dirty="0" smtClean="0"/>
              <a:t>Delegation</a:t>
            </a:r>
          </a:p>
          <a:p>
            <a:r>
              <a:rPr lang="en-US" dirty="0" smtClean="0"/>
              <a:t>Pragmatic</a:t>
            </a:r>
          </a:p>
          <a:p>
            <a:r>
              <a:rPr lang="en-US" dirty="0" smtClean="0"/>
              <a:t>Empathetic</a:t>
            </a:r>
          </a:p>
          <a:p>
            <a:r>
              <a:rPr lang="en-US" dirty="0" smtClean="0"/>
              <a:t>Foresight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for a successful PM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43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Need for a team – dedicated resources?</a:t>
            </a:r>
          </a:p>
          <a:p>
            <a:pPr lvl="1"/>
            <a:r>
              <a:rPr lang="en-US" dirty="0" smtClean="0"/>
              <a:t>Does the PM select team members?</a:t>
            </a:r>
          </a:p>
          <a:p>
            <a:pPr lvl="1"/>
            <a:r>
              <a:rPr lang="en-US" dirty="0" smtClean="0"/>
              <a:t>Does the PM get assigned team members?</a:t>
            </a:r>
          </a:p>
          <a:p>
            <a:r>
              <a:rPr lang="en-US" dirty="0"/>
              <a:t>Elements of a successful </a:t>
            </a:r>
            <a:r>
              <a:rPr lang="en-US" dirty="0" smtClean="0"/>
              <a:t>team</a:t>
            </a:r>
          </a:p>
          <a:p>
            <a:pPr lvl="1"/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Attitude</a:t>
            </a:r>
          </a:p>
          <a:p>
            <a:pPr lvl="1"/>
            <a:r>
              <a:rPr lang="en-US" dirty="0" smtClean="0"/>
              <a:t>Team Dynamics</a:t>
            </a:r>
          </a:p>
          <a:p>
            <a:r>
              <a:rPr lang="en-US" dirty="0" smtClean="0"/>
              <a:t>Organization Support</a:t>
            </a:r>
          </a:p>
          <a:p>
            <a:pPr lvl="1"/>
            <a:r>
              <a:rPr lang="en-US" dirty="0" smtClean="0"/>
              <a:t>Inadequate release time</a:t>
            </a:r>
          </a:p>
          <a:p>
            <a:pPr lvl="1"/>
            <a:r>
              <a:rPr lang="en-US" dirty="0" smtClean="0"/>
              <a:t>Territorial behavior (metrics)</a:t>
            </a:r>
          </a:p>
          <a:p>
            <a:pPr lvl="1"/>
            <a:r>
              <a:rPr lang="en-US" dirty="0" smtClean="0"/>
              <a:t>Funding – training &amp; support systems</a:t>
            </a:r>
          </a:p>
          <a:p>
            <a:pPr lvl="1"/>
            <a:r>
              <a:rPr lang="en-US" dirty="0" smtClean="0"/>
              <a:t>Stakeholder commitment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03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" y="76200"/>
            <a:ext cx="893064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6" name="Freeform 3"/>
          <p:cNvSpPr>
            <a:spLocks/>
          </p:cNvSpPr>
          <p:nvPr/>
        </p:nvSpPr>
        <p:spPr bwMode="auto">
          <a:xfrm>
            <a:off x="820737" y="1945005"/>
            <a:ext cx="4937125" cy="3138488"/>
          </a:xfrm>
          <a:custGeom>
            <a:avLst/>
            <a:gdLst>
              <a:gd name="T0" fmla="*/ 2147483647 w 3163"/>
              <a:gd name="T1" fmla="*/ 0 h 1584"/>
              <a:gd name="T2" fmla="*/ 0 w 3163"/>
              <a:gd name="T3" fmla="*/ 2147483647 h 1584"/>
              <a:gd name="T4" fmla="*/ 2147483647 w 3163"/>
              <a:gd name="T5" fmla="*/ 2147483647 h 1584"/>
              <a:gd name="T6" fmla="*/ 2147483647 w 3163"/>
              <a:gd name="T7" fmla="*/ 2147483647 h 1584"/>
              <a:gd name="T8" fmla="*/ 2147483647 w 3163"/>
              <a:gd name="T9" fmla="*/ 0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63" h="1584">
                <a:moveTo>
                  <a:pt x="1581" y="0"/>
                </a:moveTo>
                <a:lnTo>
                  <a:pt x="0" y="1581"/>
                </a:lnTo>
                <a:lnTo>
                  <a:pt x="1580" y="1584"/>
                </a:lnTo>
                <a:lnTo>
                  <a:pt x="3163" y="1581"/>
                </a:lnTo>
                <a:lnTo>
                  <a:pt x="1581" y="0"/>
                </a:lnTo>
              </a:path>
            </a:pathLst>
          </a:custGeom>
          <a:solidFill>
            <a:srgbClr val="000000">
              <a:alpha val="50195"/>
            </a:srgbClr>
          </a:solidFill>
          <a:ln w="12700" cap="flat" cmpd="sng">
            <a:solidFill>
              <a:srgbClr val="99CC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19150" y="5088255"/>
            <a:ext cx="4953000" cy="4826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35000"/>
              <a:buFont typeface="Wingdings" pitchFamily="2" charset="2"/>
              <a:buChar char="u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▫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 b="1">
                <a:latin typeface="Times New Roman" pitchFamily="18" charset="0"/>
              </a:rPr>
              <a:t>Performance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817562" y="1148080"/>
            <a:ext cx="3094038" cy="3930650"/>
          </a:xfrm>
          <a:prstGeom prst="line">
            <a:avLst/>
          </a:prstGeom>
          <a:noFill/>
          <a:ln w="1270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 flipV="1">
            <a:off x="2662237" y="1132205"/>
            <a:ext cx="3108325" cy="3946525"/>
          </a:xfrm>
          <a:prstGeom prst="line">
            <a:avLst/>
          </a:prstGeom>
          <a:noFill/>
          <a:ln w="1270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 rot="18483523">
            <a:off x="870743" y="2831624"/>
            <a:ext cx="2357438" cy="4826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35000"/>
              <a:buFont typeface="Wingdings" pitchFamily="2" charset="2"/>
              <a:buChar char="u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▫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 b="1">
                <a:latin typeface="Times New Roman" pitchFamily="18" charset="0"/>
              </a:rPr>
              <a:t>Cost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 rot="3100808">
            <a:off x="2951162" y="2821306"/>
            <a:ext cx="3076575" cy="4826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35000"/>
              <a:buFont typeface="Wingdings" pitchFamily="2" charset="2"/>
              <a:buChar char="u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▫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3200" b="1">
                <a:latin typeface="Times New Roman" pitchFamily="18" charset="0"/>
              </a:rPr>
              <a:t>Time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57237" y="5002530"/>
            <a:ext cx="5043488" cy="120650"/>
          </a:xfrm>
          <a:prstGeom prst="rect">
            <a:avLst/>
          </a:prstGeom>
          <a:solidFill>
            <a:srgbClr val="15C2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15C2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Font typeface="Symbol" pitchFamily="18" charset="2"/>
              <a:buChar char="-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35000"/>
              <a:buFont typeface="Wingdings" pitchFamily="2" charset="2"/>
              <a:buChar char="u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pitchFamily="18" charset="0"/>
              <a:buChar char="▫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500"/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1060450" y="4124643"/>
            <a:ext cx="1549400" cy="858837"/>
            <a:chOff x="1449" y="2845"/>
            <a:chExt cx="976" cy="541"/>
          </a:xfrm>
        </p:grpSpPr>
        <p:sp>
          <p:nvSpPr>
            <p:cNvPr id="14" name="AutoShape 11"/>
            <p:cNvSpPr>
              <a:spLocks/>
            </p:cNvSpPr>
            <p:nvPr/>
          </p:nvSpPr>
          <p:spPr bwMode="auto">
            <a:xfrm rot="5400000">
              <a:off x="1831" y="2793"/>
              <a:ext cx="211" cy="976"/>
            </a:xfrm>
            <a:prstGeom prst="leftBrace">
              <a:avLst>
                <a:gd name="adj1" fmla="val 38547"/>
                <a:gd name="adj2" fmla="val 50000"/>
              </a:avLst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SzPct val="9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SzPct val="80000"/>
                <a:buFont typeface="Symbol" pitchFamily="18" charset="2"/>
                <a:buChar char="-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SzPct val="35000"/>
                <a:buFont typeface="Wingdings" pitchFamily="2" charset="2"/>
                <a:buChar char="u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 New Roman" pitchFamily="18" charset="0"/>
                <a:buChar char="▫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en-US" altLang="en-US" sz="2500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1907" y="2845"/>
              <a:ext cx="23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SzPct val="9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SzPct val="80000"/>
                <a:buFont typeface="Symbol" pitchFamily="18" charset="2"/>
                <a:buChar char="-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SzPct val="35000"/>
                <a:buFont typeface="Wingdings" pitchFamily="2" charset="2"/>
                <a:buChar char="u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 New Roman" pitchFamily="18" charset="0"/>
                <a:buChar char="▫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60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1816" y="2942"/>
              <a:ext cx="120" cy="127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SzPct val="9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SzPct val="80000"/>
                <a:buFont typeface="Symbol" pitchFamily="18" charset="2"/>
                <a:buChar char="-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SzPct val="35000"/>
                <a:buFont typeface="Wingdings" pitchFamily="2" charset="2"/>
                <a:buChar char="u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 New Roman" pitchFamily="18" charset="0"/>
                <a:buChar char="▫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en-US" altLang="en-US" sz="2500"/>
            </a:p>
          </p:txBody>
        </p:sp>
      </p:grp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2179637" y="1197293"/>
            <a:ext cx="777875" cy="1008062"/>
            <a:chOff x="2154" y="1001"/>
            <a:chExt cx="490" cy="635"/>
          </a:xfrm>
        </p:grpSpPr>
        <p:sp>
          <p:nvSpPr>
            <p:cNvPr id="18" name="AutoShape 15"/>
            <p:cNvSpPr>
              <a:spLocks/>
            </p:cNvSpPr>
            <p:nvPr/>
          </p:nvSpPr>
          <p:spPr bwMode="auto">
            <a:xfrm rot="-2216301">
              <a:off x="2433" y="1001"/>
              <a:ext cx="211" cy="610"/>
            </a:xfrm>
            <a:prstGeom prst="leftBrace">
              <a:avLst>
                <a:gd name="adj1" fmla="val 24092"/>
                <a:gd name="adj2" fmla="val 50000"/>
              </a:avLst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SzPct val="9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SzPct val="80000"/>
                <a:buFont typeface="Symbol" pitchFamily="18" charset="2"/>
                <a:buChar char="-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SzPct val="35000"/>
                <a:buFont typeface="Wingdings" pitchFamily="2" charset="2"/>
                <a:buChar char="u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 New Roman" pitchFamily="18" charset="0"/>
                <a:buChar char="▫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en-US" altLang="en-US" sz="2500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240" y="1328"/>
              <a:ext cx="243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SzPct val="9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SzPct val="80000"/>
                <a:buFont typeface="Symbol" pitchFamily="18" charset="2"/>
                <a:buChar char="-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SzPct val="35000"/>
                <a:buFont typeface="Wingdings" pitchFamily="2" charset="2"/>
                <a:buChar char="u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 New Roman" pitchFamily="18" charset="0"/>
                <a:buChar char="▫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6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2154" y="1425"/>
              <a:ext cx="120" cy="127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SzPct val="9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SzPct val="80000"/>
                <a:buFont typeface="Symbol" pitchFamily="18" charset="2"/>
                <a:buChar char="-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SzPct val="35000"/>
                <a:buFont typeface="Wingdings" pitchFamily="2" charset="2"/>
                <a:buChar char="u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 New Roman" pitchFamily="18" charset="0"/>
                <a:buChar char="▫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en-US" altLang="en-US" sz="2500"/>
            </a:p>
          </p:txBody>
        </p:sp>
      </p:grp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3627437" y="1190943"/>
            <a:ext cx="774700" cy="1008062"/>
            <a:chOff x="3066" y="997"/>
            <a:chExt cx="488" cy="635"/>
          </a:xfrm>
        </p:grpSpPr>
        <p:sp>
          <p:nvSpPr>
            <p:cNvPr id="22" name="AutoShape 19"/>
            <p:cNvSpPr>
              <a:spLocks/>
            </p:cNvSpPr>
            <p:nvPr/>
          </p:nvSpPr>
          <p:spPr bwMode="auto">
            <a:xfrm rot="-8415580">
              <a:off x="3066" y="997"/>
              <a:ext cx="211" cy="610"/>
            </a:xfrm>
            <a:prstGeom prst="leftBrace">
              <a:avLst>
                <a:gd name="adj1" fmla="val 24092"/>
                <a:gd name="adj2" fmla="val 50000"/>
              </a:avLst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SzPct val="9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SzPct val="80000"/>
                <a:buFont typeface="Symbol" pitchFamily="18" charset="2"/>
                <a:buChar char="-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SzPct val="35000"/>
                <a:buFont typeface="Wingdings" pitchFamily="2" charset="2"/>
                <a:buChar char="u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 New Roman" pitchFamily="18" charset="0"/>
                <a:buChar char="▫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en-US" altLang="en-US" sz="2500"/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3299" y="1324"/>
              <a:ext cx="25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SzPct val="9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SzPct val="80000"/>
                <a:buFont typeface="Symbol" pitchFamily="18" charset="2"/>
                <a:buChar char="-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SzPct val="35000"/>
                <a:buFont typeface="Wingdings" pitchFamily="2" charset="2"/>
                <a:buChar char="u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 New Roman" pitchFamily="18" charset="0"/>
                <a:buChar char="▫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6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4" name="AutoShape 21"/>
            <p:cNvSpPr>
              <a:spLocks noChangeArrowheads="1"/>
            </p:cNvSpPr>
            <p:nvPr/>
          </p:nvSpPr>
          <p:spPr bwMode="auto">
            <a:xfrm>
              <a:off x="3219" y="1421"/>
              <a:ext cx="120" cy="127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SzPct val="9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SzPct val="80000"/>
                <a:buFont typeface="Symbol" pitchFamily="18" charset="2"/>
                <a:buChar char="-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SzPct val="35000"/>
                <a:buFont typeface="Wingdings" pitchFamily="2" charset="2"/>
                <a:buChar char="u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 New Roman" pitchFamily="18" charset="0"/>
                <a:buChar char="▫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en-US" altLang="en-US" sz="2500"/>
            </a:p>
          </p:txBody>
        </p:sp>
      </p:grpSp>
      <p:grpSp>
        <p:nvGrpSpPr>
          <p:cNvPr id="25" name="Group 22"/>
          <p:cNvGrpSpPr>
            <a:grpSpLocks/>
          </p:cNvGrpSpPr>
          <p:nvPr/>
        </p:nvGrpSpPr>
        <p:grpSpPr bwMode="auto">
          <a:xfrm>
            <a:off x="465137" y="5683568"/>
            <a:ext cx="4973638" cy="396875"/>
            <a:chOff x="2394" y="3857"/>
            <a:chExt cx="3133" cy="250"/>
          </a:xfrm>
        </p:grpSpPr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2394" y="3857"/>
              <a:ext cx="31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SzPct val="9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SzPct val="80000"/>
                <a:buFont typeface="Symbol" pitchFamily="18" charset="2"/>
                <a:buChar char="-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SzPct val="35000"/>
                <a:buFont typeface="Wingdings" pitchFamily="2" charset="2"/>
                <a:buChar char="u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 New Roman" pitchFamily="18" charset="0"/>
                <a:buChar char="▫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000">
                  <a:latin typeface="Times New Roman" pitchFamily="18" charset="0"/>
                </a:rPr>
                <a:t>Note:     = Deviations from original plan</a:t>
              </a:r>
            </a:p>
          </p:txBody>
        </p:sp>
        <p:sp>
          <p:nvSpPr>
            <p:cNvPr id="27" name="AutoShape 24"/>
            <p:cNvSpPr>
              <a:spLocks noChangeArrowheads="1"/>
            </p:cNvSpPr>
            <p:nvPr/>
          </p:nvSpPr>
          <p:spPr bwMode="auto">
            <a:xfrm>
              <a:off x="3317" y="3921"/>
              <a:ext cx="120" cy="127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SzPct val="9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SzPct val="80000"/>
                <a:buFont typeface="Symbol" pitchFamily="18" charset="2"/>
                <a:buChar char="-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SzPct val="35000"/>
                <a:buFont typeface="Wingdings" pitchFamily="2" charset="2"/>
                <a:buChar char="u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Times New Roman" pitchFamily="18" charset="0"/>
                <a:buChar char="▫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en-US" altLang="en-US" sz="2500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799542"/>
              </p:ext>
            </p:extLst>
          </p:nvPr>
        </p:nvGraphicFramePr>
        <p:xfrm>
          <a:off x="4724400" y="1122363"/>
          <a:ext cx="43434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914400"/>
                <a:gridCol w="914400"/>
                <a:gridCol w="838201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Highest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Lowest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Cost/Resources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1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utoUpdateAnimBg="0"/>
      <p:bldP spid="8" grpId="0" animBg="1"/>
      <p:bldP spid="9" grpId="0" animBg="1"/>
      <p:bldP spid="10" grpId="0" autoUpdateAnimBg="0"/>
      <p:bldP spid="11" grpId="0" autoUpdateAnimBg="0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" y="76200"/>
            <a:ext cx="893064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Risk Mitigation Plan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1"/>
            <a:ext cx="8610600" cy="182879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en-US" sz="2800" i="1" dirty="0">
                <a:latin typeface="Arial" charset="0"/>
              </a:rPr>
              <a:t>The alternative to proactive management is reactive management, also called crisis management. This requires significantly more resources and takes longer for problems to surface</a:t>
            </a:r>
            <a:r>
              <a:rPr lang="en-US" altLang="en-US" sz="2800" i="1" dirty="0" smtClean="0">
                <a:latin typeface="Arial" charset="0"/>
              </a:rPr>
              <a:t>.</a:t>
            </a:r>
            <a:endParaRPr lang="en-US" altLang="en-US" sz="2800" i="1" dirty="0">
              <a:latin typeface="Arial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3352800"/>
            <a:ext cx="8610600" cy="18287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US" altLang="en-US" sz="2800" dirty="0" smtClean="0">
                <a:latin typeface="Arial" charset="0"/>
              </a:rPr>
              <a:t>Level of risk is based on the likelihood of the event happening and the expected impact on the project</a:t>
            </a:r>
            <a:endParaRPr lang="en-US" altLang="en-US" sz="2800" dirty="0"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23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" y="76200"/>
            <a:ext cx="893064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Writing Risk Statements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could happen, which causes B, that would impact C by how much?</a:t>
            </a:r>
          </a:p>
          <a:p>
            <a:endParaRPr lang="en-US" dirty="0" smtClean="0"/>
          </a:p>
          <a:p>
            <a:r>
              <a:rPr lang="en-US" dirty="0" smtClean="0"/>
              <a:t>Probability of risk [high, medium, low]</a:t>
            </a:r>
          </a:p>
          <a:p>
            <a:endParaRPr lang="en-US" dirty="0" smtClean="0"/>
          </a:p>
          <a:p>
            <a:r>
              <a:rPr lang="en-US" dirty="0" smtClean="0"/>
              <a:t>What is the magnitude of the impact to the business/customer</a:t>
            </a:r>
          </a:p>
          <a:p>
            <a:endParaRPr lang="en-US" dirty="0" smtClean="0"/>
          </a:p>
          <a:p>
            <a:r>
              <a:rPr lang="en-US" dirty="0" smtClean="0"/>
              <a:t>Risk Response Strategy</a:t>
            </a:r>
          </a:p>
          <a:p>
            <a:pPr lvl="1"/>
            <a:r>
              <a:rPr lang="en-US" dirty="0" smtClean="0"/>
              <a:t>Accept – low impact risks</a:t>
            </a:r>
          </a:p>
          <a:p>
            <a:pPr lvl="1"/>
            <a:r>
              <a:rPr lang="en-US" dirty="0" smtClean="0"/>
              <a:t>Mitigate – develop a plan for high/medium impact and high/medium probability</a:t>
            </a:r>
          </a:p>
          <a:p>
            <a:pPr lvl="1"/>
            <a:r>
              <a:rPr lang="en-US" dirty="0" smtClean="0"/>
              <a:t>Transfer – transfer the plan to the accountable party and monitor the risk mitigation plan</a:t>
            </a:r>
          </a:p>
          <a:p>
            <a:pPr lvl="1"/>
            <a:r>
              <a:rPr lang="en-US" dirty="0" smtClean="0"/>
              <a:t>Avoid – Change what is required to avoid the risk</a:t>
            </a:r>
          </a:p>
          <a:p>
            <a:pPr lvl="1"/>
            <a:endParaRPr lang="en-US" dirty="0"/>
          </a:p>
          <a:p>
            <a:r>
              <a:rPr lang="en-US" dirty="0" smtClean="0"/>
              <a:t>Assign owners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44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out the work to as detailed a level as appropriate</a:t>
            </a:r>
          </a:p>
          <a:p>
            <a:r>
              <a:rPr lang="en-US" dirty="0" smtClean="0"/>
              <a:t>Identify owners for each key activity</a:t>
            </a:r>
          </a:p>
          <a:p>
            <a:r>
              <a:rPr lang="en-US" dirty="0" smtClean="0"/>
              <a:t>Identify precedence relationship between the activities</a:t>
            </a:r>
          </a:p>
          <a:p>
            <a:r>
              <a:rPr lang="en-US" dirty="0" smtClean="0"/>
              <a:t>Determine the time required to accomplish each activity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breakdown structure (WBS)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1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Traditional Approach</a:t>
            </a:r>
            <a:endParaRPr lang="en-US" dirty="0" smtClean="0"/>
          </a:p>
          <a:p>
            <a:r>
              <a:rPr lang="en-US" dirty="0" smtClean="0"/>
              <a:t>Governance Structure </a:t>
            </a:r>
          </a:p>
          <a:p>
            <a:r>
              <a:rPr lang="en-US" dirty="0" smtClean="0"/>
              <a:t>Risks</a:t>
            </a:r>
          </a:p>
          <a:p>
            <a:r>
              <a:rPr lang="en-US" dirty="0" smtClean="0"/>
              <a:t>Work </a:t>
            </a:r>
            <a:r>
              <a:rPr lang="en-US" dirty="0" smtClean="0"/>
              <a:t>Breakdown Structure </a:t>
            </a:r>
          </a:p>
          <a:p>
            <a:r>
              <a:rPr lang="en-US" dirty="0" smtClean="0"/>
              <a:t>Success Factors</a:t>
            </a:r>
          </a:p>
          <a:p>
            <a:r>
              <a:rPr lang="en-US" dirty="0" smtClean="0"/>
              <a:t>Agile Manifesto</a:t>
            </a:r>
          </a:p>
          <a:p>
            <a:r>
              <a:rPr lang="en-US" dirty="0" smtClean="0"/>
              <a:t>Scrum Methodology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Project Management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24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" y="76200"/>
            <a:ext cx="893064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Project Timeline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the project timeline based </a:t>
            </a:r>
            <a:r>
              <a:rPr lang="en-US" dirty="0" smtClean="0"/>
              <a:t>for Lodge-</a:t>
            </a:r>
            <a:r>
              <a:rPr lang="en-US" dirty="0" err="1" smtClean="0"/>
              <a:t>Istics</a:t>
            </a:r>
            <a:r>
              <a:rPr lang="en-US" dirty="0" smtClean="0"/>
              <a:t> Wedding</a:t>
            </a:r>
          </a:p>
          <a:p>
            <a:r>
              <a:rPr lang="en-US" dirty="0" smtClean="0"/>
              <a:t>Gantt Charts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" y="76200"/>
            <a:ext cx="893064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needs – Meetings, reports, change orders, conference calls, etc.</a:t>
            </a:r>
          </a:p>
          <a:p>
            <a:r>
              <a:rPr lang="en-US" dirty="0" smtClean="0"/>
              <a:t>Communication Styles – presentations, emails, newsletters, etc.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28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" y="76200"/>
            <a:ext cx="893064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Purpose?</a:t>
            </a:r>
          </a:p>
          <a:p>
            <a:r>
              <a:rPr lang="en-US" dirty="0" smtClean="0"/>
              <a:t>Who is the audience? </a:t>
            </a:r>
            <a:endParaRPr lang="en-US" dirty="0"/>
          </a:p>
          <a:p>
            <a:r>
              <a:rPr lang="en-US" dirty="0" smtClean="0"/>
              <a:t>Form of communication?</a:t>
            </a:r>
          </a:p>
          <a:p>
            <a:pPr lvl="1"/>
            <a:r>
              <a:rPr lang="en-US" dirty="0" smtClean="0"/>
              <a:t>Email, newsletters, virtual meetings, etc.</a:t>
            </a:r>
          </a:p>
          <a:p>
            <a:r>
              <a:rPr lang="en-US" dirty="0" smtClean="0"/>
              <a:t>Content – what is of interest to this audience?</a:t>
            </a:r>
          </a:p>
          <a:p>
            <a:r>
              <a:rPr lang="en-US" dirty="0" smtClean="0"/>
              <a:t>Seek feedback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51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" y="76200"/>
            <a:ext cx="893064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Effective Emails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– What is the purpose? [Action, Inform, etc.]</a:t>
            </a:r>
          </a:p>
          <a:p>
            <a:r>
              <a:rPr lang="en-US" dirty="0" smtClean="0"/>
              <a:t>Email to action item owners [cc the remaining team]</a:t>
            </a:r>
          </a:p>
          <a:p>
            <a:r>
              <a:rPr lang="en-US" dirty="0" smtClean="0"/>
              <a:t>Highlight action items/owners</a:t>
            </a:r>
          </a:p>
          <a:p>
            <a:r>
              <a:rPr lang="en-US" dirty="0" smtClean="0"/>
              <a:t>Align on due dates</a:t>
            </a:r>
          </a:p>
          <a:p>
            <a:r>
              <a:rPr lang="en-US" dirty="0" smtClean="0"/>
              <a:t>Follow-up [use flags as reminders]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74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en-US" sz="2400" dirty="0"/>
              <a:t>Stakeholder and customer </a:t>
            </a:r>
            <a:r>
              <a:rPr lang="en-US" sz="2400" dirty="0" smtClean="0"/>
              <a:t>satisfaction</a:t>
            </a:r>
          </a:p>
          <a:p>
            <a:pPr fontAlgn="base"/>
            <a:endParaRPr lang="en-US" sz="2000" dirty="0"/>
          </a:p>
          <a:p>
            <a:pPr fontAlgn="base"/>
            <a:r>
              <a:rPr lang="en-US" sz="2400" dirty="0"/>
              <a:t>Meeting governance </a:t>
            </a:r>
            <a:r>
              <a:rPr lang="en-US" sz="2400" dirty="0" smtClean="0"/>
              <a:t>criteria</a:t>
            </a:r>
          </a:p>
          <a:p>
            <a:pPr fontAlgn="base"/>
            <a:endParaRPr lang="en-US" sz="2000" dirty="0"/>
          </a:p>
          <a:p>
            <a:pPr fontAlgn="base"/>
            <a:r>
              <a:rPr lang="en-US" sz="2400" dirty="0" smtClean="0"/>
              <a:t>Meeting </a:t>
            </a:r>
            <a:r>
              <a:rPr lang="en-US" sz="2400" dirty="0"/>
              <a:t>business case </a:t>
            </a:r>
            <a:r>
              <a:rPr lang="en-US" sz="2400" dirty="0" smtClean="0"/>
              <a:t>objectives</a:t>
            </a:r>
          </a:p>
          <a:p>
            <a:pPr fontAlgn="base"/>
            <a:endParaRPr lang="en-US" sz="2000" dirty="0"/>
          </a:p>
          <a:p>
            <a:pPr fontAlgn="base"/>
            <a:r>
              <a:rPr lang="en-US" sz="2400" dirty="0"/>
              <a:t>Quality of </a:t>
            </a:r>
            <a:r>
              <a:rPr lang="en-US" sz="2400" dirty="0" smtClean="0"/>
              <a:t>delivery</a:t>
            </a:r>
          </a:p>
          <a:p>
            <a:pPr fontAlgn="base"/>
            <a:endParaRPr lang="en-US" sz="2000" dirty="0"/>
          </a:p>
          <a:p>
            <a:pPr fontAlgn="base"/>
            <a:r>
              <a:rPr lang="en-US" sz="2400" dirty="0" smtClean="0"/>
              <a:t>Customer/end-user adoption</a:t>
            </a:r>
          </a:p>
          <a:p>
            <a:pPr fontAlgn="base"/>
            <a:endParaRPr lang="en-US" sz="2000" dirty="0"/>
          </a:p>
          <a:p>
            <a:pPr fontAlgn="base"/>
            <a:r>
              <a:rPr lang="en-US" sz="2400" dirty="0" smtClean="0"/>
              <a:t>Benefits realization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24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Defining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72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9144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/>
              <a:t>We are uncovering better ways of developing</a:t>
            </a:r>
            <a:br>
              <a:rPr lang="en-US" dirty="0"/>
            </a:br>
            <a:r>
              <a:rPr lang="en-US" dirty="0"/>
              <a:t>software by doing it and helping others do it.</a:t>
            </a:r>
            <a:br>
              <a:rPr lang="en-US" dirty="0"/>
            </a:br>
            <a:endParaRPr lang="en-US" dirty="0" smtClean="0"/>
          </a:p>
          <a:p>
            <a:pPr marL="109728" indent="0">
              <a:buNone/>
            </a:pPr>
            <a:r>
              <a:rPr lang="en-US" i="1" dirty="0" smtClean="0"/>
              <a:t>Through </a:t>
            </a:r>
            <a:r>
              <a:rPr lang="en-US" i="1" dirty="0"/>
              <a:t>this work we have come to value: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109728" indent="0" algn="ctr">
              <a:buNone/>
            </a:pPr>
            <a:r>
              <a:rPr lang="en-US" b="1" dirty="0"/>
              <a:t>Individuals and interactions</a:t>
            </a:r>
            <a:r>
              <a:rPr lang="en-US" dirty="0"/>
              <a:t> over processes and tools</a:t>
            </a:r>
            <a:br>
              <a:rPr lang="en-US" dirty="0"/>
            </a:br>
            <a:r>
              <a:rPr lang="en-US" b="1" dirty="0"/>
              <a:t>Working software</a:t>
            </a:r>
            <a:r>
              <a:rPr lang="en-US" dirty="0"/>
              <a:t> over comprehensive documentation</a:t>
            </a:r>
            <a:br>
              <a:rPr lang="en-US" dirty="0"/>
            </a:br>
            <a:r>
              <a:rPr lang="en-US" b="1" dirty="0"/>
              <a:t>Customer collaboration</a:t>
            </a:r>
            <a:r>
              <a:rPr lang="en-US" dirty="0"/>
              <a:t> over contract negotiation</a:t>
            </a:r>
            <a:br>
              <a:rPr lang="en-US" dirty="0"/>
            </a:br>
            <a:r>
              <a:rPr lang="en-US" b="1" dirty="0"/>
              <a:t>Responding to change</a:t>
            </a:r>
            <a:r>
              <a:rPr lang="en-US" dirty="0"/>
              <a:t> over following a plan</a:t>
            </a:r>
            <a:br>
              <a:rPr lang="en-US" dirty="0"/>
            </a:br>
            <a:endParaRPr lang="en-US" dirty="0"/>
          </a:p>
          <a:p>
            <a:pPr marL="109728" indent="0">
              <a:buNone/>
            </a:pPr>
            <a:r>
              <a:rPr lang="en-US" dirty="0"/>
              <a:t>That is, while there is value in the items on</a:t>
            </a:r>
            <a:br>
              <a:rPr lang="en-US" dirty="0"/>
            </a:br>
            <a:r>
              <a:rPr lang="en-US" dirty="0"/>
              <a:t>the right, we value the items on the left more.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" y="0"/>
            <a:ext cx="8229600" cy="1143000"/>
          </a:xfrm>
        </p:spPr>
        <p:txBody>
          <a:bodyPr/>
          <a:lstStyle/>
          <a:p>
            <a:r>
              <a:rPr lang="en-US" dirty="0" smtClean="0"/>
              <a:t>Agile Manifesto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257800"/>
            <a:ext cx="213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http://agilemanifesto.org/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26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Scrum versus Waterfall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7150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44196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Probability of success ~ 3X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Probability of failure ~ reduces 3X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Challenged projects – no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1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" y="0"/>
            <a:ext cx="910971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Scrum and Waterfall - Difference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27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" y="990600"/>
            <a:ext cx="899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Fixed</a:t>
            </a:r>
            <a:r>
              <a:rPr lang="en-US" dirty="0" smtClean="0"/>
              <a:t>				      </a:t>
            </a:r>
            <a:r>
              <a:rPr lang="en-US" b="1" dirty="0" smtClean="0">
                <a:solidFill>
                  <a:schemeClr val="tx1"/>
                </a:solidFill>
              </a:rPr>
              <a:t>Requirements</a:t>
            </a:r>
            <a:r>
              <a:rPr lang="en-US" b="1" dirty="0" smtClean="0"/>
              <a:t>	Resources	Time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100" y="4495800"/>
            <a:ext cx="899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Estimated			Resources	Time</a:t>
            </a:r>
            <a:r>
              <a:rPr lang="en-US" dirty="0" smtClean="0"/>
              <a:t>	        </a:t>
            </a:r>
            <a:r>
              <a:rPr lang="en-US" b="1" dirty="0" smtClean="0">
                <a:solidFill>
                  <a:schemeClr val="tx1"/>
                </a:solidFill>
              </a:rPr>
              <a:t>Features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4114800" y="1752600"/>
            <a:ext cx="2209800" cy="2590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 rot="10800000">
            <a:off x="6534150" y="1752600"/>
            <a:ext cx="2209800" cy="2590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991350" y="20632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FEATURE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3900" y="5181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Waterfall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91350" y="5105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Scrum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" y="2032337"/>
            <a:ext cx="38481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Waterfall – Requirements perfectly defined, assign resources and time</a:t>
            </a:r>
          </a:p>
          <a:p>
            <a:endParaRPr lang="en-US" dirty="0"/>
          </a:p>
          <a:p>
            <a:r>
              <a:rPr lang="en-US" dirty="0" smtClean="0"/>
              <a:t>Scrum – Fixed set of resources and Time, defines and delivers requirements within a time-box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8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28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"/>
            <a:ext cx="8229600" cy="1143000"/>
          </a:xfrm>
        </p:spPr>
        <p:txBody>
          <a:bodyPr/>
          <a:lstStyle/>
          <a:p>
            <a:r>
              <a:rPr lang="en-US" dirty="0" smtClean="0"/>
              <a:t>Scrum Approach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838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Input from sponsors, stakeholders, users</a:t>
            </a:r>
            <a:endParaRPr lang="en-US" sz="1400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228600" y="3138845"/>
            <a:ext cx="2286000" cy="2098431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Product Backlog</a:t>
            </a:r>
          </a:p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Stories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Prioritization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Dependencies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Value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8813" y="1524000"/>
            <a:ext cx="2481987" cy="1614845"/>
            <a:chOff x="108813" y="1524000"/>
            <a:chExt cx="2481987" cy="1614845"/>
          </a:xfrm>
        </p:grpSpPr>
        <p:sp>
          <p:nvSpPr>
            <p:cNvPr id="7" name="Down Arrow 6"/>
            <p:cNvSpPr/>
            <p:nvPr/>
          </p:nvSpPr>
          <p:spPr>
            <a:xfrm>
              <a:off x="990600" y="1524000"/>
              <a:ext cx="762000" cy="1295400"/>
            </a:xfrm>
            <a:prstGeom prst="down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08813" y="1852965"/>
              <a:ext cx="2481987" cy="1285880"/>
              <a:chOff x="108813" y="1852965"/>
              <a:chExt cx="2481987" cy="128588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457200" y="2831068"/>
                <a:ext cx="213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Product Owner</a:t>
                </a:r>
                <a:endParaRPr lang="en-US" sz="1400" dirty="0"/>
              </a:p>
            </p:txBody>
          </p:sp>
          <p:pic>
            <p:nvPicPr>
              <p:cNvPr id="1026" name="Picture 2" descr="C:\Users\user\AppData\Local\Microsoft\Windows\Temporary Internet Files\Content.IE5\3BRB57UR\MC900383560[1].wmf"/>
              <p:cNvPicPr preferRelativeResize="0">
                <a:picLocks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8813" y="1852965"/>
                <a:ext cx="731520" cy="914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3" name="Group 22"/>
          <p:cNvGrpSpPr/>
          <p:nvPr/>
        </p:nvGrpSpPr>
        <p:grpSpPr>
          <a:xfrm>
            <a:off x="3241975" y="1774260"/>
            <a:ext cx="1177625" cy="1364585"/>
            <a:chOff x="3241975" y="1774260"/>
            <a:chExt cx="1177625" cy="1364585"/>
          </a:xfrm>
        </p:grpSpPr>
        <p:pic>
          <p:nvPicPr>
            <p:cNvPr id="1027" name="Picture 3" descr="C:\Users\user\AppData\Local\Microsoft\Windows\Temporary Internet Files\Content.IE5\4I326N3C\MC900230931[1].wmf"/>
            <p:cNvPicPr preferRelativeResize="0"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3280" y="1774260"/>
              <a:ext cx="73152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241975" y="2831068"/>
              <a:ext cx="11776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The Team</a:t>
              </a:r>
              <a:endParaRPr lang="en-US" sz="1400" dirty="0"/>
            </a:p>
          </p:txBody>
        </p:sp>
      </p:grpSp>
      <p:sp>
        <p:nvSpPr>
          <p:cNvPr id="16" name="Flowchart: Alternate Process 15"/>
          <p:cNvSpPr/>
          <p:nvPr/>
        </p:nvSpPr>
        <p:spPr>
          <a:xfrm>
            <a:off x="2777155" y="3235569"/>
            <a:ext cx="1794845" cy="1184031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Team selects what they can deliver within each sprint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776787" y="268456"/>
            <a:ext cx="1700213" cy="1222177"/>
            <a:chOff x="4776787" y="268456"/>
            <a:chExt cx="1700213" cy="1222177"/>
          </a:xfrm>
        </p:grpSpPr>
        <p:pic>
          <p:nvPicPr>
            <p:cNvPr id="1028" name="Picture 4" descr="C:\Users\user\AppData\Local\Microsoft\Windows\Temporary Internet Files\Content.IE5\OU3EQMZ9\MC900441521[1].wmf"/>
            <p:cNvPicPr preferRelativeResize="0"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268456"/>
              <a:ext cx="73152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4776787" y="1182856"/>
              <a:ext cx="17002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Scrum Master</a:t>
              </a:r>
              <a:endParaRPr lang="en-US" sz="1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293393" y="1852965"/>
            <a:ext cx="2667000" cy="4064000"/>
            <a:chOff x="4293393" y="1852965"/>
            <a:chExt cx="2667000" cy="4064000"/>
          </a:xfrm>
        </p:grpSpPr>
        <p:graphicFrame>
          <p:nvGraphicFramePr>
            <p:cNvPr id="13" name="Diagram 12"/>
            <p:cNvGraphicFramePr/>
            <p:nvPr>
              <p:extLst>
                <p:ext uri="{D42A27DB-BD31-4B8C-83A1-F6EECF244321}">
                  <p14:modId xmlns:p14="http://schemas.microsoft.com/office/powerpoint/2010/main" val="278770574"/>
                </p:ext>
              </p:extLst>
            </p:nvPr>
          </p:nvGraphicFramePr>
          <p:xfrm>
            <a:off x="4293393" y="1852965"/>
            <a:ext cx="2667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4572000" y="5360670"/>
              <a:ext cx="2209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Sprint duration decided by team</a:t>
              </a:r>
              <a:endParaRPr lang="en-US" sz="1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78820" y="154744"/>
            <a:ext cx="1724172" cy="1031922"/>
            <a:chOff x="6378820" y="154744"/>
            <a:chExt cx="1724172" cy="1031922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8820" y="154744"/>
              <a:ext cx="1724172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6402706" y="878889"/>
              <a:ext cx="1676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Breakdown chart</a:t>
              </a:r>
              <a:endParaRPr lang="en-US" sz="14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055296" y="797437"/>
            <a:ext cx="3088704" cy="1603335"/>
            <a:chOff x="6055296" y="797437"/>
            <a:chExt cx="3088704" cy="1603335"/>
          </a:xfrm>
        </p:grpSpPr>
        <p:pic>
          <p:nvPicPr>
            <p:cNvPr id="1031" name="Picture 7" descr="C:\Users\user\AppData\Local\Microsoft\Windows\Temporary Internet Files\Content.IE5\I1JPYUAQ\MC900056099[1].wmf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7774" y="797437"/>
              <a:ext cx="1113737" cy="12955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7086600" y="2092995"/>
              <a:ext cx="2057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Daily Scrum meeting</a:t>
              </a:r>
              <a:endParaRPr lang="en-US" sz="1400" dirty="0"/>
            </a:p>
          </p:txBody>
        </p:sp>
        <p:sp>
          <p:nvSpPr>
            <p:cNvPr id="17" name="Down Arrow 16"/>
            <p:cNvSpPr/>
            <p:nvPr/>
          </p:nvSpPr>
          <p:spPr>
            <a:xfrm rot="3399755">
              <a:off x="6909337" y="1196839"/>
              <a:ext cx="152400" cy="1860482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lowchart: Alternate Process 27"/>
          <p:cNvSpPr/>
          <p:nvPr/>
        </p:nvSpPr>
        <p:spPr>
          <a:xfrm>
            <a:off x="6858000" y="3200400"/>
            <a:ext cx="2080181" cy="1371600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Sprint Review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Finished Work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</a:rPr>
              <a:t>Sprint Retrospective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2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6" grpId="0" animBg="1"/>
      <p:bldP spid="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Owner – </a:t>
            </a:r>
            <a:r>
              <a:rPr lang="en-US" sz="2000" dirty="0" smtClean="0"/>
              <a:t>Communicates vision of the product, accountable for the product, ensures customer requirements and importance are factored into delivering the product.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Scrum Master – </a:t>
            </a:r>
            <a:r>
              <a:rPr lang="en-US" sz="2000" dirty="0" smtClean="0"/>
              <a:t>Facilitator for the product owner and team, helps identify and remove obstacles to deliver on the sprint timeline.  Focus on productivity.</a:t>
            </a:r>
          </a:p>
          <a:p>
            <a:endParaRPr lang="en-US" dirty="0" smtClean="0"/>
          </a:p>
          <a:p>
            <a:r>
              <a:rPr lang="en-US" dirty="0" smtClean="0"/>
              <a:t>Team – </a:t>
            </a:r>
            <a:r>
              <a:rPr lang="en-US" sz="2000" dirty="0" smtClean="0"/>
              <a:t>accountable for delivering the features of the product, determines what can be accomplished within the sprint time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29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in Scrum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Those who plan do better than those who do not </a:t>
            </a:r>
            <a:r>
              <a:rPr lang="en-US" dirty="0" smtClean="0"/>
              <a:t>plan, </a:t>
            </a:r>
            <a:r>
              <a:rPr lang="en-US" dirty="0"/>
              <a:t>even though they rarely stick to their plan. </a:t>
            </a:r>
            <a:br>
              <a:rPr lang="en-US" dirty="0"/>
            </a:br>
            <a:r>
              <a:rPr lang="en-US" dirty="0"/>
              <a:t>~ Winston Churchill 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392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Facilitator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Coach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Helps remove impediments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Follow </a:t>
            </a:r>
            <a:r>
              <a:rPr lang="en-US" dirty="0"/>
              <a:t>the servant-leader </a:t>
            </a:r>
            <a:r>
              <a:rPr lang="en-US" dirty="0" smtClean="0"/>
              <a:t>style</a:t>
            </a:r>
            <a:endParaRPr lang="en-US" dirty="0"/>
          </a:p>
          <a:p>
            <a:endParaRPr lang="en-US" smtClean="0"/>
          </a:p>
          <a:p>
            <a:r>
              <a:rPr lang="en-US" dirty="0" smtClean="0"/>
              <a:t>Framework custodian</a:t>
            </a:r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30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30480"/>
            <a:ext cx="8229600" cy="1143000"/>
          </a:xfrm>
        </p:spPr>
        <p:txBody>
          <a:bodyPr/>
          <a:lstStyle/>
          <a:p>
            <a:r>
              <a:rPr lang="en-US" dirty="0" smtClean="0"/>
              <a:t>Scrum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167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</a:p>
          <a:p>
            <a:endParaRPr lang="en-US" dirty="0" smtClean="0"/>
          </a:p>
          <a:p>
            <a:r>
              <a:rPr lang="en-US" dirty="0" smtClean="0"/>
              <a:t>Leadership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Organization Design</a:t>
            </a:r>
          </a:p>
          <a:p>
            <a:endParaRPr lang="en-US" dirty="0" smtClean="0"/>
          </a:p>
          <a:p>
            <a:r>
              <a:rPr lang="en-US" dirty="0" smtClean="0"/>
              <a:t>People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31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Success in Scrum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51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History of Project Management</a:t>
            </a:r>
            <a:r>
              <a:rPr lang="en-US" dirty="0"/>
              <a:t> </a:t>
            </a:r>
            <a:r>
              <a:rPr lang="en-US" dirty="0" smtClean="0"/>
              <a:t>[video]</a:t>
            </a:r>
            <a:endParaRPr lang="en-US" dirty="0"/>
          </a:p>
          <a:p>
            <a:r>
              <a:rPr lang="en-US" dirty="0" smtClean="0">
                <a:hlinkClick r:id="rId3"/>
              </a:rPr>
              <a:t>PMI </a:t>
            </a:r>
            <a:r>
              <a:rPr lang="en-US" dirty="0">
                <a:hlinkClick r:id="rId3"/>
              </a:rPr>
              <a:t>Institute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Agile Manifesto</a:t>
            </a:r>
            <a:endParaRPr lang="en-US" dirty="0"/>
          </a:p>
          <a:p>
            <a:r>
              <a:rPr lang="en-US" dirty="0" smtClean="0">
                <a:hlinkClick r:id="rId5"/>
              </a:rPr>
              <a:t>Scrum Methodology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Weblinks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3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itchFamily="34" charset="-128"/>
              </a:rPr>
              <a:t>Have a specific objective </a:t>
            </a:r>
            <a:r>
              <a:rPr lang="en-US" altLang="en-US" sz="2800" dirty="0" smtClean="0">
                <a:ea typeface="ＭＳ Ｐゴシック" pitchFamily="34" charset="-128"/>
              </a:rPr>
              <a:t>to </a:t>
            </a:r>
            <a:r>
              <a:rPr lang="en-US" altLang="en-US" sz="2800" dirty="0">
                <a:ea typeface="ＭＳ Ｐゴシック" pitchFamily="34" charset="-128"/>
              </a:rPr>
              <a:t>be completed within certain specifications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itchFamily="34" charset="-128"/>
              </a:rPr>
              <a:t>Have defined start and end </a:t>
            </a:r>
            <a:r>
              <a:rPr lang="en-US" altLang="en-US" sz="2800" dirty="0" smtClean="0">
                <a:ea typeface="ＭＳ Ｐゴシック" pitchFamily="34" charset="-128"/>
              </a:rPr>
              <a:t>dates </a:t>
            </a:r>
            <a:r>
              <a:rPr lang="en-US" altLang="en-US" sz="2800" i="1" dirty="0" smtClean="0">
                <a:ea typeface="ＭＳ Ｐゴシック" pitchFamily="34" charset="-128"/>
              </a:rPr>
              <a:t>[Scrum]</a:t>
            </a:r>
            <a:endParaRPr lang="en-US" altLang="en-US" sz="2800" i="1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itchFamily="34" charset="-128"/>
              </a:rPr>
              <a:t>Have funding </a:t>
            </a:r>
            <a:r>
              <a:rPr lang="en-US" altLang="en-US" sz="2800" dirty="0" smtClean="0">
                <a:ea typeface="ＭＳ Ｐゴシック" pitchFamily="34" charset="-128"/>
              </a:rPr>
              <a:t>limit</a:t>
            </a:r>
            <a:endParaRPr lang="en-US" altLang="en-US" sz="28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itchFamily="34" charset="-128"/>
              </a:rPr>
              <a:t>Consume </a:t>
            </a:r>
            <a:r>
              <a:rPr lang="en-US" altLang="en-US" sz="2800" dirty="0" smtClean="0">
                <a:ea typeface="ＭＳ Ｐゴシック" pitchFamily="34" charset="-128"/>
              </a:rPr>
              <a:t>resources</a:t>
            </a:r>
            <a:endParaRPr lang="en-US" altLang="en-US" sz="2800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pitchFamily="34" charset="-128"/>
              </a:rPr>
              <a:t>Be </a:t>
            </a:r>
            <a:r>
              <a:rPr lang="en-US" altLang="en-US" sz="2800" dirty="0" smtClean="0">
                <a:ea typeface="ＭＳ Ｐゴシック" pitchFamily="34" charset="-128"/>
              </a:rPr>
              <a:t>multifunctional</a:t>
            </a:r>
            <a:endParaRPr lang="en-US" altLang="en-US" sz="2800" dirty="0"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Project Management?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7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Clarity on objective</a:t>
            </a:r>
          </a:p>
          <a:p>
            <a:r>
              <a:rPr lang="en-US" dirty="0" smtClean="0"/>
              <a:t>Scope  creep</a:t>
            </a:r>
          </a:p>
          <a:p>
            <a:r>
              <a:rPr lang="en-US" dirty="0" smtClean="0"/>
              <a:t>Status report – clarity &amp; purpose</a:t>
            </a:r>
          </a:p>
          <a:p>
            <a:r>
              <a:rPr lang="en-US" dirty="0" smtClean="0"/>
              <a:t>Focus on timeline &amp; budget</a:t>
            </a:r>
          </a:p>
          <a:p>
            <a:r>
              <a:rPr lang="en-US" dirty="0" smtClean="0"/>
              <a:t>Focus on people management</a:t>
            </a:r>
          </a:p>
          <a:p>
            <a:r>
              <a:rPr lang="en-US" dirty="0" smtClean="0"/>
              <a:t>Can management handle the truth?</a:t>
            </a:r>
          </a:p>
          <a:p>
            <a:r>
              <a:rPr lang="en-US" dirty="0" smtClean="0"/>
              <a:t>Sponsorship</a:t>
            </a:r>
          </a:p>
          <a:p>
            <a:r>
              <a:rPr lang="en-US" smtClean="0"/>
              <a:t>Bureaucratic </a:t>
            </a:r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Mistakes of Project Management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74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" y="76200"/>
            <a:ext cx="870204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PM – Traditional Approach </a:t>
            </a:r>
            <a:r>
              <a:rPr lang="en-US" sz="2700" dirty="0" smtClean="0"/>
              <a:t>[Waterfall]</a:t>
            </a:r>
            <a:endParaRPr lang="en-US" sz="27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89726893"/>
              </p:ext>
            </p:extLst>
          </p:nvPr>
        </p:nvGraphicFramePr>
        <p:xfrm>
          <a:off x="15240" y="1143000"/>
          <a:ext cx="9144000" cy="162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430779"/>
            <a:ext cx="495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Review project charter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Set initial project objectives and scope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Define project scope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Define project objectives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Define project benefits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Identify sources of business knowledge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Prepare preliminary project timeline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Determine preliminary project costs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Establish business user participation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Identify source of </a:t>
            </a:r>
            <a:r>
              <a:rPr lang="en-US" sz="1400" smtClean="0"/>
              <a:t>project funding</a:t>
            </a:r>
            <a:endParaRPr lang="en-US" sz="14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48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" y="76200"/>
            <a:ext cx="8229600" cy="1143000"/>
          </a:xfrm>
        </p:spPr>
        <p:txBody>
          <a:bodyPr/>
          <a:lstStyle/>
          <a:p>
            <a:r>
              <a:rPr lang="en-US" dirty="0" smtClean="0"/>
              <a:t>PM – Traditional Approach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96562602"/>
              </p:ext>
            </p:extLst>
          </p:nvPr>
        </p:nvGraphicFramePr>
        <p:xfrm>
          <a:off x="15240" y="1143000"/>
          <a:ext cx="9144000" cy="162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2430779"/>
            <a:ext cx="4953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Begin to prepare the </a:t>
            </a:r>
            <a:r>
              <a:rPr lang="en-US" sz="1400" dirty="0" smtClean="0"/>
              <a:t>project </a:t>
            </a:r>
            <a:r>
              <a:rPr lang="en-US" sz="1400" dirty="0"/>
              <a:t>plan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Review goals and </a:t>
            </a:r>
            <a:r>
              <a:rPr lang="en-US" sz="1400" dirty="0" smtClean="0"/>
              <a:t>objectives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What strategies need to </a:t>
            </a:r>
            <a:r>
              <a:rPr lang="en-US" sz="1400" dirty="0" smtClean="0"/>
              <a:t>be </a:t>
            </a:r>
            <a:r>
              <a:rPr lang="en-US" sz="1400" dirty="0"/>
              <a:t>considered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Identify the specific </a:t>
            </a:r>
            <a:r>
              <a:rPr lang="en-US" sz="1400" dirty="0" smtClean="0"/>
              <a:t>activities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Definition of each </a:t>
            </a:r>
            <a:r>
              <a:rPr lang="en-US" sz="1400" dirty="0" smtClean="0"/>
              <a:t>activity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Sequencing of activities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Estimate activity </a:t>
            </a:r>
            <a:r>
              <a:rPr lang="en-US" sz="1400" dirty="0" smtClean="0"/>
              <a:t>duration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Develop schedule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Develop risk </a:t>
            </a:r>
            <a:r>
              <a:rPr lang="en-US" sz="1400" dirty="0" smtClean="0"/>
              <a:t>management </a:t>
            </a:r>
            <a:r>
              <a:rPr lang="en-US" sz="1400" dirty="0"/>
              <a:t>plan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Determine resource </a:t>
            </a:r>
            <a:r>
              <a:rPr lang="en-US" sz="1400" dirty="0" smtClean="0"/>
              <a:t>needs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Determine resource </a:t>
            </a:r>
            <a:r>
              <a:rPr lang="en-US" sz="1400" dirty="0" smtClean="0"/>
              <a:t>costs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Allocate overall cost </a:t>
            </a:r>
            <a:r>
              <a:rPr lang="en-US" sz="1400" dirty="0" smtClean="0"/>
              <a:t>budget </a:t>
            </a:r>
            <a:r>
              <a:rPr lang="en-US" sz="1400" dirty="0"/>
              <a:t>to individual </a:t>
            </a:r>
            <a:r>
              <a:rPr lang="en-US" sz="1400" dirty="0" smtClean="0"/>
              <a:t>resources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Finalize the project plan</a:t>
            </a:r>
            <a:endParaRPr lang="en-US" sz="14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97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" y="76200"/>
            <a:ext cx="8229600" cy="1143000"/>
          </a:xfrm>
        </p:spPr>
        <p:txBody>
          <a:bodyPr/>
          <a:lstStyle/>
          <a:p>
            <a:r>
              <a:rPr lang="en-US" dirty="0" smtClean="0"/>
              <a:t>PM – Traditional Approach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10788097"/>
              </p:ext>
            </p:extLst>
          </p:nvPr>
        </p:nvGraphicFramePr>
        <p:xfrm>
          <a:off x="15240" y="1143000"/>
          <a:ext cx="9144000" cy="162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2430779"/>
            <a:ext cx="495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Perform the tasks and </a:t>
            </a:r>
            <a:r>
              <a:rPr lang="en-US" sz="1400" dirty="0" smtClean="0"/>
              <a:t>activities </a:t>
            </a:r>
            <a:r>
              <a:rPr lang="en-US" sz="1400" dirty="0"/>
              <a:t>from the plan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Evaluate </a:t>
            </a:r>
            <a:r>
              <a:rPr lang="en-US" sz="1400" dirty="0"/>
              <a:t>overall </a:t>
            </a:r>
            <a:r>
              <a:rPr lang="en-US" sz="1400" dirty="0" smtClean="0"/>
              <a:t>performance </a:t>
            </a:r>
            <a:r>
              <a:rPr lang="en-US" sz="1400" dirty="0"/>
              <a:t>to ensure </a:t>
            </a:r>
            <a:r>
              <a:rPr lang="en-US" sz="1400" dirty="0" smtClean="0"/>
              <a:t>quality </a:t>
            </a:r>
            <a:r>
              <a:rPr lang="en-US" sz="1400" dirty="0"/>
              <a:t>standards are </a:t>
            </a:r>
            <a:r>
              <a:rPr lang="en-US" sz="1400" dirty="0" smtClean="0"/>
              <a:t>being </a:t>
            </a:r>
            <a:r>
              <a:rPr lang="en-US" sz="1400" dirty="0"/>
              <a:t>met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Develop </a:t>
            </a:r>
            <a:r>
              <a:rPr lang="en-US" sz="1400" dirty="0"/>
              <a:t>individual and </a:t>
            </a:r>
            <a:r>
              <a:rPr lang="en-US" sz="1400" dirty="0" smtClean="0"/>
              <a:t>team </a:t>
            </a:r>
            <a:r>
              <a:rPr lang="en-US" sz="1400" dirty="0"/>
              <a:t>skills to enhance </a:t>
            </a:r>
            <a:r>
              <a:rPr lang="en-US" sz="1400" dirty="0" smtClean="0"/>
              <a:t>project </a:t>
            </a:r>
            <a:r>
              <a:rPr lang="en-US" sz="1400" dirty="0"/>
              <a:t>performance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Distribute </a:t>
            </a:r>
            <a:r>
              <a:rPr lang="en-US" sz="1400" dirty="0"/>
              <a:t>project </a:t>
            </a:r>
            <a:r>
              <a:rPr lang="en-US" sz="1400" dirty="0" smtClean="0"/>
              <a:t>information </a:t>
            </a:r>
            <a:r>
              <a:rPr lang="en-US" sz="1400" dirty="0"/>
              <a:t>to </a:t>
            </a:r>
            <a:r>
              <a:rPr lang="en-US" sz="1400" dirty="0" smtClean="0"/>
              <a:t>stakeholders </a:t>
            </a:r>
            <a:r>
              <a:rPr lang="en-US" sz="1400" dirty="0"/>
              <a:t>in a timely </a:t>
            </a:r>
            <a:r>
              <a:rPr lang="en-US" sz="1400" dirty="0" smtClean="0"/>
              <a:t>manner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Obtain </a:t>
            </a:r>
            <a:r>
              <a:rPr lang="en-US" sz="1400" dirty="0"/>
              <a:t>quotes, bids, and </a:t>
            </a:r>
            <a:r>
              <a:rPr lang="en-US" sz="1400" dirty="0" smtClean="0"/>
              <a:t>offers</a:t>
            </a:r>
            <a:r>
              <a:rPr lang="en-US" sz="1400" dirty="0"/>
              <a:t>, or proposals 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needed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Select </a:t>
            </a:r>
            <a:r>
              <a:rPr lang="en-US" sz="1400" dirty="0"/>
              <a:t>potential partners </a:t>
            </a:r>
            <a:r>
              <a:rPr lang="en-US" sz="1400" dirty="0" smtClean="0"/>
              <a:t>and </a:t>
            </a:r>
            <a:r>
              <a:rPr lang="en-US" sz="1400" dirty="0"/>
              <a:t>outsource vendors </a:t>
            </a:r>
            <a:r>
              <a:rPr lang="en-US" sz="1400" dirty="0" smtClean="0"/>
              <a:t>(</a:t>
            </a:r>
            <a:r>
              <a:rPr lang="en-US" sz="1400" dirty="0"/>
              <a:t>seller)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Manage </a:t>
            </a:r>
            <a:r>
              <a:rPr lang="en-US" sz="1400" dirty="0"/>
              <a:t>the relationship </a:t>
            </a:r>
            <a:r>
              <a:rPr lang="en-US" sz="1400" dirty="0" smtClean="0"/>
              <a:t>with </a:t>
            </a:r>
            <a:r>
              <a:rPr lang="en-US" sz="1400" dirty="0"/>
              <a:t>the seller</a:t>
            </a:r>
            <a:endParaRPr lang="en-US" sz="14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97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" y="76200"/>
            <a:ext cx="8229600" cy="1143000"/>
          </a:xfrm>
        </p:spPr>
        <p:txBody>
          <a:bodyPr/>
          <a:lstStyle/>
          <a:p>
            <a:r>
              <a:rPr lang="en-US" dirty="0" smtClean="0"/>
              <a:t>PM – Traditional Approach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5895015"/>
              </p:ext>
            </p:extLst>
          </p:nvPr>
        </p:nvGraphicFramePr>
        <p:xfrm>
          <a:off x="15240" y="1143000"/>
          <a:ext cx="9144000" cy="162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2438398"/>
            <a:ext cx="541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Coordinate change </a:t>
            </a:r>
            <a:r>
              <a:rPr lang="en-US" sz="1400" dirty="0" smtClean="0"/>
              <a:t>control </a:t>
            </a:r>
            <a:r>
              <a:rPr lang="en-US" sz="1400" dirty="0"/>
              <a:t>across the entire </a:t>
            </a:r>
            <a:r>
              <a:rPr lang="en-US" sz="1400" dirty="0" smtClean="0"/>
              <a:t>project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Verify </a:t>
            </a:r>
            <a:r>
              <a:rPr lang="en-US" sz="1400" dirty="0"/>
              <a:t>the scope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Control </a:t>
            </a:r>
            <a:r>
              <a:rPr lang="en-US" sz="1400" dirty="0"/>
              <a:t>changes to the </a:t>
            </a:r>
            <a:r>
              <a:rPr lang="en-US" sz="1400" dirty="0" smtClean="0"/>
              <a:t>project </a:t>
            </a:r>
            <a:r>
              <a:rPr lang="en-US" sz="1400" dirty="0"/>
              <a:t>scope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Control </a:t>
            </a:r>
            <a:r>
              <a:rPr lang="en-US" sz="1400" dirty="0"/>
              <a:t>changes to the </a:t>
            </a:r>
            <a:r>
              <a:rPr lang="en-US" sz="1400" dirty="0" smtClean="0"/>
              <a:t>project </a:t>
            </a:r>
            <a:r>
              <a:rPr lang="en-US" sz="1400" dirty="0"/>
              <a:t>schedule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Control </a:t>
            </a:r>
            <a:r>
              <a:rPr lang="en-US" sz="1400" dirty="0"/>
              <a:t>changes to the </a:t>
            </a:r>
            <a:r>
              <a:rPr lang="en-US" sz="1400" dirty="0" smtClean="0"/>
              <a:t>project </a:t>
            </a:r>
            <a:r>
              <a:rPr lang="en-US" sz="1400" dirty="0"/>
              <a:t>budget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Monitor </a:t>
            </a:r>
            <a:r>
              <a:rPr lang="en-US" sz="1400" dirty="0"/>
              <a:t>specific project </a:t>
            </a:r>
            <a:r>
              <a:rPr lang="en-US" sz="1400" dirty="0" smtClean="0"/>
              <a:t>results </a:t>
            </a:r>
            <a:r>
              <a:rPr lang="en-US" sz="1400" dirty="0"/>
              <a:t>to determine if </a:t>
            </a:r>
            <a:r>
              <a:rPr lang="en-US" sz="1400" dirty="0" smtClean="0"/>
              <a:t>they </a:t>
            </a:r>
            <a:r>
              <a:rPr lang="en-US" sz="1400" dirty="0"/>
              <a:t>comply with </a:t>
            </a:r>
            <a:r>
              <a:rPr lang="en-US" sz="1400" dirty="0" smtClean="0"/>
              <a:t>relevant </a:t>
            </a:r>
            <a:r>
              <a:rPr lang="en-US" sz="1400" dirty="0"/>
              <a:t>quality </a:t>
            </a:r>
            <a:r>
              <a:rPr lang="en-US" sz="1400" dirty="0" smtClean="0"/>
              <a:t>standards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Disseminate performance information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Monitor </a:t>
            </a:r>
            <a:r>
              <a:rPr lang="en-US" sz="1400" dirty="0"/>
              <a:t>and control </a:t>
            </a:r>
            <a:r>
              <a:rPr lang="en-US" sz="1400" dirty="0" smtClean="0"/>
              <a:t>project </a:t>
            </a:r>
            <a:r>
              <a:rPr lang="en-US" sz="1400" dirty="0"/>
              <a:t>risks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Ishpal Rekhi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76DB7-7980-4479-A7D1-D93204B887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97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424</TotalTime>
  <Words>1261</Words>
  <Application>Microsoft Office PowerPoint</Application>
  <PresentationFormat>On-screen Show (4:3)</PresentationFormat>
  <Paragraphs>361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Project Management</vt:lpstr>
      <vt:lpstr>Agenda – Project Management</vt:lpstr>
      <vt:lpstr>PowerPoint Presentation</vt:lpstr>
      <vt:lpstr>Why Project Management?</vt:lpstr>
      <vt:lpstr>Key Mistakes of Project Management</vt:lpstr>
      <vt:lpstr>PM – Traditional Approach [Waterfall]</vt:lpstr>
      <vt:lpstr>PM – Traditional Approach</vt:lpstr>
      <vt:lpstr>PM – Traditional Approach</vt:lpstr>
      <vt:lpstr>PM – Traditional Approach</vt:lpstr>
      <vt:lpstr>PM – Traditional Approach</vt:lpstr>
      <vt:lpstr>PM – Traditional Approach</vt:lpstr>
      <vt:lpstr>Governance Structure</vt:lpstr>
      <vt:lpstr>Project Manager</vt:lpstr>
      <vt:lpstr>Skills for a successful PM</vt:lpstr>
      <vt:lpstr>Teams</vt:lpstr>
      <vt:lpstr>Tradeoffs</vt:lpstr>
      <vt:lpstr>Risk Mitigation Plan</vt:lpstr>
      <vt:lpstr>Writing Risk Statements</vt:lpstr>
      <vt:lpstr>Work breakdown structure (WBS)</vt:lpstr>
      <vt:lpstr>Project Timeline</vt:lpstr>
      <vt:lpstr>Communication</vt:lpstr>
      <vt:lpstr>Communication</vt:lpstr>
      <vt:lpstr>Effective Emails</vt:lpstr>
      <vt:lpstr>Defining Success</vt:lpstr>
      <vt:lpstr>Agile Manifesto</vt:lpstr>
      <vt:lpstr>Scrum versus Waterfall</vt:lpstr>
      <vt:lpstr>Scrum and Waterfall - Difference </vt:lpstr>
      <vt:lpstr>Scrum Approach</vt:lpstr>
      <vt:lpstr>Roles in Scrum</vt:lpstr>
      <vt:lpstr>Scrum Master</vt:lpstr>
      <vt:lpstr>Success in Scrum</vt:lpstr>
      <vt:lpstr>Weblinks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user</dc:creator>
  <cp:lastModifiedBy>user</cp:lastModifiedBy>
  <cp:revision>43</cp:revision>
  <dcterms:created xsi:type="dcterms:W3CDTF">2014-05-14T03:50:00Z</dcterms:created>
  <dcterms:modified xsi:type="dcterms:W3CDTF">2014-05-25T14:55:48Z</dcterms:modified>
</cp:coreProperties>
</file>