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7" r:id="rId4"/>
    <p:sldId id="261" r:id="rId5"/>
    <p:sldId id="263" r:id="rId6"/>
    <p:sldId id="262" r:id="rId7"/>
    <p:sldId id="282" r:id="rId8"/>
    <p:sldId id="264" r:id="rId9"/>
    <p:sldId id="265" r:id="rId10"/>
    <p:sldId id="258" r:id="rId11"/>
    <p:sldId id="328" r:id="rId12"/>
    <p:sldId id="329" r:id="rId13"/>
    <p:sldId id="327" r:id="rId14"/>
    <p:sldId id="336" r:id="rId15"/>
    <p:sldId id="333" r:id="rId16"/>
    <p:sldId id="281"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FC038-122F-4152-A4BE-CAC76A4517ED}" v="42" dt="2022-11-07T21:48:5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2" autoAdjust="0"/>
    <p:restoredTop sz="94660"/>
  </p:normalViewPr>
  <p:slideViewPr>
    <p:cSldViewPr snapToGrid="0">
      <p:cViewPr varScale="1">
        <p:scale>
          <a:sx n="114" d="100"/>
          <a:sy n="114" d="100"/>
        </p:scale>
        <p:origin x="6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asimas" userId="66e27636-4adb-43b8-b0ad-581453be3b75" providerId="ADAL" clId="{A2AFC038-122F-4152-A4BE-CAC76A4517ED}"/>
    <pc:docChg chg="undo custSel addSld delSld modSld sldOrd">
      <pc:chgData name="Maria Rasimas" userId="66e27636-4adb-43b8-b0ad-581453be3b75" providerId="ADAL" clId="{A2AFC038-122F-4152-A4BE-CAC76A4517ED}" dt="2022-11-07T21:49:07.120" v="1852" actId="14100"/>
      <pc:docMkLst>
        <pc:docMk/>
      </pc:docMkLst>
      <pc:sldChg chg="addSp delSp modSp mod ord modTransition">
        <pc:chgData name="Maria Rasimas" userId="66e27636-4adb-43b8-b0ad-581453be3b75" providerId="ADAL" clId="{A2AFC038-122F-4152-A4BE-CAC76A4517ED}" dt="2022-10-27T21:42:33.581" v="1013"/>
        <pc:sldMkLst>
          <pc:docMk/>
          <pc:sldMk cId="1287884744" sldId="257"/>
        </pc:sldMkLst>
        <pc:spChg chg="add mod">
          <ac:chgData name="Maria Rasimas" userId="66e27636-4adb-43b8-b0ad-581453be3b75" providerId="ADAL" clId="{A2AFC038-122F-4152-A4BE-CAC76A4517ED}" dt="2022-10-26T20:39:59.999" v="210" actId="1076"/>
          <ac:spMkLst>
            <pc:docMk/>
            <pc:sldMk cId="1287884744" sldId="257"/>
            <ac:spMk id="2" creationId="{6514AB33-51A7-422D-AF93-281E4B791FB7}"/>
          </ac:spMkLst>
        </pc:spChg>
        <pc:spChg chg="mod">
          <ac:chgData name="Maria Rasimas" userId="66e27636-4adb-43b8-b0ad-581453be3b75" providerId="ADAL" clId="{A2AFC038-122F-4152-A4BE-CAC76A4517ED}" dt="2022-10-26T20:30:14.117" v="18" actId="1076"/>
          <ac:spMkLst>
            <pc:docMk/>
            <pc:sldMk cId="1287884744" sldId="257"/>
            <ac:spMk id="7" creationId="{00000000-0000-0000-0000-000000000000}"/>
          </ac:spMkLst>
        </pc:spChg>
        <pc:spChg chg="mod">
          <ac:chgData name="Maria Rasimas" userId="66e27636-4adb-43b8-b0ad-581453be3b75" providerId="ADAL" clId="{A2AFC038-122F-4152-A4BE-CAC76A4517ED}" dt="2022-10-26T20:30:31.481" v="19" actId="1076"/>
          <ac:spMkLst>
            <pc:docMk/>
            <pc:sldMk cId="1287884744" sldId="257"/>
            <ac:spMk id="8" creationId="{00000000-0000-0000-0000-000000000000}"/>
          </ac:spMkLst>
        </pc:spChg>
        <pc:spChg chg="mod">
          <ac:chgData name="Maria Rasimas" userId="66e27636-4adb-43b8-b0ad-581453be3b75" providerId="ADAL" clId="{A2AFC038-122F-4152-A4BE-CAC76A4517ED}" dt="2022-10-26T20:30:07.370" v="16" actId="1076"/>
          <ac:spMkLst>
            <pc:docMk/>
            <pc:sldMk cId="1287884744" sldId="257"/>
            <ac:spMk id="9" creationId="{00000000-0000-0000-0000-000000000000}"/>
          </ac:spMkLst>
        </pc:spChg>
        <pc:spChg chg="del">
          <ac:chgData name="Maria Rasimas" userId="66e27636-4adb-43b8-b0ad-581453be3b75" providerId="ADAL" clId="{A2AFC038-122F-4152-A4BE-CAC76A4517ED}" dt="2022-10-26T20:30:51.594" v="20" actId="21"/>
          <ac:spMkLst>
            <pc:docMk/>
            <pc:sldMk cId="1287884744" sldId="257"/>
            <ac:spMk id="11" creationId="{00000000-0000-0000-0000-000000000000}"/>
          </ac:spMkLst>
        </pc:spChg>
        <pc:picChg chg="mod">
          <ac:chgData name="Maria Rasimas" userId="66e27636-4adb-43b8-b0ad-581453be3b75" providerId="ADAL" clId="{A2AFC038-122F-4152-A4BE-CAC76A4517ED}" dt="2022-10-27T21:40:00.457" v="990"/>
          <ac:picMkLst>
            <pc:docMk/>
            <pc:sldMk cId="1287884744" sldId="257"/>
            <ac:picMk id="42" creationId="{7717D482-28E6-5848-958E-B796DB72A28F}"/>
          </ac:picMkLst>
        </pc:picChg>
      </pc:sldChg>
      <pc:sldChg chg="addSp delSp modSp mod ord modTransition">
        <pc:chgData name="Maria Rasimas" userId="66e27636-4adb-43b8-b0ad-581453be3b75" providerId="ADAL" clId="{A2AFC038-122F-4152-A4BE-CAC76A4517ED}" dt="2022-10-27T23:22:04.999" v="1294"/>
        <pc:sldMkLst>
          <pc:docMk/>
          <pc:sldMk cId="3122059773" sldId="258"/>
        </pc:sldMkLst>
        <pc:spChg chg="add mod">
          <ac:chgData name="Maria Rasimas" userId="66e27636-4adb-43b8-b0ad-581453be3b75" providerId="ADAL" clId="{A2AFC038-122F-4152-A4BE-CAC76A4517ED}" dt="2022-10-26T21:14:16.653" v="942" actId="207"/>
          <ac:spMkLst>
            <pc:docMk/>
            <pc:sldMk cId="3122059773" sldId="258"/>
            <ac:spMk id="22" creationId="{A2AED3FB-B10C-4448-83FC-B823EDC0DC08}"/>
          </ac:spMkLst>
        </pc:spChg>
        <pc:spChg chg="mod">
          <ac:chgData name="Maria Rasimas" userId="66e27636-4adb-43b8-b0ad-581453be3b75" providerId="ADAL" clId="{A2AFC038-122F-4152-A4BE-CAC76A4517ED}" dt="2022-10-26T21:12:23.596" v="925" actId="1076"/>
          <ac:spMkLst>
            <pc:docMk/>
            <pc:sldMk cId="3122059773" sldId="258"/>
            <ac:spMk id="33" creationId="{E2C814A3-6DD8-D14E-9576-410A14B45189}"/>
          </ac:spMkLst>
        </pc:spChg>
        <pc:spChg chg="mod">
          <ac:chgData name="Maria Rasimas" userId="66e27636-4adb-43b8-b0ad-581453be3b75" providerId="ADAL" clId="{A2AFC038-122F-4152-A4BE-CAC76A4517ED}" dt="2022-10-26T21:13:17.104" v="935" actId="1076"/>
          <ac:spMkLst>
            <pc:docMk/>
            <pc:sldMk cId="3122059773" sldId="258"/>
            <ac:spMk id="34" creationId="{50976AEE-DFE9-0747-922D-0F12462077B4}"/>
          </ac:spMkLst>
        </pc:spChg>
        <pc:spChg chg="del">
          <ac:chgData name="Maria Rasimas" userId="66e27636-4adb-43b8-b0ad-581453be3b75" providerId="ADAL" clId="{A2AFC038-122F-4152-A4BE-CAC76A4517ED}" dt="2022-10-26T21:12:28.986" v="926" actId="21"/>
          <ac:spMkLst>
            <pc:docMk/>
            <pc:sldMk cId="3122059773" sldId="258"/>
            <ac:spMk id="36" creationId="{CD19F1DB-5A36-A24C-9CC4-B7C4043489AE}"/>
          </ac:spMkLst>
        </pc:spChg>
        <pc:spChg chg="del">
          <ac:chgData name="Maria Rasimas" userId="66e27636-4adb-43b8-b0ad-581453be3b75" providerId="ADAL" clId="{A2AFC038-122F-4152-A4BE-CAC76A4517ED}" dt="2022-10-26T21:11:33.698" v="916" actId="21"/>
          <ac:spMkLst>
            <pc:docMk/>
            <pc:sldMk cId="3122059773" sldId="258"/>
            <ac:spMk id="199" creationId="{00000000-0000-0000-0000-000000000000}"/>
          </ac:spMkLst>
        </pc:spChg>
        <pc:spChg chg="mod">
          <ac:chgData name="Maria Rasimas" userId="66e27636-4adb-43b8-b0ad-581453be3b75" providerId="ADAL" clId="{A2AFC038-122F-4152-A4BE-CAC76A4517ED}" dt="2022-10-26T21:14:26.584" v="943" actId="207"/>
          <ac:spMkLst>
            <pc:docMk/>
            <pc:sldMk cId="3122059773" sldId="258"/>
            <ac:spMk id="200" creationId="{00000000-0000-0000-0000-000000000000}"/>
          </ac:spMkLst>
        </pc:spChg>
        <pc:spChg chg="mod">
          <ac:chgData name="Maria Rasimas" userId="66e27636-4adb-43b8-b0ad-581453be3b75" providerId="ADAL" clId="{A2AFC038-122F-4152-A4BE-CAC76A4517ED}" dt="2022-10-26T21:12:14.936" v="924" actId="1076"/>
          <ac:spMkLst>
            <pc:docMk/>
            <pc:sldMk cId="3122059773" sldId="258"/>
            <ac:spMk id="201" creationId="{00000000-0000-0000-0000-000000000000}"/>
          </ac:spMkLst>
        </pc:spChg>
        <pc:spChg chg="del">
          <ac:chgData name="Maria Rasimas" userId="66e27636-4adb-43b8-b0ad-581453be3b75" providerId="ADAL" clId="{A2AFC038-122F-4152-A4BE-CAC76A4517ED}" dt="2022-10-26T21:12:34.132" v="927" actId="21"/>
          <ac:spMkLst>
            <pc:docMk/>
            <pc:sldMk cId="3122059773" sldId="258"/>
            <ac:spMk id="209" creationId="{00000000-0000-0000-0000-000000000000}"/>
          </ac:spMkLst>
        </pc:spChg>
        <pc:spChg chg="del">
          <ac:chgData name="Maria Rasimas" userId="66e27636-4adb-43b8-b0ad-581453be3b75" providerId="ADAL" clId="{A2AFC038-122F-4152-A4BE-CAC76A4517ED}" dt="2022-10-26T21:11:40.640" v="918" actId="21"/>
          <ac:spMkLst>
            <pc:docMk/>
            <pc:sldMk cId="3122059773" sldId="258"/>
            <ac:spMk id="211" creationId="{00000000-0000-0000-0000-000000000000}"/>
          </ac:spMkLst>
        </pc:spChg>
        <pc:spChg chg="del">
          <ac:chgData name="Maria Rasimas" userId="66e27636-4adb-43b8-b0ad-581453be3b75" providerId="ADAL" clId="{A2AFC038-122F-4152-A4BE-CAC76A4517ED}" dt="2022-10-26T21:12:37.583" v="928" actId="21"/>
          <ac:spMkLst>
            <pc:docMk/>
            <pc:sldMk cId="3122059773" sldId="258"/>
            <ac:spMk id="212" creationId="{00000000-0000-0000-0000-000000000000}"/>
          </ac:spMkLst>
        </pc:spChg>
        <pc:spChg chg="mod">
          <ac:chgData name="Maria Rasimas" userId="66e27636-4adb-43b8-b0ad-581453be3b75" providerId="ADAL" clId="{A2AFC038-122F-4152-A4BE-CAC76A4517ED}" dt="2022-10-26T21:13:12.126" v="934" actId="1076"/>
          <ac:spMkLst>
            <pc:docMk/>
            <pc:sldMk cId="3122059773" sldId="258"/>
            <ac:spMk id="215" creationId="{00000000-0000-0000-0000-000000000000}"/>
          </ac:spMkLst>
        </pc:spChg>
        <pc:spChg chg="del">
          <ac:chgData name="Maria Rasimas" userId="66e27636-4adb-43b8-b0ad-581453be3b75" providerId="ADAL" clId="{A2AFC038-122F-4152-A4BE-CAC76A4517ED}" dt="2022-10-26T21:11:37.378" v="917" actId="21"/>
          <ac:spMkLst>
            <pc:docMk/>
            <pc:sldMk cId="3122059773" sldId="258"/>
            <ac:spMk id="217" creationId="{00000000-0000-0000-0000-000000000000}"/>
          </ac:spMkLst>
        </pc:spChg>
        <pc:spChg chg="del mod">
          <ac:chgData name="Maria Rasimas" userId="66e27636-4adb-43b8-b0ad-581453be3b75" providerId="ADAL" clId="{A2AFC038-122F-4152-A4BE-CAC76A4517ED}" dt="2022-10-26T21:13:42.172" v="939" actId="21"/>
          <ac:spMkLst>
            <pc:docMk/>
            <pc:sldMk cId="3122059773" sldId="258"/>
            <ac:spMk id="218" creationId="{00000000-0000-0000-0000-000000000000}"/>
          </ac:spMkLst>
        </pc:spChg>
        <pc:spChg chg="mod">
          <ac:chgData name="Maria Rasimas" userId="66e27636-4adb-43b8-b0ad-581453be3b75" providerId="ADAL" clId="{A2AFC038-122F-4152-A4BE-CAC76A4517ED}" dt="2022-10-26T21:11:21.091" v="915" actId="14100"/>
          <ac:spMkLst>
            <pc:docMk/>
            <pc:sldMk cId="3122059773" sldId="258"/>
            <ac:spMk id="221" creationId="{00000000-0000-0000-0000-000000000000}"/>
          </ac:spMkLst>
        </pc:spChg>
        <pc:spChg chg="del">
          <ac:chgData name="Maria Rasimas" userId="66e27636-4adb-43b8-b0ad-581453be3b75" providerId="ADAL" clId="{A2AFC038-122F-4152-A4BE-CAC76A4517ED}" dt="2022-10-26T21:11:43.925" v="919" actId="21"/>
          <ac:spMkLst>
            <pc:docMk/>
            <pc:sldMk cId="3122059773" sldId="258"/>
            <ac:spMk id="223" creationId="{00000000-0000-0000-0000-000000000000}"/>
          </ac:spMkLst>
        </pc:spChg>
        <pc:picChg chg="add mod">
          <ac:chgData name="Maria Rasimas" userId="66e27636-4adb-43b8-b0ad-581453be3b75" providerId="ADAL" clId="{A2AFC038-122F-4152-A4BE-CAC76A4517ED}" dt="2022-10-26T21:14:55.093" v="945" actId="1076"/>
          <ac:picMkLst>
            <pc:docMk/>
            <pc:sldMk cId="3122059773" sldId="258"/>
            <ac:picMk id="2" creationId="{58C5E374-B59B-4888-83BE-E4BDD8699A50}"/>
          </ac:picMkLst>
        </pc:picChg>
      </pc:sldChg>
      <pc:sldChg chg="modSp del mod">
        <pc:chgData name="Maria Rasimas" userId="66e27636-4adb-43b8-b0ad-581453be3b75" providerId="ADAL" clId="{A2AFC038-122F-4152-A4BE-CAC76A4517ED}" dt="2022-10-26T20:40:15.618" v="211" actId="2696"/>
        <pc:sldMkLst>
          <pc:docMk/>
          <pc:sldMk cId="301798040" sldId="259"/>
        </pc:sldMkLst>
        <pc:spChg chg="mod">
          <ac:chgData name="Maria Rasimas" userId="66e27636-4adb-43b8-b0ad-581453be3b75" providerId="ADAL" clId="{A2AFC038-122F-4152-A4BE-CAC76A4517ED}" dt="2022-10-26T20:35:47.779" v="79" actId="404"/>
          <ac:spMkLst>
            <pc:docMk/>
            <pc:sldMk cId="301798040" sldId="259"/>
            <ac:spMk id="4" creationId="{00000000-0000-0000-0000-000000000000}"/>
          </ac:spMkLst>
        </pc:spChg>
        <pc:spChg chg="mod">
          <ac:chgData name="Maria Rasimas" userId="66e27636-4adb-43b8-b0ad-581453be3b75" providerId="ADAL" clId="{A2AFC038-122F-4152-A4BE-CAC76A4517ED}" dt="2022-10-26T20:35:48.533" v="83" actId="404"/>
          <ac:spMkLst>
            <pc:docMk/>
            <pc:sldMk cId="301798040" sldId="259"/>
            <ac:spMk id="6" creationId="{00000000-0000-0000-0000-000000000000}"/>
          </ac:spMkLst>
        </pc:spChg>
        <pc:grpChg chg="mod">
          <ac:chgData name="Maria Rasimas" userId="66e27636-4adb-43b8-b0ad-581453be3b75" providerId="ADAL" clId="{A2AFC038-122F-4152-A4BE-CAC76A4517ED}" dt="2022-10-26T20:35:46.815" v="74" actId="1076"/>
          <ac:grpSpMkLst>
            <pc:docMk/>
            <pc:sldMk cId="301798040" sldId="259"/>
            <ac:grpSpMk id="7" creationId="{00000000-0000-0000-0000-000000000000}"/>
          </ac:grpSpMkLst>
        </pc:grpChg>
      </pc:sldChg>
      <pc:sldChg chg="modSp del mod">
        <pc:chgData name="Maria Rasimas" userId="66e27636-4adb-43b8-b0ad-581453be3b75" providerId="ADAL" clId="{A2AFC038-122F-4152-A4BE-CAC76A4517ED}" dt="2022-10-26T20:39:02.467" v="186" actId="2696"/>
        <pc:sldMkLst>
          <pc:docMk/>
          <pc:sldMk cId="2240470785" sldId="260"/>
        </pc:sldMkLst>
        <pc:spChg chg="mod">
          <ac:chgData name="Maria Rasimas" userId="66e27636-4adb-43b8-b0ad-581453be3b75" providerId="ADAL" clId="{A2AFC038-122F-4152-A4BE-CAC76A4517ED}" dt="2022-10-26T20:31:15.933" v="22" actId="1076"/>
          <ac:spMkLst>
            <pc:docMk/>
            <pc:sldMk cId="2240470785" sldId="260"/>
            <ac:spMk id="5" creationId="{00000000-0000-0000-0000-000000000000}"/>
          </ac:spMkLst>
        </pc:spChg>
        <pc:spChg chg="mod">
          <ac:chgData name="Maria Rasimas" userId="66e27636-4adb-43b8-b0ad-581453be3b75" providerId="ADAL" clId="{A2AFC038-122F-4152-A4BE-CAC76A4517ED}" dt="2022-10-26T20:31:45.252" v="32" actId="1076"/>
          <ac:spMkLst>
            <pc:docMk/>
            <pc:sldMk cId="2240470785" sldId="260"/>
            <ac:spMk id="7" creationId="{00000000-0000-0000-0000-000000000000}"/>
          </ac:spMkLst>
        </pc:spChg>
        <pc:picChg chg="mod">
          <ac:chgData name="Maria Rasimas" userId="66e27636-4adb-43b8-b0ad-581453be3b75" providerId="ADAL" clId="{A2AFC038-122F-4152-A4BE-CAC76A4517ED}" dt="2022-10-26T20:36:07.498" v="85" actId="14100"/>
          <ac:picMkLst>
            <pc:docMk/>
            <pc:sldMk cId="2240470785" sldId="260"/>
            <ac:picMk id="14" creationId="{BCB4DB80-2231-EC44-A948-12DD497444E0}"/>
          </ac:picMkLst>
        </pc:picChg>
      </pc:sldChg>
      <pc:sldChg chg="modSp mod ord modTransition">
        <pc:chgData name="Maria Rasimas" userId="66e27636-4adb-43b8-b0ad-581453be3b75" providerId="ADAL" clId="{A2AFC038-122F-4152-A4BE-CAC76A4517ED}" dt="2022-10-27T21:42:03.321" v="1011"/>
        <pc:sldMkLst>
          <pc:docMk/>
          <pc:sldMk cId="472945398" sldId="261"/>
        </pc:sldMkLst>
        <pc:spChg chg="mod">
          <ac:chgData name="Maria Rasimas" userId="66e27636-4adb-43b8-b0ad-581453be3b75" providerId="ADAL" clId="{A2AFC038-122F-4152-A4BE-CAC76A4517ED}" dt="2022-10-26T20:38:19.098" v="154" actId="20577"/>
          <ac:spMkLst>
            <pc:docMk/>
            <pc:sldMk cId="472945398" sldId="261"/>
            <ac:spMk id="3" creationId="{00000000-0000-0000-0000-000000000000}"/>
          </ac:spMkLst>
        </pc:spChg>
        <pc:spChg chg="mod">
          <ac:chgData name="Maria Rasimas" userId="66e27636-4adb-43b8-b0ad-581453be3b75" providerId="ADAL" clId="{A2AFC038-122F-4152-A4BE-CAC76A4517ED}" dt="2022-10-26T20:38:55.063" v="185" actId="1076"/>
          <ac:spMkLst>
            <pc:docMk/>
            <pc:sldMk cId="472945398" sldId="261"/>
            <ac:spMk id="5" creationId="{00000000-0000-0000-0000-000000000000}"/>
          </ac:spMkLst>
        </pc:spChg>
        <pc:picChg chg="mod">
          <ac:chgData name="Maria Rasimas" userId="66e27636-4adb-43b8-b0ad-581453be3b75" providerId="ADAL" clId="{A2AFC038-122F-4152-A4BE-CAC76A4517ED}" dt="2022-10-27T21:40:00.457" v="990"/>
          <ac:picMkLst>
            <pc:docMk/>
            <pc:sldMk cId="472945398" sldId="261"/>
            <ac:picMk id="14" creationId="{49BAF330-A42D-7347-A05A-4CC5BC19F481}"/>
          </ac:picMkLst>
        </pc:picChg>
      </pc:sldChg>
      <pc:sldChg chg="addSp delSp modSp mod ord modTransition">
        <pc:chgData name="Maria Rasimas" userId="66e27636-4adb-43b8-b0ad-581453be3b75" providerId="ADAL" clId="{A2AFC038-122F-4152-A4BE-CAC76A4517ED}" dt="2022-10-27T21:49:06.271" v="1074" actId="1076"/>
        <pc:sldMkLst>
          <pc:docMk/>
          <pc:sldMk cId="1075919474" sldId="262"/>
        </pc:sldMkLst>
        <pc:spChg chg="mod">
          <ac:chgData name="Maria Rasimas" userId="66e27636-4adb-43b8-b0ad-581453be3b75" providerId="ADAL" clId="{A2AFC038-122F-4152-A4BE-CAC76A4517ED}" dt="2022-10-27T21:49:00.767" v="1073" actId="1076"/>
          <ac:spMkLst>
            <pc:docMk/>
            <pc:sldMk cId="1075919474" sldId="262"/>
            <ac:spMk id="6" creationId="{00000000-0000-0000-0000-000000000000}"/>
          </ac:spMkLst>
        </pc:spChg>
        <pc:spChg chg="add del mod">
          <ac:chgData name="Maria Rasimas" userId="66e27636-4adb-43b8-b0ad-581453be3b75" providerId="ADAL" clId="{A2AFC038-122F-4152-A4BE-CAC76A4517ED}" dt="2022-10-26T20:48:27.016" v="450" actId="403"/>
          <ac:spMkLst>
            <pc:docMk/>
            <pc:sldMk cId="1075919474" sldId="262"/>
            <ac:spMk id="8" creationId="{00000000-0000-0000-0000-000000000000}"/>
          </ac:spMkLst>
        </pc:spChg>
        <pc:grpChg chg="mod">
          <ac:chgData name="Maria Rasimas" userId="66e27636-4adb-43b8-b0ad-581453be3b75" providerId="ADAL" clId="{A2AFC038-122F-4152-A4BE-CAC76A4517ED}" dt="2022-10-27T21:49:06.271" v="1074" actId="1076"/>
          <ac:grpSpMkLst>
            <pc:docMk/>
            <pc:sldMk cId="1075919474" sldId="262"/>
            <ac:grpSpMk id="9" creationId="{00000000-0000-0000-0000-000000000000}"/>
          </ac:grpSpMkLst>
        </pc:grpChg>
        <pc:picChg chg="add del mod">
          <ac:chgData name="Maria Rasimas" userId="66e27636-4adb-43b8-b0ad-581453be3b75" providerId="ADAL" clId="{A2AFC038-122F-4152-A4BE-CAC76A4517ED}" dt="2022-10-26T20:47:43.971" v="440" actId="21"/>
          <ac:picMkLst>
            <pc:docMk/>
            <pc:sldMk cId="1075919474" sldId="262"/>
            <ac:picMk id="3" creationId="{36B829EC-BC2F-4381-82CD-20CF64431E0B}"/>
          </ac:picMkLst>
        </pc:picChg>
        <pc:picChg chg="mod">
          <ac:chgData name="Maria Rasimas" userId="66e27636-4adb-43b8-b0ad-581453be3b75" providerId="ADAL" clId="{A2AFC038-122F-4152-A4BE-CAC76A4517ED}" dt="2022-10-27T21:48:27.534" v="1070" actId="1076"/>
          <ac:picMkLst>
            <pc:docMk/>
            <pc:sldMk cId="1075919474" sldId="262"/>
            <ac:picMk id="21" creationId="{79539B8A-932D-6D43-BB74-8FE9777F01B9}"/>
          </ac:picMkLst>
        </pc:picChg>
      </pc:sldChg>
      <pc:sldChg chg="addSp delSp modSp mod ord modTransition modClrScheme chgLayout">
        <pc:chgData name="Maria Rasimas" userId="66e27636-4adb-43b8-b0ad-581453be3b75" providerId="ADAL" clId="{A2AFC038-122F-4152-A4BE-CAC76A4517ED}" dt="2022-10-27T21:46:33.963" v="1063" actId="1076"/>
        <pc:sldMkLst>
          <pc:docMk/>
          <pc:sldMk cId="2642858293" sldId="263"/>
        </pc:sldMkLst>
        <pc:spChg chg="mod">
          <ac:chgData name="Maria Rasimas" userId="66e27636-4adb-43b8-b0ad-581453be3b75" providerId="ADAL" clId="{A2AFC038-122F-4152-A4BE-CAC76A4517ED}" dt="2022-10-27T21:43:43.019" v="1023" actId="14100"/>
          <ac:spMkLst>
            <pc:docMk/>
            <pc:sldMk cId="2642858293" sldId="263"/>
            <ac:spMk id="3" creationId="{00000000-0000-0000-0000-000000000000}"/>
          </ac:spMkLst>
        </pc:spChg>
        <pc:spChg chg="add del mod ord">
          <ac:chgData name="Maria Rasimas" userId="66e27636-4adb-43b8-b0ad-581453be3b75" providerId="ADAL" clId="{A2AFC038-122F-4152-A4BE-CAC76A4517ED}" dt="2022-10-27T21:43:22.028" v="1017" actId="700"/>
          <ac:spMkLst>
            <pc:docMk/>
            <pc:sldMk cId="2642858293" sldId="263"/>
            <ac:spMk id="4" creationId="{A0C00F01-A3D7-483C-81E7-9E4027872671}"/>
          </ac:spMkLst>
        </pc:spChg>
        <pc:spChg chg="mod">
          <ac:chgData name="Maria Rasimas" userId="66e27636-4adb-43b8-b0ad-581453be3b75" providerId="ADAL" clId="{A2AFC038-122F-4152-A4BE-CAC76A4517ED}" dt="2022-10-27T21:46:17.725" v="1061" actId="1076"/>
          <ac:spMkLst>
            <pc:docMk/>
            <pc:sldMk cId="2642858293" sldId="263"/>
            <ac:spMk id="5" creationId="{00000000-0000-0000-0000-000000000000}"/>
          </ac:spMkLst>
        </pc:spChg>
        <pc:spChg chg="add del mod ord">
          <ac:chgData name="Maria Rasimas" userId="66e27636-4adb-43b8-b0ad-581453be3b75" providerId="ADAL" clId="{A2AFC038-122F-4152-A4BE-CAC76A4517ED}" dt="2022-10-27T21:43:31.817" v="1020" actId="21"/>
          <ac:spMkLst>
            <pc:docMk/>
            <pc:sldMk cId="2642858293" sldId="263"/>
            <ac:spMk id="6" creationId="{CAF8B6BF-CDCF-4F67-8F1C-4EC62363C443}"/>
          </ac:spMkLst>
        </pc:spChg>
        <pc:spChg chg="mod">
          <ac:chgData name="Maria Rasimas" userId="66e27636-4adb-43b8-b0ad-581453be3b75" providerId="ADAL" clId="{A2AFC038-122F-4152-A4BE-CAC76A4517ED}" dt="2022-10-27T21:46:26.627" v="1062" actId="1076"/>
          <ac:spMkLst>
            <pc:docMk/>
            <pc:sldMk cId="2642858293" sldId="263"/>
            <ac:spMk id="7" creationId="{00000000-0000-0000-0000-000000000000}"/>
          </ac:spMkLst>
        </pc:spChg>
        <pc:spChg chg="add del mod ord">
          <ac:chgData name="Maria Rasimas" userId="66e27636-4adb-43b8-b0ad-581453be3b75" providerId="ADAL" clId="{A2AFC038-122F-4152-A4BE-CAC76A4517ED}" dt="2022-10-27T21:43:28.728" v="1019" actId="21"/>
          <ac:spMkLst>
            <pc:docMk/>
            <pc:sldMk cId="2642858293" sldId="263"/>
            <ac:spMk id="12" creationId="{C4F9B290-98F8-4EBA-A6A1-8499BE725244}"/>
          </ac:spMkLst>
        </pc:spChg>
        <pc:spChg chg="del">
          <ac:chgData name="Maria Rasimas" userId="66e27636-4adb-43b8-b0ad-581453be3b75" providerId="ADAL" clId="{A2AFC038-122F-4152-A4BE-CAC76A4517ED}" dt="2022-10-26T20:41:47.851" v="270" actId="21"/>
          <ac:spMkLst>
            <pc:docMk/>
            <pc:sldMk cId="2642858293" sldId="263"/>
            <ac:spMk id="13" creationId="{00000000-0000-0000-0000-000000000000}"/>
          </ac:spMkLst>
        </pc:spChg>
        <pc:spChg chg="add del mod ord">
          <ac:chgData name="Maria Rasimas" userId="66e27636-4adb-43b8-b0ad-581453be3b75" providerId="ADAL" clId="{A2AFC038-122F-4152-A4BE-CAC76A4517ED}" dt="2022-10-27T21:43:25.692" v="1018" actId="21"/>
          <ac:spMkLst>
            <pc:docMk/>
            <pc:sldMk cId="2642858293" sldId="263"/>
            <ac:spMk id="13" creationId="{ECD8F665-0D48-4A02-8A89-76E82579A86F}"/>
          </ac:spMkLst>
        </pc:spChg>
        <pc:spChg chg="mod">
          <ac:chgData name="Maria Rasimas" userId="66e27636-4adb-43b8-b0ad-581453be3b75" providerId="ADAL" clId="{A2AFC038-122F-4152-A4BE-CAC76A4517ED}" dt="2022-10-27T21:45:21.414" v="1043" actId="1076"/>
          <ac:spMkLst>
            <pc:docMk/>
            <pc:sldMk cId="2642858293" sldId="263"/>
            <ac:spMk id="14" creationId="{00000000-0000-0000-0000-000000000000}"/>
          </ac:spMkLst>
        </pc:spChg>
        <pc:spChg chg="add mod">
          <ac:chgData name="Maria Rasimas" userId="66e27636-4adb-43b8-b0ad-581453be3b75" providerId="ADAL" clId="{A2AFC038-122F-4152-A4BE-CAC76A4517ED}" dt="2022-10-27T21:44:13.882" v="1031" actId="1076"/>
          <ac:spMkLst>
            <pc:docMk/>
            <pc:sldMk cId="2642858293" sldId="263"/>
            <ac:spMk id="15" creationId="{6A1D2FB2-A329-4638-A525-D96FCADBAC0B}"/>
          </ac:spMkLst>
        </pc:spChg>
        <pc:grpChg chg="mod">
          <ac:chgData name="Maria Rasimas" userId="66e27636-4adb-43b8-b0ad-581453be3b75" providerId="ADAL" clId="{A2AFC038-122F-4152-A4BE-CAC76A4517ED}" dt="2022-10-27T21:46:33.963" v="1063" actId="1076"/>
          <ac:grpSpMkLst>
            <pc:docMk/>
            <pc:sldMk cId="2642858293" sldId="263"/>
            <ac:grpSpMk id="8" creationId="{00000000-0000-0000-0000-000000000000}"/>
          </ac:grpSpMkLst>
        </pc:grpChg>
        <pc:picChg chg="del mod">
          <ac:chgData name="Maria Rasimas" userId="66e27636-4adb-43b8-b0ad-581453be3b75" providerId="ADAL" clId="{A2AFC038-122F-4152-A4BE-CAC76A4517ED}" dt="2022-10-27T21:42:51.924" v="1014" actId="21"/>
          <ac:picMkLst>
            <pc:docMk/>
            <pc:sldMk cId="2642858293" sldId="263"/>
            <ac:picMk id="18" creationId="{8A4CDF6C-2BED-9345-8992-8271CF85CAD6}"/>
          </ac:picMkLst>
        </pc:picChg>
      </pc:sldChg>
      <pc:sldChg chg="delSp modSp mod ord modTransition">
        <pc:chgData name="Maria Rasimas" userId="66e27636-4adb-43b8-b0ad-581453be3b75" providerId="ADAL" clId="{A2AFC038-122F-4152-A4BE-CAC76A4517ED}" dt="2022-10-27T21:54:40.795" v="1125"/>
        <pc:sldMkLst>
          <pc:docMk/>
          <pc:sldMk cId="934014721" sldId="264"/>
        </pc:sldMkLst>
        <pc:spChg chg="del">
          <ac:chgData name="Maria Rasimas" userId="66e27636-4adb-43b8-b0ad-581453be3b75" providerId="ADAL" clId="{A2AFC038-122F-4152-A4BE-CAC76A4517ED}" dt="2022-10-26T20:59:24.121" v="711" actId="21"/>
          <ac:spMkLst>
            <pc:docMk/>
            <pc:sldMk cId="934014721" sldId="264"/>
            <ac:spMk id="4" creationId="{00000000-0000-0000-0000-000000000000}"/>
          </ac:spMkLst>
        </pc:spChg>
        <pc:spChg chg="mod">
          <ac:chgData name="Maria Rasimas" userId="66e27636-4adb-43b8-b0ad-581453be3b75" providerId="ADAL" clId="{A2AFC038-122F-4152-A4BE-CAC76A4517ED}" dt="2022-10-26T21:01:05.630" v="719" actId="207"/>
          <ac:spMkLst>
            <pc:docMk/>
            <pc:sldMk cId="934014721" sldId="264"/>
            <ac:spMk id="5" creationId="{00000000-0000-0000-0000-000000000000}"/>
          </ac:spMkLst>
        </pc:spChg>
        <pc:spChg chg="del">
          <ac:chgData name="Maria Rasimas" userId="66e27636-4adb-43b8-b0ad-581453be3b75" providerId="ADAL" clId="{A2AFC038-122F-4152-A4BE-CAC76A4517ED}" dt="2022-10-26T20:59:19.707" v="710" actId="21"/>
          <ac:spMkLst>
            <pc:docMk/>
            <pc:sldMk cId="934014721" sldId="264"/>
            <ac:spMk id="8" creationId="{00000000-0000-0000-0000-000000000000}"/>
          </ac:spMkLst>
        </pc:spChg>
        <pc:spChg chg="mod">
          <ac:chgData name="Maria Rasimas" userId="66e27636-4adb-43b8-b0ad-581453be3b75" providerId="ADAL" clId="{A2AFC038-122F-4152-A4BE-CAC76A4517ED}" dt="2022-10-26T21:01:24.086" v="722" actId="207"/>
          <ac:spMkLst>
            <pc:docMk/>
            <pc:sldMk cId="934014721" sldId="264"/>
            <ac:spMk id="9" creationId="{00000000-0000-0000-0000-000000000000}"/>
          </ac:spMkLst>
        </pc:spChg>
        <pc:spChg chg="del mod">
          <ac:chgData name="Maria Rasimas" userId="66e27636-4adb-43b8-b0ad-581453be3b75" providerId="ADAL" clId="{A2AFC038-122F-4152-A4BE-CAC76A4517ED}" dt="2022-10-26T20:59:07.609" v="708" actId="21"/>
          <ac:spMkLst>
            <pc:docMk/>
            <pc:sldMk cId="934014721" sldId="264"/>
            <ac:spMk id="12" creationId="{00000000-0000-0000-0000-000000000000}"/>
          </ac:spMkLst>
        </pc:spChg>
        <pc:spChg chg="mod">
          <ac:chgData name="Maria Rasimas" userId="66e27636-4adb-43b8-b0ad-581453be3b75" providerId="ADAL" clId="{A2AFC038-122F-4152-A4BE-CAC76A4517ED}" dt="2022-10-27T18:19:19.638" v="968" actId="108"/>
          <ac:spMkLst>
            <pc:docMk/>
            <pc:sldMk cId="934014721" sldId="264"/>
            <ac:spMk id="13" creationId="{00000000-0000-0000-0000-000000000000}"/>
          </ac:spMkLst>
        </pc:spChg>
        <pc:spChg chg="del">
          <ac:chgData name="Maria Rasimas" userId="66e27636-4adb-43b8-b0ad-581453be3b75" providerId="ADAL" clId="{A2AFC038-122F-4152-A4BE-CAC76A4517ED}" dt="2022-10-26T20:59:15.389" v="709" actId="21"/>
          <ac:spMkLst>
            <pc:docMk/>
            <pc:sldMk cId="934014721" sldId="264"/>
            <ac:spMk id="20" creationId="{00000000-0000-0000-0000-000000000000}"/>
          </ac:spMkLst>
        </pc:spChg>
        <pc:spChg chg="mod">
          <ac:chgData name="Maria Rasimas" userId="66e27636-4adb-43b8-b0ad-581453be3b75" providerId="ADAL" clId="{A2AFC038-122F-4152-A4BE-CAC76A4517ED}" dt="2022-10-26T21:00:50.907" v="717" actId="207"/>
          <ac:spMkLst>
            <pc:docMk/>
            <pc:sldMk cId="934014721" sldId="264"/>
            <ac:spMk id="21" creationId="{00000000-0000-0000-0000-000000000000}"/>
          </ac:spMkLst>
        </pc:spChg>
        <pc:spChg chg="mod">
          <ac:chgData name="Maria Rasimas" userId="66e27636-4adb-43b8-b0ad-581453be3b75" providerId="ADAL" clId="{A2AFC038-122F-4152-A4BE-CAC76A4517ED}" dt="2022-10-26T21:01:31.273" v="723" actId="1076"/>
          <ac:spMkLst>
            <pc:docMk/>
            <pc:sldMk cId="934014721" sldId="264"/>
            <ac:spMk id="26" creationId="{00000000-0000-0000-0000-000000000000}"/>
          </ac:spMkLst>
        </pc:spChg>
        <pc:picChg chg="mod">
          <ac:chgData name="Maria Rasimas" userId="66e27636-4adb-43b8-b0ad-581453be3b75" providerId="ADAL" clId="{A2AFC038-122F-4152-A4BE-CAC76A4517ED}" dt="2022-10-27T21:40:00.457" v="990"/>
          <ac:picMkLst>
            <pc:docMk/>
            <pc:sldMk cId="934014721" sldId="264"/>
            <ac:picMk id="34" creationId="{BE4928EF-F2EA-3641-85AA-183FFFA27CE7}"/>
          </ac:picMkLst>
        </pc:picChg>
      </pc:sldChg>
      <pc:sldChg chg="addSp delSp modSp mod ord modTransition">
        <pc:chgData name="Maria Rasimas" userId="66e27636-4adb-43b8-b0ad-581453be3b75" providerId="ADAL" clId="{A2AFC038-122F-4152-A4BE-CAC76A4517ED}" dt="2022-10-27T22:10:01.925" v="1168" actId="20577"/>
        <pc:sldMkLst>
          <pc:docMk/>
          <pc:sldMk cId="1863560415" sldId="265"/>
        </pc:sldMkLst>
        <pc:spChg chg="del">
          <ac:chgData name="Maria Rasimas" userId="66e27636-4adb-43b8-b0ad-581453be3b75" providerId="ADAL" clId="{A2AFC038-122F-4152-A4BE-CAC76A4517ED}" dt="2022-10-26T21:05:14.936" v="802" actId="21"/>
          <ac:spMkLst>
            <pc:docMk/>
            <pc:sldMk cId="1863560415" sldId="265"/>
            <ac:spMk id="8" creationId="{00000000-0000-0000-0000-000000000000}"/>
          </ac:spMkLst>
        </pc:spChg>
        <pc:spChg chg="del">
          <ac:chgData name="Maria Rasimas" userId="66e27636-4adb-43b8-b0ad-581453be3b75" providerId="ADAL" clId="{A2AFC038-122F-4152-A4BE-CAC76A4517ED}" dt="2022-10-26T21:05:19.066" v="803" actId="21"/>
          <ac:spMkLst>
            <pc:docMk/>
            <pc:sldMk cId="1863560415" sldId="265"/>
            <ac:spMk id="9" creationId="{00000000-0000-0000-0000-000000000000}"/>
          </ac:spMkLst>
        </pc:spChg>
        <pc:spChg chg="mod">
          <ac:chgData name="Maria Rasimas" userId="66e27636-4adb-43b8-b0ad-581453be3b75" providerId="ADAL" clId="{A2AFC038-122F-4152-A4BE-CAC76A4517ED}" dt="2022-10-27T22:10:01.925" v="1168" actId="20577"/>
          <ac:spMkLst>
            <pc:docMk/>
            <pc:sldMk cId="1863560415" sldId="265"/>
            <ac:spMk id="13" creationId="{00000000-0000-0000-0000-000000000000}"/>
          </ac:spMkLst>
        </pc:spChg>
        <pc:spChg chg="del">
          <ac:chgData name="Maria Rasimas" userId="66e27636-4adb-43b8-b0ad-581453be3b75" providerId="ADAL" clId="{A2AFC038-122F-4152-A4BE-CAC76A4517ED}" dt="2022-10-26T21:05:32.271" v="805" actId="21"/>
          <ac:spMkLst>
            <pc:docMk/>
            <pc:sldMk cId="1863560415" sldId="265"/>
            <ac:spMk id="14" creationId="{00000000-0000-0000-0000-000000000000}"/>
          </ac:spMkLst>
        </pc:spChg>
        <pc:spChg chg="mod">
          <ac:chgData name="Maria Rasimas" userId="66e27636-4adb-43b8-b0ad-581453be3b75" providerId="ADAL" clId="{A2AFC038-122F-4152-A4BE-CAC76A4517ED}" dt="2022-10-27T22:06:59.361" v="1151" actId="404"/>
          <ac:spMkLst>
            <pc:docMk/>
            <pc:sldMk cId="1863560415" sldId="265"/>
            <ac:spMk id="16" creationId="{00000000-0000-0000-0000-000000000000}"/>
          </ac:spMkLst>
        </pc:spChg>
        <pc:spChg chg="add mod">
          <ac:chgData name="Maria Rasimas" userId="66e27636-4adb-43b8-b0ad-581453be3b75" providerId="ADAL" clId="{A2AFC038-122F-4152-A4BE-CAC76A4517ED}" dt="2022-10-27T22:07:19.356" v="1154" actId="1076"/>
          <ac:spMkLst>
            <pc:docMk/>
            <pc:sldMk cId="1863560415" sldId="265"/>
            <ac:spMk id="17" creationId="{C8FFC39D-F9CD-46B1-8D75-8EEF51808B53}"/>
          </ac:spMkLst>
        </pc:spChg>
        <pc:spChg chg="mod">
          <ac:chgData name="Maria Rasimas" userId="66e27636-4adb-43b8-b0ad-581453be3b75" providerId="ADAL" clId="{A2AFC038-122F-4152-A4BE-CAC76A4517ED}" dt="2022-10-27T22:07:12.568" v="1153" actId="1076"/>
          <ac:spMkLst>
            <pc:docMk/>
            <pc:sldMk cId="1863560415" sldId="265"/>
            <ac:spMk id="18" creationId="{00000000-0000-0000-0000-000000000000}"/>
          </ac:spMkLst>
        </pc:spChg>
        <pc:spChg chg="del">
          <ac:chgData name="Maria Rasimas" userId="66e27636-4adb-43b8-b0ad-581453be3b75" providerId="ADAL" clId="{A2AFC038-122F-4152-A4BE-CAC76A4517ED}" dt="2022-10-26T21:05:37.175" v="806" actId="21"/>
          <ac:spMkLst>
            <pc:docMk/>
            <pc:sldMk cId="1863560415" sldId="265"/>
            <ac:spMk id="24" creationId="{91EC2B3A-3C56-7346-95C5-2A0F75733C13}"/>
          </ac:spMkLst>
        </pc:spChg>
        <pc:spChg chg="del">
          <ac:chgData name="Maria Rasimas" userId="66e27636-4adb-43b8-b0ad-581453be3b75" providerId="ADAL" clId="{A2AFC038-122F-4152-A4BE-CAC76A4517ED}" dt="2022-10-26T21:05:25.081" v="804" actId="21"/>
          <ac:spMkLst>
            <pc:docMk/>
            <pc:sldMk cId="1863560415" sldId="265"/>
            <ac:spMk id="25" creationId="{76315DFA-603F-E94E-87CD-1B1EA215ACF0}"/>
          </ac:spMkLst>
        </pc:spChg>
        <pc:grpChg chg="mod">
          <ac:chgData name="Maria Rasimas" userId="66e27636-4adb-43b8-b0ad-581453be3b75" providerId="ADAL" clId="{A2AFC038-122F-4152-A4BE-CAC76A4517ED}" dt="2022-10-27T22:07:05.822" v="1152" actId="1076"/>
          <ac:grpSpMkLst>
            <pc:docMk/>
            <pc:sldMk cId="1863560415" sldId="265"/>
            <ac:grpSpMk id="19" creationId="{00000000-0000-0000-0000-000000000000}"/>
          </ac:grpSpMkLst>
        </pc:grpChg>
        <pc:picChg chg="mod">
          <ac:chgData name="Maria Rasimas" userId="66e27636-4adb-43b8-b0ad-581453be3b75" providerId="ADAL" clId="{A2AFC038-122F-4152-A4BE-CAC76A4517ED}" dt="2022-10-27T21:40:00.457" v="990"/>
          <ac:picMkLst>
            <pc:docMk/>
            <pc:sldMk cId="1863560415" sldId="265"/>
            <ac:picMk id="27" creationId="{A88A986E-A720-EE48-8E44-2209AA9F3638}"/>
          </ac:picMkLst>
        </pc:picChg>
      </pc:sldChg>
      <pc:sldChg chg="modSp del modTransition">
        <pc:chgData name="Maria Rasimas" userId="66e27636-4adb-43b8-b0ad-581453be3b75" providerId="ADAL" clId="{A2AFC038-122F-4152-A4BE-CAC76A4517ED}" dt="2022-10-27T23:20:29.789" v="1284" actId="2696"/>
        <pc:sldMkLst>
          <pc:docMk/>
          <pc:sldMk cId="3118076306" sldId="268"/>
        </pc:sldMkLst>
        <pc:picChg chg="mod">
          <ac:chgData name="Maria Rasimas" userId="66e27636-4adb-43b8-b0ad-581453be3b75" providerId="ADAL" clId="{A2AFC038-122F-4152-A4BE-CAC76A4517ED}" dt="2022-10-27T21:40:00.457" v="990"/>
          <ac:picMkLst>
            <pc:docMk/>
            <pc:sldMk cId="3118076306" sldId="268"/>
            <ac:picMk id="37" creationId="{241665C4-A598-534A-89F5-4E594B4C63B8}"/>
          </ac:picMkLst>
        </pc:picChg>
      </pc:sldChg>
      <pc:sldChg chg="modSp del modTransition">
        <pc:chgData name="Maria Rasimas" userId="66e27636-4adb-43b8-b0ad-581453be3b75" providerId="ADAL" clId="{A2AFC038-122F-4152-A4BE-CAC76A4517ED}" dt="2022-10-27T23:25:16.276" v="1313" actId="2696"/>
        <pc:sldMkLst>
          <pc:docMk/>
          <pc:sldMk cId="2177347427" sldId="269"/>
        </pc:sldMkLst>
        <pc:picChg chg="mod">
          <ac:chgData name="Maria Rasimas" userId="66e27636-4adb-43b8-b0ad-581453be3b75" providerId="ADAL" clId="{A2AFC038-122F-4152-A4BE-CAC76A4517ED}" dt="2022-10-27T21:40:00.457" v="990"/>
          <ac:picMkLst>
            <pc:docMk/>
            <pc:sldMk cId="2177347427" sldId="269"/>
            <ac:picMk id="63" creationId="{82A6F8CF-44AB-A144-A1F9-03640BA5D98C}"/>
          </ac:picMkLst>
        </pc:picChg>
      </pc:sldChg>
      <pc:sldChg chg="del modTransition">
        <pc:chgData name="Maria Rasimas" userId="66e27636-4adb-43b8-b0ad-581453be3b75" providerId="ADAL" clId="{A2AFC038-122F-4152-A4BE-CAC76A4517ED}" dt="2022-10-27T23:21:10.915" v="1291" actId="2696"/>
        <pc:sldMkLst>
          <pc:docMk/>
          <pc:sldMk cId="2025593875" sldId="270"/>
        </pc:sldMkLst>
      </pc:sldChg>
      <pc:sldChg chg="modSp del modTransition">
        <pc:chgData name="Maria Rasimas" userId="66e27636-4adb-43b8-b0ad-581453be3b75" providerId="ADAL" clId="{A2AFC038-122F-4152-A4BE-CAC76A4517ED}" dt="2022-10-27T23:21:52.998" v="1292" actId="2696"/>
        <pc:sldMkLst>
          <pc:docMk/>
          <pc:sldMk cId="368369101" sldId="271"/>
        </pc:sldMkLst>
        <pc:picChg chg="mod">
          <ac:chgData name="Maria Rasimas" userId="66e27636-4adb-43b8-b0ad-581453be3b75" providerId="ADAL" clId="{A2AFC038-122F-4152-A4BE-CAC76A4517ED}" dt="2022-10-27T21:40:00.457" v="990"/>
          <ac:picMkLst>
            <pc:docMk/>
            <pc:sldMk cId="368369101" sldId="271"/>
            <ac:picMk id="33" creationId="{861BD72F-CB82-C840-BE67-8E542471613B}"/>
          </ac:picMkLst>
        </pc:picChg>
        <pc:picChg chg="mod">
          <ac:chgData name="Maria Rasimas" userId="66e27636-4adb-43b8-b0ad-581453be3b75" providerId="ADAL" clId="{A2AFC038-122F-4152-A4BE-CAC76A4517ED}" dt="2022-10-27T21:40:00.457" v="990"/>
          <ac:picMkLst>
            <pc:docMk/>
            <pc:sldMk cId="368369101" sldId="271"/>
            <ac:picMk id="37" creationId="{547D35B6-FC07-4A49-A1BA-62819CE9EAC5}"/>
          </ac:picMkLst>
        </pc:picChg>
        <pc:picChg chg="mod">
          <ac:chgData name="Maria Rasimas" userId="66e27636-4adb-43b8-b0ad-581453be3b75" providerId="ADAL" clId="{A2AFC038-122F-4152-A4BE-CAC76A4517ED}" dt="2022-10-27T21:40:00.457" v="990"/>
          <ac:picMkLst>
            <pc:docMk/>
            <pc:sldMk cId="368369101" sldId="271"/>
            <ac:picMk id="39" creationId="{9FC1CFD5-B9D2-CB47-9FFB-DE5421FAA51F}"/>
          </ac:picMkLst>
        </pc:picChg>
        <pc:picChg chg="mod">
          <ac:chgData name="Maria Rasimas" userId="66e27636-4adb-43b8-b0ad-581453be3b75" providerId="ADAL" clId="{A2AFC038-122F-4152-A4BE-CAC76A4517ED}" dt="2022-10-27T21:40:00.457" v="990"/>
          <ac:picMkLst>
            <pc:docMk/>
            <pc:sldMk cId="368369101" sldId="271"/>
            <ac:picMk id="41" creationId="{54ED79A6-82A5-8F4F-A6A2-C5D4AAFEC962}"/>
          </ac:picMkLst>
        </pc:picChg>
        <pc:picChg chg="mod">
          <ac:chgData name="Maria Rasimas" userId="66e27636-4adb-43b8-b0ad-581453be3b75" providerId="ADAL" clId="{A2AFC038-122F-4152-A4BE-CAC76A4517ED}" dt="2022-10-27T21:40:00.457" v="990"/>
          <ac:picMkLst>
            <pc:docMk/>
            <pc:sldMk cId="368369101" sldId="271"/>
            <ac:picMk id="43" creationId="{D4F7CBAE-9535-004F-B109-C953BD6CFC18}"/>
          </ac:picMkLst>
        </pc:picChg>
      </pc:sldChg>
      <pc:sldChg chg="modSp del modTransition">
        <pc:chgData name="Maria Rasimas" userId="66e27636-4adb-43b8-b0ad-581453be3b75" providerId="ADAL" clId="{A2AFC038-122F-4152-A4BE-CAC76A4517ED}" dt="2022-10-27T23:20:38.489" v="1285" actId="2696"/>
        <pc:sldMkLst>
          <pc:docMk/>
          <pc:sldMk cId="2310116076" sldId="272"/>
        </pc:sldMkLst>
        <pc:picChg chg="mod">
          <ac:chgData name="Maria Rasimas" userId="66e27636-4adb-43b8-b0ad-581453be3b75" providerId="ADAL" clId="{A2AFC038-122F-4152-A4BE-CAC76A4517ED}" dt="2022-10-27T21:40:00.457" v="990"/>
          <ac:picMkLst>
            <pc:docMk/>
            <pc:sldMk cId="2310116076" sldId="272"/>
            <ac:picMk id="12" creationId="{7403593B-F2A8-6348-A087-7E933A1871AA}"/>
          </ac:picMkLst>
        </pc:picChg>
        <pc:picChg chg="mod">
          <ac:chgData name="Maria Rasimas" userId="66e27636-4adb-43b8-b0ad-581453be3b75" providerId="ADAL" clId="{A2AFC038-122F-4152-A4BE-CAC76A4517ED}" dt="2022-10-27T21:40:00.457" v="990"/>
          <ac:picMkLst>
            <pc:docMk/>
            <pc:sldMk cId="2310116076" sldId="272"/>
            <ac:picMk id="16" creationId="{ACED2857-776C-C748-BF20-9661890252F1}"/>
          </ac:picMkLst>
        </pc:picChg>
        <pc:picChg chg="mod">
          <ac:chgData name="Maria Rasimas" userId="66e27636-4adb-43b8-b0ad-581453be3b75" providerId="ADAL" clId="{A2AFC038-122F-4152-A4BE-CAC76A4517ED}" dt="2022-10-27T21:40:00.457" v="990"/>
          <ac:picMkLst>
            <pc:docMk/>
            <pc:sldMk cId="2310116076" sldId="272"/>
            <ac:picMk id="18" creationId="{A47F5023-CB28-1B4A-8C62-654D961A9FFB}"/>
          </ac:picMkLst>
        </pc:picChg>
      </pc:sldChg>
      <pc:sldChg chg="modSp del modTransition">
        <pc:chgData name="Maria Rasimas" userId="66e27636-4adb-43b8-b0ad-581453be3b75" providerId="ADAL" clId="{A2AFC038-122F-4152-A4BE-CAC76A4517ED}" dt="2022-10-27T23:20:42.899" v="1286" actId="2696"/>
        <pc:sldMkLst>
          <pc:docMk/>
          <pc:sldMk cId="2803743947" sldId="273"/>
        </pc:sldMkLst>
        <pc:picChg chg="mod">
          <ac:chgData name="Maria Rasimas" userId="66e27636-4adb-43b8-b0ad-581453be3b75" providerId="ADAL" clId="{A2AFC038-122F-4152-A4BE-CAC76A4517ED}" dt="2022-10-27T21:40:00.457" v="990"/>
          <ac:picMkLst>
            <pc:docMk/>
            <pc:sldMk cId="2803743947" sldId="273"/>
            <ac:picMk id="19" creationId="{64DD8E20-05DC-C740-8249-D056AD8748F4}"/>
          </ac:picMkLst>
        </pc:picChg>
        <pc:picChg chg="mod">
          <ac:chgData name="Maria Rasimas" userId="66e27636-4adb-43b8-b0ad-581453be3b75" providerId="ADAL" clId="{A2AFC038-122F-4152-A4BE-CAC76A4517ED}" dt="2022-10-27T21:40:00.457" v="990"/>
          <ac:picMkLst>
            <pc:docMk/>
            <pc:sldMk cId="2803743947" sldId="273"/>
            <ac:picMk id="23" creationId="{8E769E94-D486-124E-8492-D61123A7D22A}"/>
          </ac:picMkLst>
        </pc:picChg>
        <pc:picChg chg="mod">
          <ac:chgData name="Maria Rasimas" userId="66e27636-4adb-43b8-b0ad-581453be3b75" providerId="ADAL" clId="{A2AFC038-122F-4152-A4BE-CAC76A4517ED}" dt="2022-10-27T21:40:00.457" v="990"/>
          <ac:picMkLst>
            <pc:docMk/>
            <pc:sldMk cId="2803743947" sldId="273"/>
            <ac:picMk id="25" creationId="{F53B25DC-82CB-B042-89EA-CD1251F430C4}"/>
          </ac:picMkLst>
        </pc:picChg>
      </pc:sldChg>
      <pc:sldChg chg="modSp del modTransition">
        <pc:chgData name="Maria Rasimas" userId="66e27636-4adb-43b8-b0ad-581453be3b75" providerId="ADAL" clId="{A2AFC038-122F-4152-A4BE-CAC76A4517ED}" dt="2022-10-27T23:20:46.672" v="1287" actId="2696"/>
        <pc:sldMkLst>
          <pc:docMk/>
          <pc:sldMk cId="1798049731" sldId="274"/>
        </pc:sldMkLst>
        <pc:picChg chg="mod">
          <ac:chgData name="Maria Rasimas" userId="66e27636-4adb-43b8-b0ad-581453be3b75" providerId="ADAL" clId="{A2AFC038-122F-4152-A4BE-CAC76A4517ED}" dt="2022-10-27T21:40:00.457" v="990"/>
          <ac:picMkLst>
            <pc:docMk/>
            <pc:sldMk cId="1798049731" sldId="274"/>
            <ac:picMk id="19" creationId="{4D81F141-C078-114B-951B-B7177BD3A778}"/>
          </ac:picMkLst>
        </pc:picChg>
        <pc:picChg chg="mod">
          <ac:chgData name="Maria Rasimas" userId="66e27636-4adb-43b8-b0ad-581453be3b75" providerId="ADAL" clId="{A2AFC038-122F-4152-A4BE-CAC76A4517ED}" dt="2022-10-27T21:40:00.457" v="990"/>
          <ac:picMkLst>
            <pc:docMk/>
            <pc:sldMk cId="1798049731" sldId="274"/>
            <ac:picMk id="21" creationId="{A33A3951-99AA-8C4C-8750-5A0902519B2C}"/>
          </ac:picMkLst>
        </pc:picChg>
        <pc:picChg chg="mod">
          <ac:chgData name="Maria Rasimas" userId="66e27636-4adb-43b8-b0ad-581453be3b75" providerId="ADAL" clId="{A2AFC038-122F-4152-A4BE-CAC76A4517ED}" dt="2022-10-27T21:40:00.457" v="990"/>
          <ac:picMkLst>
            <pc:docMk/>
            <pc:sldMk cId="1798049731" sldId="274"/>
            <ac:picMk id="23" creationId="{8A980816-7AA0-2A44-9274-2450B8237B1D}"/>
          </ac:picMkLst>
        </pc:picChg>
        <pc:picChg chg="mod">
          <ac:chgData name="Maria Rasimas" userId="66e27636-4adb-43b8-b0ad-581453be3b75" providerId="ADAL" clId="{A2AFC038-122F-4152-A4BE-CAC76A4517ED}" dt="2022-10-27T21:40:00.457" v="990"/>
          <ac:picMkLst>
            <pc:docMk/>
            <pc:sldMk cId="1798049731" sldId="274"/>
            <ac:picMk id="25" creationId="{566ABD71-7C7E-1E46-B4CF-6611B89ADE59}"/>
          </ac:picMkLst>
        </pc:picChg>
      </pc:sldChg>
      <pc:sldChg chg="modSp del modTransition">
        <pc:chgData name="Maria Rasimas" userId="66e27636-4adb-43b8-b0ad-581453be3b75" providerId="ADAL" clId="{A2AFC038-122F-4152-A4BE-CAC76A4517ED}" dt="2022-10-27T23:20:55.725" v="1289" actId="2696"/>
        <pc:sldMkLst>
          <pc:docMk/>
          <pc:sldMk cId="3738606353" sldId="275"/>
        </pc:sldMkLst>
        <pc:picChg chg="mod">
          <ac:chgData name="Maria Rasimas" userId="66e27636-4adb-43b8-b0ad-581453be3b75" providerId="ADAL" clId="{A2AFC038-122F-4152-A4BE-CAC76A4517ED}" dt="2022-10-27T21:40:00.457" v="990"/>
          <ac:picMkLst>
            <pc:docMk/>
            <pc:sldMk cId="3738606353" sldId="275"/>
            <ac:picMk id="19" creationId="{86BC40E7-E5FC-A848-8A8B-D8A7BFF371D5}"/>
          </ac:picMkLst>
        </pc:picChg>
      </pc:sldChg>
      <pc:sldChg chg="modSp del modTransition">
        <pc:chgData name="Maria Rasimas" userId="66e27636-4adb-43b8-b0ad-581453be3b75" providerId="ADAL" clId="{A2AFC038-122F-4152-A4BE-CAC76A4517ED}" dt="2022-10-27T23:21:07.040" v="1290" actId="2696"/>
        <pc:sldMkLst>
          <pc:docMk/>
          <pc:sldMk cId="2917593132" sldId="276"/>
        </pc:sldMkLst>
        <pc:picChg chg="mod">
          <ac:chgData name="Maria Rasimas" userId="66e27636-4adb-43b8-b0ad-581453be3b75" providerId="ADAL" clId="{A2AFC038-122F-4152-A4BE-CAC76A4517ED}" dt="2022-10-27T21:40:00.457" v="990"/>
          <ac:picMkLst>
            <pc:docMk/>
            <pc:sldMk cId="2917593132" sldId="276"/>
            <ac:picMk id="26" creationId="{3EEE3A6A-824D-0D47-A0EA-C5E16EC78F41}"/>
          </ac:picMkLst>
        </pc:picChg>
      </pc:sldChg>
      <pc:sldChg chg="modSp del modTransition">
        <pc:chgData name="Maria Rasimas" userId="66e27636-4adb-43b8-b0ad-581453be3b75" providerId="ADAL" clId="{A2AFC038-122F-4152-A4BE-CAC76A4517ED}" dt="2022-10-27T23:20:50.642" v="1288" actId="2696"/>
        <pc:sldMkLst>
          <pc:docMk/>
          <pc:sldMk cId="1214643805" sldId="277"/>
        </pc:sldMkLst>
        <pc:picChg chg="mod">
          <ac:chgData name="Maria Rasimas" userId="66e27636-4adb-43b8-b0ad-581453be3b75" providerId="ADAL" clId="{A2AFC038-122F-4152-A4BE-CAC76A4517ED}" dt="2022-10-27T21:40:00.457" v="990"/>
          <ac:picMkLst>
            <pc:docMk/>
            <pc:sldMk cId="1214643805" sldId="277"/>
            <ac:picMk id="19" creationId="{C0FF2829-2393-794C-88BB-EA7C3754DA87}"/>
          </ac:picMkLst>
        </pc:picChg>
        <pc:picChg chg="mod">
          <ac:chgData name="Maria Rasimas" userId="66e27636-4adb-43b8-b0ad-581453be3b75" providerId="ADAL" clId="{A2AFC038-122F-4152-A4BE-CAC76A4517ED}" dt="2022-10-27T21:40:00.457" v="990"/>
          <ac:picMkLst>
            <pc:docMk/>
            <pc:sldMk cId="1214643805" sldId="277"/>
            <ac:picMk id="21" creationId="{4941FBFE-1B05-CE44-8BCF-99FA9C142551}"/>
          </ac:picMkLst>
        </pc:picChg>
        <pc:picChg chg="mod">
          <ac:chgData name="Maria Rasimas" userId="66e27636-4adb-43b8-b0ad-581453be3b75" providerId="ADAL" clId="{A2AFC038-122F-4152-A4BE-CAC76A4517ED}" dt="2022-10-27T21:40:00.457" v="990"/>
          <ac:picMkLst>
            <pc:docMk/>
            <pc:sldMk cId="1214643805" sldId="277"/>
            <ac:picMk id="23" creationId="{1E50440F-753F-4448-95DC-727126A52DB5}"/>
          </ac:picMkLst>
        </pc:picChg>
        <pc:picChg chg="mod">
          <ac:chgData name="Maria Rasimas" userId="66e27636-4adb-43b8-b0ad-581453be3b75" providerId="ADAL" clId="{A2AFC038-122F-4152-A4BE-CAC76A4517ED}" dt="2022-10-27T21:40:00.457" v="990"/>
          <ac:picMkLst>
            <pc:docMk/>
            <pc:sldMk cId="1214643805" sldId="277"/>
            <ac:picMk id="33" creationId="{E46DF8B5-27B9-2C45-AA02-5AC9BB416DED}"/>
          </ac:picMkLst>
        </pc:picChg>
      </pc:sldChg>
      <pc:sldChg chg="delSp modSp del mod ord modTransition">
        <pc:chgData name="Maria Rasimas" userId="66e27636-4adb-43b8-b0ad-581453be3b75" providerId="ADAL" clId="{A2AFC038-122F-4152-A4BE-CAC76A4517ED}" dt="2022-10-27T23:22:34.543" v="1295" actId="2696"/>
        <pc:sldMkLst>
          <pc:docMk/>
          <pc:sldMk cId="1686471429" sldId="278"/>
        </pc:sldMkLst>
        <pc:spChg chg="mod">
          <ac:chgData name="Maria Rasimas" userId="66e27636-4adb-43b8-b0ad-581453be3b75" providerId="ADAL" clId="{A2AFC038-122F-4152-A4BE-CAC76A4517ED}" dt="2022-10-27T22:11:06.184" v="1204" actId="20577"/>
          <ac:spMkLst>
            <pc:docMk/>
            <pc:sldMk cId="1686471429" sldId="278"/>
            <ac:spMk id="8" creationId="{00000000-0000-0000-0000-000000000000}"/>
          </ac:spMkLst>
        </pc:spChg>
        <pc:spChg chg="del">
          <ac:chgData name="Maria Rasimas" userId="66e27636-4adb-43b8-b0ad-581453be3b75" providerId="ADAL" clId="{A2AFC038-122F-4152-A4BE-CAC76A4517ED}" dt="2022-10-27T22:11:12.450" v="1205" actId="21"/>
          <ac:spMkLst>
            <pc:docMk/>
            <pc:sldMk cId="1686471429" sldId="278"/>
            <ac:spMk id="10" creationId="{00000000-0000-0000-0000-000000000000}"/>
          </ac:spMkLst>
        </pc:spChg>
        <pc:spChg chg="del">
          <ac:chgData name="Maria Rasimas" userId="66e27636-4adb-43b8-b0ad-581453be3b75" providerId="ADAL" clId="{A2AFC038-122F-4152-A4BE-CAC76A4517ED}" dt="2022-10-27T22:11:42.194" v="1211" actId="21"/>
          <ac:spMkLst>
            <pc:docMk/>
            <pc:sldMk cId="1686471429" sldId="278"/>
            <ac:spMk id="35" creationId="{C85B67E2-D06F-3D45-9BA8-F5987EE52031}"/>
          </ac:spMkLst>
        </pc:spChg>
        <pc:spChg chg="del">
          <ac:chgData name="Maria Rasimas" userId="66e27636-4adb-43b8-b0ad-581453be3b75" providerId="ADAL" clId="{A2AFC038-122F-4152-A4BE-CAC76A4517ED}" dt="2022-10-27T22:11:56.645" v="1214" actId="21"/>
          <ac:spMkLst>
            <pc:docMk/>
            <pc:sldMk cId="1686471429" sldId="278"/>
            <ac:spMk id="37" creationId="{DA416714-5571-6649-8352-AB0849F50CCA}"/>
          </ac:spMkLst>
        </pc:spChg>
        <pc:spChg chg="del">
          <ac:chgData name="Maria Rasimas" userId="66e27636-4adb-43b8-b0ad-581453be3b75" providerId="ADAL" clId="{A2AFC038-122F-4152-A4BE-CAC76A4517ED}" dt="2022-10-27T22:11:49.567" v="1212" actId="21"/>
          <ac:spMkLst>
            <pc:docMk/>
            <pc:sldMk cId="1686471429" sldId="278"/>
            <ac:spMk id="38" creationId="{EA8CE692-E4AB-F045-B12D-00F770E12D4E}"/>
          </ac:spMkLst>
        </pc:spChg>
        <pc:spChg chg="mod">
          <ac:chgData name="Maria Rasimas" userId="66e27636-4adb-43b8-b0ad-581453be3b75" providerId="ADAL" clId="{A2AFC038-122F-4152-A4BE-CAC76A4517ED}" dt="2022-10-27T23:19:54.103" v="1283" actId="14100"/>
          <ac:spMkLst>
            <pc:docMk/>
            <pc:sldMk cId="1686471429" sldId="278"/>
            <ac:spMk id="39" creationId="{0E72DDDB-170C-3246-968E-04FCEEB01FA0}"/>
          </ac:spMkLst>
        </pc:spChg>
        <pc:spChg chg="del">
          <ac:chgData name="Maria Rasimas" userId="66e27636-4adb-43b8-b0ad-581453be3b75" providerId="ADAL" clId="{A2AFC038-122F-4152-A4BE-CAC76A4517ED}" dt="2022-10-27T22:11:52.999" v="1213" actId="21"/>
          <ac:spMkLst>
            <pc:docMk/>
            <pc:sldMk cId="1686471429" sldId="278"/>
            <ac:spMk id="40" creationId="{105D03B1-2F9E-604B-B748-10E6DD0BFA4E}"/>
          </ac:spMkLst>
        </pc:spChg>
        <pc:spChg chg="mod">
          <ac:chgData name="Maria Rasimas" userId="66e27636-4adb-43b8-b0ad-581453be3b75" providerId="ADAL" clId="{A2AFC038-122F-4152-A4BE-CAC76A4517ED}" dt="2022-10-27T23:19:51.256" v="1282" actId="14100"/>
          <ac:spMkLst>
            <pc:docMk/>
            <pc:sldMk cId="1686471429" sldId="278"/>
            <ac:spMk id="41" creationId="{2EE34B92-03BD-3847-80F1-4BB65591A00F}"/>
          </ac:spMkLst>
        </pc:spChg>
        <pc:picChg chg="mod">
          <ac:chgData name="Maria Rasimas" userId="66e27636-4adb-43b8-b0ad-581453be3b75" providerId="ADAL" clId="{A2AFC038-122F-4152-A4BE-CAC76A4517ED}" dt="2022-10-27T23:19:17.037" v="1273" actId="14100"/>
          <ac:picMkLst>
            <pc:docMk/>
            <pc:sldMk cId="1686471429" sldId="278"/>
            <ac:picMk id="32" creationId="{4F23D9D5-F66E-754E-8B1C-5AF87E4EAADC}"/>
          </ac:picMkLst>
        </pc:picChg>
        <pc:picChg chg="mod">
          <ac:chgData name="Maria Rasimas" userId="66e27636-4adb-43b8-b0ad-581453be3b75" providerId="ADAL" clId="{A2AFC038-122F-4152-A4BE-CAC76A4517ED}" dt="2022-10-27T23:19:13.939" v="1272" actId="14100"/>
          <ac:picMkLst>
            <pc:docMk/>
            <pc:sldMk cId="1686471429" sldId="278"/>
            <ac:picMk id="33" creationId="{8E87D0CA-CA5E-624F-9EA7-37E51C1A6F25}"/>
          </ac:picMkLst>
        </pc:picChg>
        <pc:picChg chg="mod">
          <ac:chgData name="Maria Rasimas" userId="66e27636-4adb-43b8-b0ad-581453be3b75" providerId="ADAL" clId="{A2AFC038-122F-4152-A4BE-CAC76A4517ED}" dt="2022-10-27T23:19:11.135" v="1271" actId="14100"/>
          <ac:picMkLst>
            <pc:docMk/>
            <pc:sldMk cId="1686471429" sldId="278"/>
            <ac:picMk id="34" creationId="{82D775E4-29B9-EC4E-A4BC-A07808BCAE32}"/>
          </ac:picMkLst>
        </pc:picChg>
      </pc:sldChg>
      <pc:sldChg chg="delSp modSp mod modTransition">
        <pc:chgData name="Maria Rasimas" userId="66e27636-4adb-43b8-b0ad-581453be3b75" providerId="ADAL" clId="{A2AFC038-122F-4152-A4BE-CAC76A4517ED}" dt="2022-10-27T21:40:00.457" v="990"/>
        <pc:sldMkLst>
          <pc:docMk/>
          <pc:sldMk cId="1382611419" sldId="279"/>
        </pc:sldMkLst>
        <pc:spChg chg="mod">
          <ac:chgData name="Maria Rasimas" userId="66e27636-4adb-43b8-b0ad-581453be3b75" providerId="ADAL" clId="{A2AFC038-122F-4152-A4BE-CAC76A4517ED}" dt="2022-10-26T20:37:15.286" v="99" actId="1076"/>
          <ac:spMkLst>
            <pc:docMk/>
            <pc:sldMk cId="1382611419" sldId="279"/>
            <ac:spMk id="8" creationId="{00000000-0000-0000-0000-000000000000}"/>
          </ac:spMkLst>
        </pc:spChg>
        <pc:spChg chg="del mod">
          <ac:chgData name="Maria Rasimas" userId="66e27636-4adb-43b8-b0ad-581453be3b75" providerId="ADAL" clId="{A2AFC038-122F-4152-A4BE-CAC76A4517ED}" dt="2022-10-26T20:37:11.258" v="98" actId="21"/>
          <ac:spMkLst>
            <pc:docMk/>
            <pc:sldMk cId="1382611419" sldId="279"/>
            <ac:spMk id="9" creationId="{00000000-0000-0000-0000-000000000000}"/>
          </ac:spMkLst>
        </pc:spChg>
        <pc:picChg chg="mod">
          <ac:chgData name="Maria Rasimas" userId="66e27636-4adb-43b8-b0ad-581453be3b75" providerId="ADAL" clId="{A2AFC038-122F-4152-A4BE-CAC76A4517ED}" dt="2022-10-27T21:40:00.457" v="990"/>
          <ac:picMkLst>
            <pc:docMk/>
            <pc:sldMk cId="1382611419" sldId="279"/>
            <ac:picMk id="4" creationId="{6FBEE385-E8EC-C04B-A60A-D59BDB81B663}"/>
          </ac:picMkLst>
        </pc:picChg>
      </pc:sldChg>
      <pc:sldChg chg="addSp modSp add del mod modClrScheme chgLayout">
        <pc:chgData name="Maria Rasimas" userId="66e27636-4adb-43b8-b0ad-581453be3b75" providerId="ADAL" clId="{A2AFC038-122F-4152-A4BE-CAC76A4517ED}" dt="2022-10-27T21:41:19.049" v="1004" actId="2696"/>
        <pc:sldMkLst>
          <pc:docMk/>
          <pc:sldMk cId="1717188256" sldId="280"/>
        </pc:sldMkLst>
        <pc:spChg chg="mod ord">
          <ac:chgData name="Maria Rasimas" userId="66e27636-4adb-43b8-b0ad-581453be3b75" providerId="ADAL" clId="{A2AFC038-122F-4152-A4BE-CAC76A4517ED}" dt="2022-10-27T18:17:47.729" v="964" actId="700"/>
          <ac:spMkLst>
            <pc:docMk/>
            <pc:sldMk cId="1717188256" sldId="280"/>
            <ac:spMk id="2" creationId="{00000000-0000-0000-0000-000000000000}"/>
          </ac:spMkLst>
        </pc:spChg>
        <pc:spChg chg="mod ord">
          <ac:chgData name="Maria Rasimas" userId="66e27636-4adb-43b8-b0ad-581453be3b75" providerId="ADAL" clId="{A2AFC038-122F-4152-A4BE-CAC76A4517ED}" dt="2022-10-27T18:17:47.729" v="964" actId="700"/>
          <ac:spMkLst>
            <pc:docMk/>
            <pc:sldMk cId="1717188256" sldId="280"/>
            <ac:spMk id="3" creationId="{00000000-0000-0000-0000-000000000000}"/>
          </ac:spMkLst>
        </pc:spChg>
        <pc:spChg chg="add mod ord">
          <ac:chgData name="Maria Rasimas" userId="66e27636-4adb-43b8-b0ad-581453be3b75" providerId="ADAL" clId="{A2AFC038-122F-4152-A4BE-CAC76A4517ED}" dt="2022-10-27T21:40:00.457" v="990"/>
          <ac:spMkLst>
            <pc:docMk/>
            <pc:sldMk cId="1717188256" sldId="280"/>
            <ac:spMk id="4" creationId="{0EF895DC-0D18-4F84-9B3C-04810C13BFD8}"/>
          </ac:spMkLst>
        </pc:spChg>
      </pc:sldChg>
      <pc:sldChg chg="addSp delSp modSp mod modTransition">
        <pc:chgData name="Maria Rasimas" userId="66e27636-4adb-43b8-b0ad-581453be3b75" providerId="ADAL" clId="{A2AFC038-122F-4152-A4BE-CAC76A4517ED}" dt="2022-10-27T22:04:30.584" v="1134" actId="14100"/>
        <pc:sldMkLst>
          <pc:docMk/>
          <pc:sldMk cId="4132605195" sldId="281"/>
        </pc:sldMkLst>
        <pc:spChg chg="add del mod">
          <ac:chgData name="Maria Rasimas" userId="66e27636-4adb-43b8-b0ad-581453be3b75" providerId="ADAL" clId="{A2AFC038-122F-4152-A4BE-CAC76A4517ED}" dt="2022-10-26T21:15:57.365" v="947" actId="21"/>
          <ac:spMkLst>
            <pc:docMk/>
            <pc:sldMk cId="4132605195" sldId="281"/>
            <ac:spMk id="3" creationId="{E8E8E047-DFDB-42E6-A5A9-5946E89FC331}"/>
          </ac:spMkLst>
        </pc:spChg>
        <pc:spChg chg="mod">
          <ac:chgData name="Maria Rasimas" userId="66e27636-4adb-43b8-b0ad-581453be3b75" providerId="ADAL" clId="{A2AFC038-122F-4152-A4BE-CAC76A4517ED}" dt="2022-10-27T22:04:17.794" v="1130" actId="1076"/>
          <ac:spMkLst>
            <pc:docMk/>
            <pc:sldMk cId="4132605195" sldId="281"/>
            <ac:spMk id="10" creationId="{00000000-0000-0000-0000-000000000000}"/>
          </ac:spMkLst>
        </pc:spChg>
        <pc:spChg chg="del">
          <ac:chgData name="Maria Rasimas" userId="66e27636-4adb-43b8-b0ad-581453be3b75" providerId="ADAL" clId="{A2AFC038-122F-4152-A4BE-CAC76A4517ED}" dt="2022-10-26T21:16:31.507" v="954" actId="21"/>
          <ac:spMkLst>
            <pc:docMk/>
            <pc:sldMk cId="4132605195" sldId="281"/>
            <ac:spMk id="12" creationId="{00000000-0000-0000-0000-000000000000}"/>
          </ac:spMkLst>
        </pc:spChg>
        <pc:grpChg chg="mod">
          <ac:chgData name="Maria Rasimas" userId="66e27636-4adb-43b8-b0ad-581453be3b75" providerId="ADAL" clId="{A2AFC038-122F-4152-A4BE-CAC76A4517ED}" dt="2022-10-27T22:04:26.086" v="1132" actId="1076"/>
          <ac:grpSpMkLst>
            <pc:docMk/>
            <pc:sldMk cId="4132605195" sldId="281"/>
            <ac:grpSpMk id="13" creationId="{00000000-0000-0000-0000-000000000000}"/>
          </ac:grpSpMkLst>
        </pc:grpChg>
        <pc:picChg chg="add mod">
          <ac:chgData name="Maria Rasimas" userId="66e27636-4adb-43b8-b0ad-581453be3b75" providerId="ADAL" clId="{A2AFC038-122F-4152-A4BE-CAC76A4517ED}" dt="2022-10-27T22:04:30.584" v="1134" actId="14100"/>
          <ac:picMkLst>
            <pc:docMk/>
            <pc:sldMk cId="4132605195" sldId="281"/>
            <ac:picMk id="4" creationId="{ABB3E616-1AD7-4FDD-BE44-952D4F5E4CC5}"/>
          </ac:picMkLst>
        </pc:picChg>
        <pc:picChg chg="mod">
          <ac:chgData name="Maria Rasimas" userId="66e27636-4adb-43b8-b0ad-581453be3b75" providerId="ADAL" clId="{A2AFC038-122F-4152-A4BE-CAC76A4517ED}" dt="2022-10-27T22:04:11.350" v="1128" actId="1076"/>
          <ac:picMkLst>
            <pc:docMk/>
            <pc:sldMk cId="4132605195" sldId="281"/>
            <ac:picMk id="20" creationId="{71B29073-9AFD-0545-9F05-E5FE2C6A46F6}"/>
          </ac:picMkLst>
        </pc:picChg>
        <pc:picChg chg="del">
          <ac:chgData name="Maria Rasimas" userId="66e27636-4adb-43b8-b0ad-581453be3b75" providerId="ADAL" clId="{A2AFC038-122F-4152-A4BE-CAC76A4517ED}" dt="2022-10-26T21:15:53.718" v="946" actId="21"/>
          <ac:picMkLst>
            <pc:docMk/>
            <pc:sldMk cId="4132605195" sldId="281"/>
            <ac:picMk id="22" creationId="{E056ECEC-0EF4-5147-BCC8-9F9CCFE2A206}"/>
          </ac:picMkLst>
        </pc:picChg>
      </pc:sldChg>
      <pc:sldChg chg="addSp delSp modSp new mod ord modTransition">
        <pc:chgData name="Maria Rasimas" userId="66e27636-4adb-43b8-b0ad-581453be3b75" providerId="ADAL" clId="{A2AFC038-122F-4152-A4BE-CAC76A4517ED}" dt="2022-10-28T00:03:20.328" v="1563" actId="1076"/>
        <pc:sldMkLst>
          <pc:docMk/>
          <pc:sldMk cId="333978000" sldId="282"/>
        </pc:sldMkLst>
        <pc:spChg chg="del">
          <ac:chgData name="Maria Rasimas" userId="66e27636-4adb-43b8-b0ad-581453be3b75" providerId="ADAL" clId="{A2AFC038-122F-4152-A4BE-CAC76A4517ED}" dt="2022-10-26T20:49:58.196" v="454" actId="21"/>
          <ac:spMkLst>
            <pc:docMk/>
            <pc:sldMk cId="333978000" sldId="282"/>
            <ac:spMk id="2" creationId="{FD2FDDFF-8ACA-4504-B5D9-5A84E7B26E40}"/>
          </ac:spMkLst>
        </pc:spChg>
        <pc:spChg chg="add mod">
          <ac:chgData name="Maria Rasimas" userId="66e27636-4adb-43b8-b0ad-581453be3b75" providerId="ADAL" clId="{A2AFC038-122F-4152-A4BE-CAC76A4517ED}" dt="2022-10-28T00:02:32.190" v="1562" actId="207"/>
          <ac:spMkLst>
            <pc:docMk/>
            <pc:sldMk cId="333978000" sldId="282"/>
            <ac:spMk id="3" creationId="{A9C2B375-C30E-4399-8C32-ABA2D388F0B0}"/>
          </ac:spMkLst>
        </pc:spChg>
        <pc:spChg chg="add mod">
          <ac:chgData name="Maria Rasimas" userId="66e27636-4adb-43b8-b0ad-581453be3b75" providerId="ADAL" clId="{A2AFC038-122F-4152-A4BE-CAC76A4517ED}" dt="2022-10-28T00:03:20.328" v="1563" actId="1076"/>
          <ac:spMkLst>
            <pc:docMk/>
            <pc:sldMk cId="333978000" sldId="282"/>
            <ac:spMk id="4" creationId="{0752BEFE-C504-4729-AFDD-87C49308DE72}"/>
          </ac:spMkLst>
        </pc:spChg>
      </pc:sldChg>
      <pc:sldChg chg="addSp delSp modSp del mod modClrScheme chgLayout">
        <pc:chgData name="Maria Rasimas" userId="66e27636-4adb-43b8-b0ad-581453be3b75" providerId="ADAL" clId="{A2AFC038-122F-4152-A4BE-CAC76A4517ED}" dt="2022-10-27T21:41:38.310" v="1009" actId="2696"/>
        <pc:sldMkLst>
          <pc:docMk/>
          <pc:sldMk cId="3326584056" sldId="283"/>
        </pc:sldMkLst>
        <pc:spChg chg="mod ord">
          <ac:chgData name="Maria Rasimas" userId="66e27636-4adb-43b8-b0ad-581453be3b75" providerId="ADAL" clId="{A2AFC038-122F-4152-A4BE-CAC76A4517ED}" dt="2022-10-27T21:40:59.100" v="1003" actId="20577"/>
          <ac:spMkLst>
            <pc:docMk/>
            <pc:sldMk cId="3326584056" sldId="283"/>
            <ac:spMk id="2" creationId="{00000000-0000-0000-0000-000000000000}"/>
          </ac:spMkLst>
        </pc:spChg>
        <pc:spChg chg="add del mod ord">
          <ac:chgData name="Maria Rasimas" userId="66e27636-4adb-43b8-b0ad-581453be3b75" providerId="ADAL" clId="{A2AFC038-122F-4152-A4BE-CAC76A4517ED}" dt="2022-10-27T21:39:45.619" v="989" actId="26606"/>
          <ac:spMkLst>
            <pc:docMk/>
            <pc:sldMk cId="3326584056" sldId="283"/>
            <ac:spMk id="3" creationId="{00000000-0000-0000-0000-000000000000}"/>
          </ac:spMkLst>
        </pc:spChg>
        <pc:spChg chg="add mod ord">
          <ac:chgData name="Maria Rasimas" userId="66e27636-4adb-43b8-b0ad-581453be3b75" providerId="ADAL" clId="{A2AFC038-122F-4152-A4BE-CAC76A4517ED}" dt="2022-10-27T21:40:15.416" v="991" actId="700"/>
          <ac:spMkLst>
            <pc:docMk/>
            <pc:sldMk cId="3326584056" sldId="283"/>
            <ac:spMk id="4" creationId="{E829FE6E-5500-4958-B81C-5FC45958CA21}"/>
          </ac:spMkLst>
        </pc:spChg>
        <pc:spChg chg="add del mod">
          <ac:chgData name="Maria Rasimas" userId="66e27636-4adb-43b8-b0ad-581453be3b75" providerId="ADAL" clId="{A2AFC038-122F-4152-A4BE-CAC76A4517ED}" dt="2022-10-27T21:39:44.041" v="986" actId="26606"/>
          <ac:spMkLst>
            <pc:docMk/>
            <pc:sldMk cId="3326584056" sldId="283"/>
            <ac:spMk id="11" creationId="{00000000-0000-0000-0000-000000000000}"/>
          </ac:spMkLst>
        </pc:spChg>
        <pc:spChg chg="add del mod">
          <ac:chgData name="Maria Rasimas" userId="66e27636-4adb-43b8-b0ad-581453be3b75" providerId="ADAL" clId="{A2AFC038-122F-4152-A4BE-CAC76A4517ED}" dt="2022-10-27T21:39:45.616" v="988" actId="26606"/>
          <ac:spMkLst>
            <pc:docMk/>
            <pc:sldMk cId="3326584056" sldId="283"/>
            <ac:spMk id="13" creationId="{00000000-0000-0000-0000-000000000000}"/>
          </ac:spMkLst>
        </pc:spChg>
        <pc:spChg chg="add mod ord">
          <ac:chgData name="Maria Rasimas" userId="66e27636-4adb-43b8-b0ad-581453be3b75" providerId="ADAL" clId="{A2AFC038-122F-4152-A4BE-CAC76A4517ED}" dt="2022-10-27T21:40:15.416" v="991" actId="700"/>
          <ac:spMkLst>
            <pc:docMk/>
            <pc:sldMk cId="3326584056" sldId="283"/>
            <ac:spMk id="15" creationId="{00000000-0000-0000-0000-000000000000}"/>
          </ac:spMkLst>
        </pc:spChg>
        <pc:graphicFrameChg chg="add del">
          <ac:chgData name="Maria Rasimas" userId="66e27636-4adb-43b8-b0ad-581453be3b75" providerId="ADAL" clId="{A2AFC038-122F-4152-A4BE-CAC76A4517ED}" dt="2022-10-27T21:39:40.598" v="982" actId="26606"/>
          <ac:graphicFrameMkLst>
            <pc:docMk/>
            <pc:sldMk cId="3326584056" sldId="283"/>
            <ac:graphicFrameMk id="7" creationId="{276DD575-5538-AB95-24D6-DBDBA91459EA}"/>
          </ac:graphicFrameMkLst>
        </pc:graphicFrameChg>
        <pc:graphicFrameChg chg="add del">
          <ac:chgData name="Maria Rasimas" userId="66e27636-4adb-43b8-b0ad-581453be3b75" providerId="ADAL" clId="{A2AFC038-122F-4152-A4BE-CAC76A4517ED}" dt="2022-10-27T21:39:42.179" v="984" actId="26606"/>
          <ac:graphicFrameMkLst>
            <pc:docMk/>
            <pc:sldMk cId="3326584056" sldId="283"/>
            <ac:graphicFrameMk id="9" creationId="{8660D75E-848D-1EF1-5047-04AF1BF43891}"/>
          </ac:graphicFrameMkLst>
        </pc:graphicFrameChg>
      </pc:sldChg>
      <pc:sldChg chg="del">
        <pc:chgData name="Maria Rasimas" userId="66e27636-4adb-43b8-b0ad-581453be3b75" providerId="ADAL" clId="{A2AFC038-122F-4152-A4BE-CAC76A4517ED}" dt="2022-10-26T20:37:31.564" v="100" actId="2696"/>
        <pc:sldMkLst>
          <pc:docMk/>
          <pc:sldMk cId="530332519" sldId="291"/>
        </pc:sldMkLst>
      </pc:sldChg>
      <pc:sldChg chg="del">
        <pc:chgData name="Maria Rasimas" userId="66e27636-4adb-43b8-b0ad-581453be3b75" providerId="ADAL" clId="{A2AFC038-122F-4152-A4BE-CAC76A4517ED}" dt="2022-10-27T21:47:13.628" v="1064" actId="2696"/>
        <pc:sldMkLst>
          <pc:docMk/>
          <pc:sldMk cId="2780373859" sldId="314"/>
        </pc:sldMkLst>
      </pc:sldChg>
      <pc:sldChg chg="del">
        <pc:chgData name="Maria Rasimas" userId="66e27636-4adb-43b8-b0ad-581453be3b75" providerId="ADAL" clId="{A2AFC038-122F-4152-A4BE-CAC76A4517ED}" dt="2022-10-27T21:42:08.339" v="1012" actId="2696"/>
        <pc:sldMkLst>
          <pc:docMk/>
          <pc:sldMk cId="3261688620" sldId="315"/>
        </pc:sldMkLst>
      </pc:sldChg>
      <pc:sldChg chg="del">
        <pc:chgData name="Maria Rasimas" userId="66e27636-4adb-43b8-b0ad-581453be3b75" providerId="ADAL" clId="{A2AFC038-122F-4152-A4BE-CAC76A4517ED}" dt="2022-10-27T21:49:12.488" v="1075" actId="2696"/>
        <pc:sldMkLst>
          <pc:docMk/>
          <pc:sldMk cId="4049783959" sldId="316"/>
        </pc:sldMkLst>
      </pc:sldChg>
      <pc:sldChg chg="del">
        <pc:chgData name="Maria Rasimas" userId="66e27636-4adb-43b8-b0ad-581453be3b75" providerId="ADAL" clId="{A2AFC038-122F-4152-A4BE-CAC76A4517ED}" dt="2022-10-27T22:03:35.036" v="1126" actId="2696"/>
        <pc:sldMkLst>
          <pc:docMk/>
          <pc:sldMk cId="1148821175" sldId="319"/>
        </pc:sldMkLst>
      </pc:sldChg>
      <pc:sldChg chg="modSp del mod">
        <pc:chgData name="Maria Rasimas" userId="66e27636-4adb-43b8-b0ad-581453be3b75" providerId="ADAL" clId="{A2AFC038-122F-4152-A4BE-CAC76A4517ED}" dt="2022-10-27T22:10:13.839" v="1169" actId="2696"/>
        <pc:sldMkLst>
          <pc:docMk/>
          <pc:sldMk cId="2428737420" sldId="320"/>
        </pc:sldMkLst>
        <pc:spChg chg="mod">
          <ac:chgData name="Maria Rasimas" userId="66e27636-4adb-43b8-b0ad-581453be3b75" providerId="ADAL" clId="{A2AFC038-122F-4152-A4BE-CAC76A4517ED}" dt="2022-10-27T21:38:39.308" v="971" actId="27636"/>
          <ac:spMkLst>
            <pc:docMk/>
            <pc:sldMk cId="2428737420" sldId="320"/>
            <ac:spMk id="3" creationId="{00000000-0000-0000-0000-000000000000}"/>
          </ac:spMkLst>
        </pc:spChg>
      </pc:sldChg>
      <pc:sldChg chg="modSp del mod">
        <pc:chgData name="Maria Rasimas" userId="66e27636-4adb-43b8-b0ad-581453be3b75" providerId="ADAL" clId="{A2AFC038-122F-4152-A4BE-CAC76A4517ED}" dt="2022-10-27T22:17:31.466" v="1270" actId="2696"/>
        <pc:sldMkLst>
          <pc:docMk/>
          <pc:sldMk cId="434750035" sldId="321"/>
        </pc:sldMkLst>
        <pc:spChg chg="mod">
          <ac:chgData name="Maria Rasimas" userId="66e27636-4adb-43b8-b0ad-581453be3b75" providerId="ADAL" clId="{A2AFC038-122F-4152-A4BE-CAC76A4517ED}" dt="2022-10-27T21:38:39.310" v="972" actId="27636"/>
          <ac:spMkLst>
            <pc:docMk/>
            <pc:sldMk cId="434750035" sldId="321"/>
            <ac:spMk id="3" creationId="{00000000-0000-0000-0000-000000000000}"/>
          </ac:spMkLst>
        </pc:spChg>
      </pc:sldChg>
      <pc:sldChg chg="del">
        <pc:chgData name="Maria Rasimas" userId="66e27636-4adb-43b8-b0ad-581453be3b75" providerId="ADAL" clId="{A2AFC038-122F-4152-A4BE-CAC76A4517ED}" dt="2022-10-27T22:03:56.180" v="1127" actId="2696"/>
        <pc:sldMkLst>
          <pc:docMk/>
          <pc:sldMk cId="762696512" sldId="322"/>
        </pc:sldMkLst>
      </pc:sldChg>
      <pc:sldChg chg="modSp del mod">
        <pc:chgData name="Maria Rasimas" userId="66e27636-4adb-43b8-b0ad-581453be3b75" providerId="ADAL" clId="{A2AFC038-122F-4152-A4BE-CAC76A4517ED}" dt="2022-10-27T21:54:29.484" v="1123" actId="2696"/>
        <pc:sldMkLst>
          <pc:docMk/>
          <pc:sldMk cId="3513691225" sldId="324"/>
        </pc:sldMkLst>
        <pc:spChg chg="mod">
          <ac:chgData name="Maria Rasimas" userId="66e27636-4adb-43b8-b0ad-581453be3b75" providerId="ADAL" clId="{A2AFC038-122F-4152-A4BE-CAC76A4517ED}" dt="2022-10-27T21:49:54.494" v="1083" actId="1076"/>
          <ac:spMkLst>
            <pc:docMk/>
            <pc:sldMk cId="3513691225" sldId="324"/>
            <ac:spMk id="2" creationId="{00000000-0000-0000-0000-000000000000}"/>
          </ac:spMkLst>
        </pc:spChg>
        <pc:spChg chg="mod">
          <ac:chgData name="Maria Rasimas" userId="66e27636-4adb-43b8-b0ad-581453be3b75" providerId="ADAL" clId="{A2AFC038-122F-4152-A4BE-CAC76A4517ED}" dt="2022-10-27T21:50:19.749" v="1094" actId="20577"/>
          <ac:spMkLst>
            <pc:docMk/>
            <pc:sldMk cId="3513691225" sldId="324"/>
            <ac:spMk id="3" creationId="{00000000-0000-0000-0000-000000000000}"/>
          </ac:spMkLst>
        </pc:spChg>
      </pc:sldChg>
      <pc:sldChg chg="modSp mod">
        <pc:chgData name="Maria Rasimas" userId="66e27636-4adb-43b8-b0ad-581453be3b75" providerId="ADAL" clId="{A2AFC038-122F-4152-A4BE-CAC76A4517ED}" dt="2022-10-28T00:02:19.106" v="1561" actId="14100"/>
        <pc:sldMkLst>
          <pc:docMk/>
          <pc:sldMk cId="1564939573" sldId="327"/>
        </pc:sldMkLst>
        <pc:spChg chg="mod">
          <ac:chgData name="Maria Rasimas" userId="66e27636-4adb-43b8-b0ad-581453be3b75" providerId="ADAL" clId="{A2AFC038-122F-4152-A4BE-CAC76A4517ED}" dt="2022-10-27T23:28:28.175" v="1327" actId="14100"/>
          <ac:spMkLst>
            <pc:docMk/>
            <pc:sldMk cId="1564939573" sldId="327"/>
            <ac:spMk id="4" creationId="{00000000-0000-0000-0000-000000000000}"/>
          </ac:spMkLst>
        </pc:spChg>
        <pc:spChg chg="mod">
          <ac:chgData name="Maria Rasimas" userId="66e27636-4adb-43b8-b0ad-581453be3b75" providerId="ADAL" clId="{A2AFC038-122F-4152-A4BE-CAC76A4517ED}" dt="2022-10-28T00:02:19.106" v="1561" actId="14100"/>
          <ac:spMkLst>
            <pc:docMk/>
            <pc:sldMk cId="1564939573" sldId="327"/>
            <ac:spMk id="18" creationId="{00000000-0000-0000-0000-000000000000}"/>
          </ac:spMkLst>
        </pc:spChg>
        <pc:cxnChg chg="mod">
          <ac:chgData name="Maria Rasimas" userId="66e27636-4adb-43b8-b0ad-581453be3b75" providerId="ADAL" clId="{A2AFC038-122F-4152-A4BE-CAC76A4517ED}" dt="2022-10-27T23:28:37.945" v="1329" actId="1076"/>
          <ac:cxnSpMkLst>
            <pc:docMk/>
            <pc:sldMk cId="1564939573" sldId="327"/>
            <ac:cxnSpMk id="5" creationId="{00000000-0000-0000-0000-000000000000}"/>
          </ac:cxnSpMkLst>
        </pc:cxnChg>
        <pc:cxnChg chg="mod">
          <ac:chgData name="Maria Rasimas" userId="66e27636-4adb-43b8-b0ad-581453be3b75" providerId="ADAL" clId="{A2AFC038-122F-4152-A4BE-CAC76A4517ED}" dt="2022-10-27T23:28:34.257" v="1328" actId="1076"/>
          <ac:cxnSpMkLst>
            <pc:docMk/>
            <pc:sldMk cId="1564939573" sldId="327"/>
            <ac:cxnSpMk id="17" creationId="{00000000-0000-0000-0000-000000000000}"/>
          </ac:cxnSpMkLst>
        </pc:cxnChg>
      </pc:sldChg>
      <pc:sldChg chg="addSp modSp mod">
        <pc:chgData name="Maria Rasimas" userId="66e27636-4adb-43b8-b0ad-581453be3b75" providerId="ADAL" clId="{A2AFC038-122F-4152-A4BE-CAC76A4517ED}" dt="2022-10-27T23:27:30.875" v="1315" actId="1076"/>
        <pc:sldMkLst>
          <pc:docMk/>
          <pc:sldMk cId="1315465595" sldId="328"/>
        </pc:sldMkLst>
        <pc:spChg chg="mod">
          <ac:chgData name="Maria Rasimas" userId="66e27636-4adb-43b8-b0ad-581453be3b75" providerId="ADAL" clId="{A2AFC038-122F-4152-A4BE-CAC76A4517ED}" dt="2022-10-27T23:23:21.372" v="1297" actId="113"/>
          <ac:spMkLst>
            <pc:docMk/>
            <pc:sldMk cId="1315465595" sldId="328"/>
            <ac:spMk id="2" creationId="{00000000-0000-0000-0000-000000000000}"/>
          </ac:spMkLst>
        </pc:spChg>
        <pc:spChg chg="add mod">
          <ac:chgData name="Maria Rasimas" userId="66e27636-4adb-43b8-b0ad-581453be3b75" providerId="ADAL" clId="{A2AFC038-122F-4152-A4BE-CAC76A4517ED}" dt="2022-10-27T23:27:30.875" v="1315" actId="1076"/>
          <ac:spMkLst>
            <pc:docMk/>
            <pc:sldMk cId="1315465595" sldId="328"/>
            <ac:spMk id="4" creationId="{F07B9951-E0F0-492E-BFD2-C7F03135139A}"/>
          </ac:spMkLst>
        </pc:spChg>
      </pc:sldChg>
      <pc:sldChg chg="addSp modSp mod">
        <pc:chgData name="Maria Rasimas" userId="66e27636-4adb-43b8-b0ad-581453be3b75" providerId="ADAL" clId="{A2AFC038-122F-4152-A4BE-CAC76A4517ED}" dt="2022-10-27T23:28:06.278" v="1322" actId="121"/>
        <pc:sldMkLst>
          <pc:docMk/>
          <pc:sldMk cId="3990602002" sldId="329"/>
        </pc:sldMkLst>
        <pc:spChg chg="mod">
          <ac:chgData name="Maria Rasimas" userId="66e27636-4adb-43b8-b0ad-581453be3b75" providerId="ADAL" clId="{A2AFC038-122F-4152-A4BE-CAC76A4517ED}" dt="2022-10-27T23:28:06.278" v="1322" actId="121"/>
          <ac:spMkLst>
            <pc:docMk/>
            <pc:sldMk cId="3990602002" sldId="329"/>
            <ac:spMk id="2" creationId="{00000000-0000-0000-0000-000000000000}"/>
          </ac:spMkLst>
        </pc:spChg>
        <pc:spChg chg="mod">
          <ac:chgData name="Maria Rasimas" userId="66e27636-4adb-43b8-b0ad-581453be3b75" providerId="ADAL" clId="{A2AFC038-122F-4152-A4BE-CAC76A4517ED}" dt="2022-10-27T23:27:53.634" v="1319" actId="27636"/>
          <ac:spMkLst>
            <pc:docMk/>
            <pc:sldMk cId="3990602002" sldId="329"/>
            <ac:spMk id="4" creationId="{00000000-0000-0000-0000-000000000000}"/>
          </ac:spMkLst>
        </pc:spChg>
        <pc:spChg chg="add mod">
          <ac:chgData name="Maria Rasimas" userId="66e27636-4adb-43b8-b0ad-581453be3b75" providerId="ADAL" clId="{A2AFC038-122F-4152-A4BE-CAC76A4517ED}" dt="2022-10-27T23:27:43.869" v="1316"/>
          <ac:spMkLst>
            <pc:docMk/>
            <pc:sldMk cId="3990602002" sldId="329"/>
            <ac:spMk id="5" creationId="{9338ECF6-82F2-4C4D-A8C2-DCA6FE508A96}"/>
          </ac:spMkLst>
        </pc:spChg>
      </pc:sldChg>
      <pc:sldChg chg="addSp modSp mod">
        <pc:chgData name="Maria Rasimas" userId="66e27636-4adb-43b8-b0ad-581453be3b75" providerId="ADAL" clId="{A2AFC038-122F-4152-A4BE-CAC76A4517ED}" dt="2022-10-27T23:36:45.345" v="1415" actId="20577"/>
        <pc:sldMkLst>
          <pc:docMk/>
          <pc:sldMk cId="3665410136" sldId="333"/>
        </pc:sldMkLst>
        <pc:spChg chg="mod">
          <ac:chgData name="Maria Rasimas" userId="66e27636-4adb-43b8-b0ad-581453be3b75" providerId="ADAL" clId="{A2AFC038-122F-4152-A4BE-CAC76A4517ED}" dt="2022-10-27T23:36:45.345" v="1415" actId="20577"/>
          <ac:spMkLst>
            <pc:docMk/>
            <pc:sldMk cId="3665410136" sldId="333"/>
            <ac:spMk id="2" creationId="{00000000-0000-0000-0000-000000000000}"/>
          </ac:spMkLst>
        </pc:spChg>
        <pc:graphicFrameChg chg="mod modGraphic">
          <ac:chgData name="Maria Rasimas" userId="66e27636-4adb-43b8-b0ad-581453be3b75" providerId="ADAL" clId="{A2AFC038-122F-4152-A4BE-CAC76A4517ED}" dt="2022-10-27T23:24:25.877" v="1306" actId="14100"/>
          <ac:graphicFrameMkLst>
            <pc:docMk/>
            <pc:sldMk cId="3665410136" sldId="333"/>
            <ac:graphicFrameMk id="7" creationId="{C3167908-1EB8-44AB-BCA5-077942C3C77C}"/>
          </ac:graphicFrameMkLst>
        </pc:graphicFrameChg>
        <pc:picChg chg="add mod">
          <ac:chgData name="Maria Rasimas" userId="66e27636-4adb-43b8-b0ad-581453be3b75" providerId="ADAL" clId="{A2AFC038-122F-4152-A4BE-CAC76A4517ED}" dt="2022-10-27T23:25:01.530" v="1312" actId="1076"/>
          <ac:picMkLst>
            <pc:docMk/>
            <pc:sldMk cId="3665410136" sldId="333"/>
            <ac:picMk id="3" creationId="{4F77CCF6-E05A-493B-A100-AE07B1F4503B}"/>
          </ac:picMkLst>
        </pc:picChg>
      </pc:sldChg>
      <pc:sldChg chg="modSp del mod">
        <pc:chgData name="Maria Rasimas" userId="66e27636-4adb-43b8-b0ad-581453be3b75" providerId="ADAL" clId="{A2AFC038-122F-4152-A4BE-CAC76A4517ED}" dt="2022-10-27T22:05:11.189" v="1135" actId="2696"/>
        <pc:sldMkLst>
          <pc:docMk/>
          <pc:sldMk cId="1727815292" sldId="334"/>
        </pc:sldMkLst>
        <pc:spChg chg="mod">
          <ac:chgData name="Maria Rasimas" userId="66e27636-4adb-43b8-b0ad-581453be3b75" providerId="ADAL" clId="{A2AFC038-122F-4152-A4BE-CAC76A4517ED}" dt="2022-10-27T21:38:39.330" v="976" actId="27636"/>
          <ac:spMkLst>
            <pc:docMk/>
            <pc:sldMk cId="1727815292" sldId="334"/>
            <ac:spMk id="2" creationId="{00000000-0000-0000-0000-000000000000}"/>
          </ac:spMkLst>
        </pc:spChg>
      </pc:sldChg>
      <pc:sldChg chg="addSp delSp modSp mod">
        <pc:chgData name="Maria Rasimas" userId="66e27636-4adb-43b8-b0ad-581453be3b75" providerId="ADAL" clId="{A2AFC038-122F-4152-A4BE-CAC76A4517ED}" dt="2022-11-07T21:49:07.120" v="1852" actId="14100"/>
        <pc:sldMkLst>
          <pc:docMk/>
          <pc:sldMk cId="2374938252" sldId="336"/>
        </pc:sldMkLst>
        <pc:spChg chg="mod">
          <ac:chgData name="Maria Rasimas" userId="66e27636-4adb-43b8-b0ad-581453be3b75" providerId="ADAL" clId="{A2AFC038-122F-4152-A4BE-CAC76A4517ED}" dt="2022-10-27T23:45:41.846" v="1471" actId="14100"/>
          <ac:spMkLst>
            <pc:docMk/>
            <pc:sldMk cId="2374938252" sldId="336"/>
            <ac:spMk id="3" creationId="{B9E9B8F0-7034-4BC7-89A8-6A6813FC4963}"/>
          </ac:spMkLst>
        </pc:spChg>
        <pc:spChg chg="mod">
          <ac:chgData name="Maria Rasimas" userId="66e27636-4adb-43b8-b0ad-581453be3b75" providerId="ADAL" clId="{A2AFC038-122F-4152-A4BE-CAC76A4517ED}" dt="2022-10-27T23:46:01.141" v="1477" actId="14100"/>
          <ac:spMkLst>
            <pc:docMk/>
            <pc:sldMk cId="2374938252" sldId="336"/>
            <ac:spMk id="4" creationId="{9BC02AE3-BE6A-4853-AFFA-50AC0F555D11}"/>
          </ac:spMkLst>
        </pc:spChg>
        <pc:spChg chg="mod">
          <ac:chgData name="Maria Rasimas" userId="66e27636-4adb-43b8-b0ad-581453be3b75" providerId="ADAL" clId="{A2AFC038-122F-4152-A4BE-CAC76A4517ED}" dt="2022-11-07T20:35:48.470" v="1842" actId="20577"/>
          <ac:spMkLst>
            <pc:docMk/>
            <pc:sldMk cId="2374938252" sldId="336"/>
            <ac:spMk id="5" creationId="{3A2DC50B-0CA4-4C03-8992-5B30535D0149}"/>
          </ac:spMkLst>
        </pc:spChg>
        <pc:spChg chg="mod">
          <ac:chgData name="Maria Rasimas" userId="66e27636-4adb-43b8-b0ad-581453be3b75" providerId="ADAL" clId="{A2AFC038-122F-4152-A4BE-CAC76A4517ED}" dt="2022-10-27T23:46:53.879" v="1537" actId="20577"/>
          <ac:spMkLst>
            <pc:docMk/>
            <pc:sldMk cId="2374938252" sldId="336"/>
            <ac:spMk id="6" creationId="{8AB7B72F-8507-4D9A-BFE0-5A103D8135C6}"/>
          </ac:spMkLst>
        </pc:spChg>
        <pc:spChg chg="mod">
          <ac:chgData name="Maria Rasimas" userId="66e27636-4adb-43b8-b0ad-581453be3b75" providerId="ADAL" clId="{A2AFC038-122F-4152-A4BE-CAC76A4517ED}" dt="2022-11-07T20:35:04.672" v="1716" actId="27636"/>
          <ac:spMkLst>
            <pc:docMk/>
            <pc:sldMk cId="2374938252" sldId="336"/>
            <ac:spMk id="7" creationId="{90960687-AA2F-43D2-86BA-A1C0127132FA}"/>
          </ac:spMkLst>
        </pc:spChg>
        <pc:spChg chg="add mod">
          <ac:chgData name="Maria Rasimas" userId="66e27636-4adb-43b8-b0ad-581453be3b75" providerId="ADAL" clId="{A2AFC038-122F-4152-A4BE-CAC76A4517ED}" dt="2022-10-27T23:28:53.151" v="1331" actId="1076"/>
          <ac:spMkLst>
            <pc:docMk/>
            <pc:sldMk cId="2374938252" sldId="336"/>
            <ac:spMk id="8" creationId="{8B2513B1-B8EB-43AB-925F-2566007D7DDC}"/>
          </ac:spMkLst>
        </pc:spChg>
        <pc:picChg chg="add del mod">
          <ac:chgData name="Maria Rasimas" userId="66e27636-4adb-43b8-b0ad-581453be3b75" providerId="ADAL" clId="{A2AFC038-122F-4152-A4BE-CAC76A4517ED}" dt="2022-10-27T23:47:34.869" v="1544" actId="21"/>
          <ac:picMkLst>
            <pc:docMk/>
            <pc:sldMk cId="2374938252" sldId="336"/>
            <ac:picMk id="2" creationId="{245C4719-1F78-4578-9F83-DD9F19A6796D}"/>
          </ac:picMkLst>
        </pc:picChg>
        <pc:picChg chg="add mod">
          <ac:chgData name="Maria Rasimas" userId="66e27636-4adb-43b8-b0ad-581453be3b75" providerId="ADAL" clId="{A2AFC038-122F-4152-A4BE-CAC76A4517ED}" dt="2022-11-07T21:49:07.120" v="1852" actId="14100"/>
          <ac:picMkLst>
            <pc:docMk/>
            <pc:sldMk cId="2374938252" sldId="336"/>
            <ac:picMk id="2" creationId="{C8BAB349-70D8-41AE-9156-3F85024C003B}"/>
          </ac:picMkLst>
        </pc:picChg>
        <pc:picChg chg="add del mod">
          <ac:chgData name="Maria Rasimas" userId="66e27636-4adb-43b8-b0ad-581453be3b75" providerId="ADAL" clId="{A2AFC038-122F-4152-A4BE-CAC76A4517ED}" dt="2022-11-07T21:48:42.396" v="1845" actId="21"/>
          <ac:picMkLst>
            <pc:docMk/>
            <pc:sldMk cId="2374938252" sldId="336"/>
            <ac:picMk id="9" creationId="{302ED008-D07D-4FB5-ACA7-39000D6CB5D5}"/>
          </ac:picMkLst>
        </pc:picChg>
      </pc:sldChg>
      <pc:sldMasterChg chg="delSldLayout">
        <pc:chgData name="Maria Rasimas" userId="66e27636-4adb-43b8-b0ad-581453be3b75" providerId="ADAL" clId="{A2AFC038-122F-4152-A4BE-CAC76A4517ED}" dt="2022-10-27T21:49:12.488" v="1075" actId="2696"/>
        <pc:sldMasterMkLst>
          <pc:docMk/>
          <pc:sldMasterMk cId="825893642" sldId="2147483648"/>
        </pc:sldMasterMkLst>
        <pc:sldLayoutChg chg="del">
          <pc:chgData name="Maria Rasimas" userId="66e27636-4adb-43b8-b0ad-581453be3b75" providerId="ADAL" clId="{A2AFC038-122F-4152-A4BE-CAC76A4517ED}" dt="2022-10-27T21:42:08.339" v="1012" actId="2696"/>
          <pc:sldLayoutMkLst>
            <pc:docMk/>
            <pc:sldMasterMk cId="825893642" sldId="2147483648"/>
            <pc:sldLayoutMk cId="1134057093" sldId="2147483679"/>
          </pc:sldLayoutMkLst>
        </pc:sldLayoutChg>
        <pc:sldLayoutChg chg="del">
          <pc:chgData name="Maria Rasimas" userId="66e27636-4adb-43b8-b0ad-581453be3b75" providerId="ADAL" clId="{A2AFC038-122F-4152-A4BE-CAC76A4517ED}" dt="2022-10-27T21:49:12.488" v="1075" actId="2696"/>
          <pc:sldLayoutMkLst>
            <pc:docMk/>
            <pc:sldMasterMk cId="825893642" sldId="2147483648"/>
            <pc:sldLayoutMk cId="2507942149" sldId="214748368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5591B1-1C9A-4492-93A8-2D939A104F5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DB7-850B-44EA-8FFE-ADA20E9E2956}" type="slidenum">
              <a:rPr lang="en-US" smtClean="0"/>
              <a:t>‹#›</a:t>
            </a:fld>
            <a:endParaRPr lang="en-US"/>
          </a:p>
        </p:txBody>
      </p:sp>
    </p:spTree>
    <p:extLst>
      <p:ext uri="{BB962C8B-B14F-4D97-AF65-F5344CB8AC3E}">
        <p14:creationId xmlns:p14="http://schemas.microsoft.com/office/powerpoint/2010/main" val="408100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4652157" cy="6858000"/>
          </a:xfrm>
          <a:custGeom>
            <a:avLst/>
            <a:gdLst>
              <a:gd name="connsiteX0" fmla="*/ 0 w 4652157"/>
              <a:gd name="connsiteY0" fmla="*/ 0 h 6858000"/>
              <a:gd name="connsiteX1" fmla="*/ 4652157 w 4652157"/>
              <a:gd name="connsiteY1" fmla="*/ 0 h 6858000"/>
              <a:gd name="connsiteX2" fmla="*/ 0 w 4652157"/>
              <a:gd name="connsiteY2" fmla="*/ 6858000 h 6858000"/>
            </a:gdLst>
            <a:ahLst/>
            <a:cxnLst>
              <a:cxn ang="0">
                <a:pos x="connsiteX0" y="connsiteY0"/>
              </a:cxn>
              <a:cxn ang="0">
                <a:pos x="connsiteX1" y="connsiteY1"/>
              </a:cxn>
              <a:cxn ang="0">
                <a:pos x="connsiteX2" y="connsiteY2"/>
              </a:cxn>
            </a:cxnLst>
            <a:rect l="l" t="t" r="r" b="b"/>
            <a:pathLst>
              <a:path w="4652157" h="6858000">
                <a:moveTo>
                  <a:pt x="0" y="0"/>
                </a:moveTo>
                <a:lnTo>
                  <a:pt x="4652157" y="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97590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rot="5400000">
            <a:off x="5105401" y="-781051"/>
            <a:ext cx="1981200" cy="12192001"/>
          </a:xfrm>
          <a:prstGeom prst="rect">
            <a:avLst/>
          </a:prstGeom>
          <a:gradFill flip="none" rotWithShape="1">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8662768" y="0"/>
            <a:ext cx="2919632" cy="6858000"/>
          </a:xfrm>
          <a:custGeom>
            <a:avLst/>
            <a:gdLst>
              <a:gd name="connsiteX0" fmla="*/ 0 w 2919632"/>
              <a:gd name="connsiteY0" fmla="*/ 0 h 6858000"/>
              <a:gd name="connsiteX1" fmla="*/ 2919632 w 2919632"/>
              <a:gd name="connsiteY1" fmla="*/ 0 h 6858000"/>
              <a:gd name="connsiteX2" fmla="*/ 2919632 w 2919632"/>
              <a:gd name="connsiteY2" fmla="*/ 6858000 h 6858000"/>
              <a:gd name="connsiteX3" fmla="*/ 0 w 291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19632" h="6858000">
                <a:moveTo>
                  <a:pt x="0" y="0"/>
                </a:moveTo>
                <a:lnTo>
                  <a:pt x="2919632" y="0"/>
                </a:lnTo>
                <a:lnTo>
                  <a:pt x="291963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95624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043319" y="0"/>
            <a:ext cx="5781368" cy="6858000"/>
          </a:xfrm>
          <a:custGeom>
            <a:avLst/>
            <a:gdLst>
              <a:gd name="connsiteX0" fmla="*/ 2445056 w 5781368"/>
              <a:gd name="connsiteY0" fmla="*/ 0 h 6858000"/>
              <a:gd name="connsiteX1" fmla="*/ 5781368 w 5781368"/>
              <a:gd name="connsiteY1" fmla="*/ 0 h 6858000"/>
              <a:gd name="connsiteX2" fmla="*/ 3336312 w 5781368"/>
              <a:gd name="connsiteY2" fmla="*/ 6858000 h 6858000"/>
              <a:gd name="connsiteX3" fmla="*/ 0 w 5781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81368" h="6858000">
                <a:moveTo>
                  <a:pt x="2445056" y="0"/>
                </a:moveTo>
                <a:lnTo>
                  <a:pt x="5781368" y="0"/>
                </a:lnTo>
                <a:lnTo>
                  <a:pt x="333631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85731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654710" cy="6858000"/>
          </a:xfrm>
          <a:custGeom>
            <a:avLst/>
            <a:gdLst>
              <a:gd name="connsiteX0" fmla="*/ 0 w 2654710"/>
              <a:gd name="connsiteY0" fmla="*/ 0 h 6858000"/>
              <a:gd name="connsiteX1" fmla="*/ 2654710 w 2654710"/>
              <a:gd name="connsiteY1" fmla="*/ 0 h 6858000"/>
              <a:gd name="connsiteX2" fmla="*/ 2654710 w 2654710"/>
              <a:gd name="connsiteY2" fmla="*/ 6858000 h 6858000"/>
              <a:gd name="connsiteX3" fmla="*/ 0 w 26547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4710" h="6858000">
                <a:moveTo>
                  <a:pt x="0" y="0"/>
                </a:moveTo>
                <a:lnTo>
                  <a:pt x="2654710" y="0"/>
                </a:lnTo>
                <a:lnTo>
                  <a:pt x="265471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9169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95798" y="678426"/>
            <a:ext cx="6428000" cy="5524029"/>
          </a:xfrm>
          <a:custGeom>
            <a:avLst/>
            <a:gdLst>
              <a:gd name="connsiteX0" fmla="*/ 2286248 w 6428000"/>
              <a:gd name="connsiteY0" fmla="*/ 0 h 5524029"/>
              <a:gd name="connsiteX1" fmla="*/ 4674361 w 6428000"/>
              <a:gd name="connsiteY1" fmla="*/ 0 h 5524029"/>
              <a:gd name="connsiteX2" fmla="*/ 5021782 w 6428000"/>
              <a:gd name="connsiteY2" fmla="*/ 0 h 5524029"/>
              <a:gd name="connsiteX3" fmla="*/ 6428000 w 6428000"/>
              <a:gd name="connsiteY3" fmla="*/ 0 h 5524029"/>
              <a:gd name="connsiteX4" fmla="*/ 4039887 w 6428000"/>
              <a:gd name="connsiteY4" fmla="*/ 5524028 h 5524029"/>
              <a:gd name="connsiteX5" fmla="*/ 2286248 w 6428000"/>
              <a:gd name="connsiteY5" fmla="*/ 5524028 h 5524029"/>
              <a:gd name="connsiteX6" fmla="*/ 2286248 w 6428000"/>
              <a:gd name="connsiteY6" fmla="*/ 5524029 h 5524029"/>
              <a:gd name="connsiteX7" fmla="*/ 0 w 6428000"/>
              <a:gd name="connsiteY7" fmla="*/ 5524029 h 5524029"/>
              <a:gd name="connsiteX8" fmla="*/ 0 w 6428000"/>
              <a:gd name="connsiteY8" fmla="*/ 1 h 5524029"/>
              <a:gd name="connsiteX9" fmla="*/ 2286248 w 6428000"/>
              <a:gd name="connsiteY9" fmla="*/ 1 h 55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8000" h="5524029">
                <a:moveTo>
                  <a:pt x="2286248" y="0"/>
                </a:moveTo>
                <a:lnTo>
                  <a:pt x="4674361" y="0"/>
                </a:lnTo>
                <a:lnTo>
                  <a:pt x="5021782" y="0"/>
                </a:lnTo>
                <a:lnTo>
                  <a:pt x="6428000" y="0"/>
                </a:lnTo>
                <a:lnTo>
                  <a:pt x="4039887" y="5524028"/>
                </a:lnTo>
                <a:lnTo>
                  <a:pt x="2286248" y="5524028"/>
                </a:lnTo>
                <a:lnTo>
                  <a:pt x="2286248" y="5524029"/>
                </a:lnTo>
                <a:lnTo>
                  <a:pt x="0" y="5524029"/>
                </a:lnTo>
                <a:lnTo>
                  <a:pt x="0" y="1"/>
                </a:lnTo>
                <a:lnTo>
                  <a:pt x="2286248"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1" name="Picture Placeholder 10"/>
          <p:cNvSpPr>
            <a:spLocks noGrp="1"/>
          </p:cNvSpPr>
          <p:nvPr>
            <p:ph type="pic" sz="quarter" idx="11"/>
          </p:nvPr>
        </p:nvSpPr>
        <p:spPr>
          <a:xfrm>
            <a:off x="4987252" y="678426"/>
            <a:ext cx="6428000" cy="5524029"/>
          </a:xfrm>
          <a:custGeom>
            <a:avLst/>
            <a:gdLst>
              <a:gd name="connsiteX0" fmla="*/ 4141752 w 6428000"/>
              <a:gd name="connsiteY0" fmla="*/ 0 h 5524029"/>
              <a:gd name="connsiteX1" fmla="*/ 6428000 w 6428000"/>
              <a:gd name="connsiteY1" fmla="*/ 0 h 5524029"/>
              <a:gd name="connsiteX2" fmla="*/ 6428000 w 6428000"/>
              <a:gd name="connsiteY2" fmla="*/ 5524028 h 5524029"/>
              <a:gd name="connsiteX3" fmla="*/ 4141752 w 6428000"/>
              <a:gd name="connsiteY3" fmla="*/ 5524028 h 5524029"/>
              <a:gd name="connsiteX4" fmla="*/ 4141752 w 6428000"/>
              <a:gd name="connsiteY4" fmla="*/ 5524029 h 5524029"/>
              <a:gd name="connsiteX5" fmla="*/ 1753640 w 6428000"/>
              <a:gd name="connsiteY5" fmla="*/ 5524029 h 5524029"/>
              <a:gd name="connsiteX6" fmla="*/ 1406219 w 6428000"/>
              <a:gd name="connsiteY6" fmla="*/ 5524029 h 5524029"/>
              <a:gd name="connsiteX7" fmla="*/ 0 w 6428000"/>
              <a:gd name="connsiteY7" fmla="*/ 5524029 h 5524029"/>
              <a:gd name="connsiteX8" fmla="*/ 2388113 w 6428000"/>
              <a:gd name="connsiteY8" fmla="*/ 1 h 5524029"/>
              <a:gd name="connsiteX9" fmla="*/ 4141752 w 6428000"/>
              <a:gd name="connsiteY9" fmla="*/ 1 h 55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8000" h="5524029">
                <a:moveTo>
                  <a:pt x="4141752" y="0"/>
                </a:moveTo>
                <a:lnTo>
                  <a:pt x="6428000" y="0"/>
                </a:lnTo>
                <a:lnTo>
                  <a:pt x="6428000" y="5524028"/>
                </a:lnTo>
                <a:lnTo>
                  <a:pt x="4141752" y="5524028"/>
                </a:lnTo>
                <a:lnTo>
                  <a:pt x="4141752" y="5524029"/>
                </a:lnTo>
                <a:lnTo>
                  <a:pt x="1753640" y="5524029"/>
                </a:lnTo>
                <a:lnTo>
                  <a:pt x="1406219" y="5524029"/>
                </a:lnTo>
                <a:lnTo>
                  <a:pt x="0" y="5524029"/>
                </a:lnTo>
                <a:lnTo>
                  <a:pt x="2388113" y="1"/>
                </a:lnTo>
                <a:lnTo>
                  <a:pt x="4141752"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413653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7538" y="0"/>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3" name="Picture Placeholder 22"/>
          <p:cNvSpPr>
            <a:spLocks noGrp="1"/>
          </p:cNvSpPr>
          <p:nvPr>
            <p:ph type="pic" sz="quarter" idx="11"/>
          </p:nvPr>
        </p:nvSpPr>
        <p:spPr>
          <a:xfrm>
            <a:off x="2754261" y="0"/>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5" name="Picture Placeholder 24"/>
          <p:cNvSpPr>
            <a:spLocks noGrp="1"/>
          </p:cNvSpPr>
          <p:nvPr>
            <p:ph type="pic" sz="quarter" idx="12"/>
          </p:nvPr>
        </p:nvSpPr>
        <p:spPr>
          <a:xfrm>
            <a:off x="2754261" y="2353415"/>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4" name="Picture Placeholder 23"/>
          <p:cNvSpPr>
            <a:spLocks noGrp="1"/>
          </p:cNvSpPr>
          <p:nvPr>
            <p:ph type="pic" sz="quarter" idx="13"/>
          </p:nvPr>
        </p:nvSpPr>
        <p:spPr>
          <a:xfrm>
            <a:off x="217538" y="2353416"/>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6" name="Picture Placeholder 25"/>
          <p:cNvSpPr>
            <a:spLocks noGrp="1"/>
          </p:cNvSpPr>
          <p:nvPr>
            <p:ph type="pic" sz="quarter" idx="14"/>
          </p:nvPr>
        </p:nvSpPr>
        <p:spPr>
          <a:xfrm>
            <a:off x="217538" y="4706831"/>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21" name="Picture Placeholder 20"/>
          <p:cNvSpPr>
            <a:spLocks noGrp="1"/>
          </p:cNvSpPr>
          <p:nvPr>
            <p:ph type="pic" sz="quarter" idx="15"/>
          </p:nvPr>
        </p:nvSpPr>
        <p:spPr>
          <a:xfrm>
            <a:off x="2754261" y="4706831"/>
            <a:ext cx="2324100" cy="2151169"/>
          </a:xfrm>
          <a:custGeom>
            <a:avLst/>
            <a:gdLst>
              <a:gd name="connsiteX0" fmla="*/ 0 w 2324100"/>
              <a:gd name="connsiteY0" fmla="*/ 0 h 2151169"/>
              <a:gd name="connsiteX1" fmla="*/ 2324100 w 2324100"/>
              <a:gd name="connsiteY1" fmla="*/ 0 h 2151169"/>
              <a:gd name="connsiteX2" fmla="*/ 2324100 w 2324100"/>
              <a:gd name="connsiteY2" fmla="*/ 2151169 h 2151169"/>
              <a:gd name="connsiteX3" fmla="*/ 0 w 2324100"/>
              <a:gd name="connsiteY3" fmla="*/ 2151169 h 2151169"/>
            </a:gdLst>
            <a:ahLst/>
            <a:cxnLst>
              <a:cxn ang="0">
                <a:pos x="connsiteX0" y="connsiteY0"/>
              </a:cxn>
              <a:cxn ang="0">
                <a:pos x="connsiteX1" y="connsiteY1"/>
              </a:cxn>
              <a:cxn ang="0">
                <a:pos x="connsiteX2" y="connsiteY2"/>
              </a:cxn>
              <a:cxn ang="0">
                <a:pos x="connsiteX3" y="connsiteY3"/>
              </a:cxn>
            </a:cxnLst>
            <a:rect l="l" t="t" r="r" b="b"/>
            <a:pathLst>
              <a:path w="2324100" h="2151169">
                <a:moveTo>
                  <a:pt x="0" y="0"/>
                </a:moveTo>
                <a:lnTo>
                  <a:pt x="2324100" y="0"/>
                </a:lnTo>
                <a:lnTo>
                  <a:pt x="2324100" y="2151169"/>
                </a:lnTo>
                <a:lnTo>
                  <a:pt x="0" y="21511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9159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835742"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5" name="Picture Placeholder 14"/>
          <p:cNvSpPr>
            <a:spLocks noGrp="1"/>
          </p:cNvSpPr>
          <p:nvPr>
            <p:ph type="pic" sz="quarter" idx="11"/>
          </p:nvPr>
        </p:nvSpPr>
        <p:spPr>
          <a:xfrm>
            <a:off x="4439226"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2"/>
          </p:nvPr>
        </p:nvSpPr>
        <p:spPr>
          <a:xfrm>
            <a:off x="8042710" y="707923"/>
            <a:ext cx="3313548" cy="5442154"/>
          </a:xfrm>
          <a:custGeom>
            <a:avLst/>
            <a:gdLst>
              <a:gd name="connsiteX0" fmla="*/ 0 w 3313548"/>
              <a:gd name="connsiteY0" fmla="*/ 0 h 5442154"/>
              <a:gd name="connsiteX1" fmla="*/ 3313548 w 3313548"/>
              <a:gd name="connsiteY1" fmla="*/ 0 h 5442154"/>
              <a:gd name="connsiteX2" fmla="*/ 3313548 w 3313548"/>
              <a:gd name="connsiteY2" fmla="*/ 5442154 h 5442154"/>
              <a:gd name="connsiteX3" fmla="*/ 0 w 3313548"/>
              <a:gd name="connsiteY3" fmla="*/ 5442154 h 5442154"/>
            </a:gdLst>
            <a:ahLst/>
            <a:cxnLst>
              <a:cxn ang="0">
                <a:pos x="connsiteX0" y="connsiteY0"/>
              </a:cxn>
              <a:cxn ang="0">
                <a:pos x="connsiteX1" y="connsiteY1"/>
              </a:cxn>
              <a:cxn ang="0">
                <a:pos x="connsiteX2" y="connsiteY2"/>
              </a:cxn>
              <a:cxn ang="0">
                <a:pos x="connsiteX3" y="connsiteY3"/>
              </a:cxn>
            </a:cxnLst>
            <a:rect l="l" t="t" r="r" b="b"/>
            <a:pathLst>
              <a:path w="3313548" h="5442154">
                <a:moveTo>
                  <a:pt x="0" y="0"/>
                </a:moveTo>
                <a:lnTo>
                  <a:pt x="3313548" y="0"/>
                </a:lnTo>
                <a:lnTo>
                  <a:pt x="3313548" y="5442154"/>
                </a:lnTo>
                <a:lnTo>
                  <a:pt x="0" y="544215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0366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3622829" y="685800"/>
            <a:ext cx="2644079" cy="5559614"/>
          </a:xfrm>
          <a:custGeom>
            <a:avLst/>
            <a:gdLst>
              <a:gd name="connsiteX0" fmla="*/ 0 w 2644079"/>
              <a:gd name="connsiteY0" fmla="*/ 0 h 5559614"/>
              <a:gd name="connsiteX1" fmla="*/ 2644079 w 2644079"/>
              <a:gd name="connsiteY1" fmla="*/ 0 h 5559614"/>
              <a:gd name="connsiteX2" fmla="*/ 2644079 w 2644079"/>
              <a:gd name="connsiteY2" fmla="*/ 5559614 h 5559614"/>
              <a:gd name="connsiteX3" fmla="*/ 0 w 2644079"/>
              <a:gd name="connsiteY3" fmla="*/ 5559614 h 5559614"/>
            </a:gdLst>
            <a:ahLst/>
            <a:cxnLst>
              <a:cxn ang="0">
                <a:pos x="connsiteX0" y="connsiteY0"/>
              </a:cxn>
              <a:cxn ang="0">
                <a:pos x="connsiteX1" y="connsiteY1"/>
              </a:cxn>
              <a:cxn ang="0">
                <a:pos x="connsiteX2" y="connsiteY2"/>
              </a:cxn>
              <a:cxn ang="0">
                <a:pos x="connsiteX3" y="connsiteY3"/>
              </a:cxn>
            </a:cxnLst>
            <a:rect l="l" t="t" r="r" b="b"/>
            <a:pathLst>
              <a:path w="2644079" h="5559614">
                <a:moveTo>
                  <a:pt x="0" y="0"/>
                </a:moveTo>
                <a:lnTo>
                  <a:pt x="2644079" y="0"/>
                </a:lnTo>
                <a:lnTo>
                  <a:pt x="2644079" y="5559614"/>
                </a:lnTo>
                <a:lnTo>
                  <a:pt x="0" y="5559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2"/>
          </p:nvPr>
        </p:nvSpPr>
        <p:spPr>
          <a:xfrm>
            <a:off x="769375" y="685800"/>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2" name="Picture Placeholder 11"/>
          <p:cNvSpPr>
            <a:spLocks noGrp="1"/>
          </p:cNvSpPr>
          <p:nvPr>
            <p:ph type="pic" sz="quarter" idx="13"/>
          </p:nvPr>
        </p:nvSpPr>
        <p:spPr>
          <a:xfrm>
            <a:off x="769374" y="3556600"/>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12035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0" y="7079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8" name="Picture Placeholder 17"/>
          <p:cNvSpPr>
            <a:spLocks noGrp="1"/>
          </p:cNvSpPr>
          <p:nvPr>
            <p:ph type="pic" sz="quarter" idx="13"/>
          </p:nvPr>
        </p:nvSpPr>
        <p:spPr>
          <a:xfrm>
            <a:off x="0" y="34511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9" name="Picture Placeholder 18"/>
          <p:cNvSpPr>
            <a:spLocks noGrp="1"/>
          </p:cNvSpPr>
          <p:nvPr>
            <p:ph type="pic" sz="quarter" idx="14"/>
          </p:nvPr>
        </p:nvSpPr>
        <p:spPr>
          <a:xfrm>
            <a:off x="8917858" y="7079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6" name="Picture Placeholder 15"/>
          <p:cNvSpPr>
            <a:spLocks noGrp="1"/>
          </p:cNvSpPr>
          <p:nvPr>
            <p:ph type="pic" sz="quarter" idx="15"/>
          </p:nvPr>
        </p:nvSpPr>
        <p:spPr>
          <a:xfrm>
            <a:off x="8917858" y="3451123"/>
            <a:ext cx="3274142" cy="2743200"/>
          </a:xfrm>
          <a:custGeom>
            <a:avLst/>
            <a:gdLst>
              <a:gd name="connsiteX0" fmla="*/ 0 w 3274142"/>
              <a:gd name="connsiteY0" fmla="*/ 0 h 2743200"/>
              <a:gd name="connsiteX1" fmla="*/ 3274142 w 3274142"/>
              <a:gd name="connsiteY1" fmla="*/ 0 h 2743200"/>
              <a:gd name="connsiteX2" fmla="*/ 3274142 w 3274142"/>
              <a:gd name="connsiteY2" fmla="*/ 2743200 h 2743200"/>
              <a:gd name="connsiteX3" fmla="*/ 0 w 3274142"/>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274142" h="2743200">
                <a:moveTo>
                  <a:pt x="0" y="0"/>
                </a:moveTo>
                <a:lnTo>
                  <a:pt x="3274142" y="0"/>
                </a:lnTo>
                <a:lnTo>
                  <a:pt x="3274142" y="2743200"/>
                </a:lnTo>
                <a:lnTo>
                  <a:pt x="0" y="27432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24865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19650" y="685800"/>
            <a:ext cx="7391400" cy="5503750"/>
          </a:xfrm>
          <a:custGeom>
            <a:avLst/>
            <a:gdLst>
              <a:gd name="connsiteX0" fmla="*/ 4762500 w 7391400"/>
              <a:gd name="connsiteY0" fmla="*/ 0 h 5503750"/>
              <a:gd name="connsiteX1" fmla="*/ 7391400 w 7391400"/>
              <a:gd name="connsiteY1" fmla="*/ 0 h 5503750"/>
              <a:gd name="connsiteX2" fmla="*/ 7391400 w 7391400"/>
              <a:gd name="connsiteY2" fmla="*/ 5503749 h 5503750"/>
              <a:gd name="connsiteX3" fmla="*/ 4762500 w 7391400"/>
              <a:gd name="connsiteY3" fmla="*/ 5503749 h 5503750"/>
              <a:gd name="connsiteX4" fmla="*/ 4762500 w 7391400"/>
              <a:gd name="connsiteY4" fmla="*/ 5503750 h 5503750"/>
              <a:gd name="connsiteX5" fmla="*/ 2016467 w 7391400"/>
              <a:gd name="connsiteY5" fmla="*/ 5503750 h 5503750"/>
              <a:gd name="connsiteX6" fmla="*/ 1616976 w 7391400"/>
              <a:gd name="connsiteY6" fmla="*/ 5503750 h 5503750"/>
              <a:gd name="connsiteX7" fmla="*/ 0 w 7391400"/>
              <a:gd name="connsiteY7" fmla="*/ 5503750 h 5503750"/>
              <a:gd name="connsiteX8" fmla="*/ 2746033 w 7391400"/>
              <a:gd name="connsiteY8" fmla="*/ 1 h 5503750"/>
              <a:gd name="connsiteX9" fmla="*/ 4762500 w 7391400"/>
              <a:gd name="connsiteY9" fmla="*/ 1 h 550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0" h="5503750">
                <a:moveTo>
                  <a:pt x="4762500" y="0"/>
                </a:moveTo>
                <a:lnTo>
                  <a:pt x="7391400" y="0"/>
                </a:lnTo>
                <a:lnTo>
                  <a:pt x="7391400" y="5503749"/>
                </a:lnTo>
                <a:lnTo>
                  <a:pt x="4762500" y="5503749"/>
                </a:lnTo>
                <a:lnTo>
                  <a:pt x="4762500" y="5503750"/>
                </a:lnTo>
                <a:lnTo>
                  <a:pt x="2016467" y="5503750"/>
                </a:lnTo>
                <a:lnTo>
                  <a:pt x="1616976" y="5503750"/>
                </a:lnTo>
                <a:lnTo>
                  <a:pt x="0" y="5503750"/>
                </a:lnTo>
                <a:lnTo>
                  <a:pt x="2746033" y="1"/>
                </a:lnTo>
                <a:lnTo>
                  <a:pt x="4762500" y="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49172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591B1-1C9A-4492-93A8-2D939A104F5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DB7-850B-44EA-8FFE-ADA20E9E2956}" type="slidenum">
              <a:rPr lang="en-US" smtClean="0"/>
              <a:t>‹#›</a:t>
            </a:fld>
            <a:endParaRPr lang="en-US"/>
          </a:p>
        </p:txBody>
      </p:sp>
    </p:spTree>
    <p:extLst>
      <p:ext uri="{BB962C8B-B14F-4D97-AF65-F5344CB8AC3E}">
        <p14:creationId xmlns:p14="http://schemas.microsoft.com/office/powerpoint/2010/main" val="372990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445342" y="0"/>
            <a:ext cx="4807974" cy="6858000"/>
          </a:xfrm>
          <a:custGeom>
            <a:avLst/>
            <a:gdLst>
              <a:gd name="connsiteX0" fmla="*/ 0 w 4807974"/>
              <a:gd name="connsiteY0" fmla="*/ 0 h 6858000"/>
              <a:gd name="connsiteX1" fmla="*/ 4807974 w 4807974"/>
              <a:gd name="connsiteY1" fmla="*/ 0 h 6858000"/>
              <a:gd name="connsiteX2" fmla="*/ 4807974 w 4807974"/>
              <a:gd name="connsiteY2" fmla="*/ 6858000 h 6858000"/>
              <a:gd name="connsiteX3" fmla="*/ 0 w 48079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7974" h="6858000">
                <a:moveTo>
                  <a:pt x="0" y="0"/>
                </a:moveTo>
                <a:lnTo>
                  <a:pt x="4807974" y="0"/>
                </a:lnTo>
                <a:lnTo>
                  <a:pt x="4807974"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47639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825911" y="648930"/>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7" name="Picture Placeholder 16"/>
          <p:cNvSpPr>
            <a:spLocks noGrp="1"/>
          </p:cNvSpPr>
          <p:nvPr>
            <p:ph type="pic" sz="quarter" idx="11"/>
          </p:nvPr>
        </p:nvSpPr>
        <p:spPr>
          <a:xfrm>
            <a:off x="3451124" y="648930"/>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8" name="Picture Placeholder 17"/>
          <p:cNvSpPr>
            <a:spLocks noGrp="1"/>
          </p:cNvSpPr>
          <p:nvPr>
            <p:ph type="pic" sz="quarter" idx="12"/>
          </p:nvPr>
        </p:nvSpPr>
        <p:spPr>
          <a:xfrm>
            <a:off x="3451124" y="3599338"/>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5" name="Picture Placeholder 14"/>
          <p:cNvSpPr>
            <a:spLocks noGrp="1"/>
          </p:cNvSpPr>
          <p:nvPr>
            <p:ph type="pic" sz="quarter" idx="13"/>
          </p:nvPr>
        </p:nvSpPr>
        <p:spPr>
          <a:xfrm>
            <a:off x="825911" y="3599338"/>
            <a:ext cx="2625213" cy="2625213"/>
          </a:xfrm>
          <a:custGeom>
            <a:avLst/>
            <a:gdLst>
              <a:gd name="connsiteX0" fmla="*/ 0 w 2625213"/>
              <a:gd name="connsiteY0" fmla="*/ 0 h 2625213"/>
              <a:gd name="connsiteX1" fmla="*/ 2625213 w 2625213"/>
              <a:gd name="connsiteY1" fmla="*/ 0 h 2625213"/>
              <a:gd name="connsiteX2" fmla="*/ 2625213 w 2625213"/>
              <a:gd name="connsiteY2" fmla="*/ 2625213 h 2625213"/>
              <a:gd name="connsiteX3" fmla="*/ 0 w 2625213"/>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2625213" h="2625213">
                <a:moveTo>
                  <a:pt x="0" y="0"/>
                </a:moveTo>
                <a:lnTo>
                  <a:pt x="2625213" y="0"/>
                </a:lnTo>
                <a:lnTo>
                  <a:pt x="2625213"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75340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6220954"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4" name="Picture Placeholder 13"/>
          <p:cNvSpPr>
            <a:spLocks noGrp="1"/>
          </p:cNvSpPr>
          <p:nvPr>
            <p:ph type="pic" sz="quarter" idx="12"/>
          </p:nvPr>
        </p:nvSpPr>
        <p:spPr>
          <a:xfrm>
            <a:off x="3521043"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3" name="Picture Placeholder 12"/>
          <p:cNvSpPr>
            <a:spLocks noGrp="1"/>
          </p:cNvSpPr>
          <p:nvPr>
            <p:ph type="pic" sz="quarter" idx="13"/>
          </p:nvPr>
        </p:nvSpPr>
        <p:spPr>
          <a:xfrm>
            <a:off x="821131" y="2655307"/>
            <a:ext cx="2471036" cy="2471036"/>
          </a:xfrm>
          <a:custGeom>
            <a:avLst/>
            <a:gdLst>
              <a:gd name="connsiteX0" fmla="*/ 0 w 2471036"/>
              <a:gd name="connsiteY0" fmla="*/ 0 h 2471036"/>
              <a:gd name="connsiteX1" fmla="*/ 2471036 w 2471036"/>
              <a:gd name="connsiteY1" fmla="*/ 0 h 2471036"/>
              <a:gd name="connsiteX2" fmla="*/ 2471036 w 2471036"/>
              <a:gd name="connsiteY2" fmla="*/ 2471036 h 2471036"/>
              <a:gd name="connsiteX3" fmla="*/ 0 w 2471036"/>
              <a:gd name="connsiteY3" fmla="*/ 2471036 h 2471036"/>
            </a:gdLst>
            <a:ahLst/>
            <a:cxnLst>
              <a:cxn ang="0">
                <a:pos x="connsiteX0" y="connsiteY0"/>
              </a:cxn>
              <a:cxn ang="0">
                <a:pos x="connsiteX1" y="connsiteY1"/>
              </a:cxn>
              <a:cxn ang="0">
                <a:pos x="connsiteX2" y="connsiteY2"/>
              </a:cxn>
              <a:cxn ang="0">
                <a:pos x="connsiteX3" y="connsiteY3"/>
              </a:cxn>
            </a:cxnLst>
            <a:rect l="l" t="t" r="r" b="b"/>
            <a:pathLst>
              <a:path w="2471036" h="2471036">
                <a:moveTo>
                  <a:pt x="0" y="0"/>
                </a:moveTo>
                <a:lnTo>
                  <a:pt x="2471036" y="0"/>
                </a:lnTo>
                <a:lnTo>
                  <a:pt x="2471036" y="2471036"/>
                </a:lnTo>
                <a:lnTo>
                  <a:pt x="0" y="24710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44021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14515" y="884903"/>
            <a:ext cx="2834149" cy="5123838"/>
          </a:xfrm>
          <a:custGeom>
            <a:avLst/>
            <a:gdLst>
              <a:gd name="connsiteX0" fmla="*/ 0 w 2834149"/>
              <a:gd name="connsiteY0" fmla="*/ 0 h 5123838"/>
              <a:gd name="connsiteX1" fmla="*/ 2834149 w 2834149"/>
              <a:gd name="connsiteY1" fmla="*/ 0 h 5123838"/>
              <a:gd name="connsiteX2" fmla="*/ 2834149 w 2834149"/>
              <a:gd name="connsiteY2" fmla="*/ 5123838 h 5123838"/>
              <a:gd name="connsiteX3" fmla="*/ 0 w 2834149"/>
              <a:gd name="connsiteY3" fmla="*/ 5123838 h 5123838"/>
            </a:gdLst>
            <a:ahLst/>
            <a:cxnLst>
              <a:cxn ang="0">
                <a:pos x="connsiteX0" y="connsiteY0"/>
              </a:cxn>
              <a:cxn ang="0">
                <a:pos x="connsiteX1" y="connsiteY1"/>
              </a:cxn>
              <a:cxn ang="0">
                <a:pos x="connsiteX2" y="connsiteY2"/>
              </a:cxn>
              <a:cxn ang="0">
                <a:pos x="connsiteX3" y="connsiteY3"/>
              </a:cxn>
            </a:cxnLst>
            <a:rect l="l" t="t" r="r" b="b"/>
            <a:pathLst>
              <a:path w="2834149" h="5123838">
                <a:moveTo>
                  <a:pt x="0" y="0"/>
                </a:moveTo>
                <a:lnTo>
                  <a:pt x="2834149" y="0"/>
                </a:lnTo>
                <a:lnTo>
                  <a:pt x="2834149" y="5123838"/>
                </a:lnTo>
                <a:lnTo>
                  <a:pt x="0" y="512383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
        <p:nvSpPr>
          <p:cNvPr id="11" name="Picture Placeholder 10"/>
          <p:cNvSpPr>
            <a:spLocks noGrp="1"/>
          </p:cNvSpPr>
          <p:nvPr>
            <p:ph type="pic" sz="quarter" idx="14"/>
          </p:nvPr>
        </p:nvSpPr>
        <p:spPr>
          <a:xfrm>
            <a:off x="3448664" y="884903"/>
            <a:ext cx="2834149" cy="5123838"/>
          </a:xfrm>
          <a:custGeom>
            <a:avLst/>
            <a:gdLst>
              <a:gd name="connsiteX0" fmla="*/ 0 w 2834149"/>
              <a:gd name="connsiteY0" fmla="*/ 0 h 5123838"/>
              <a:gd name="connsiteX1" fmla="*/ 2834149 w 2834149"/>
              <a:gd name="connsiteY1" fmla="*/ 0 h 5123838"/>
              <a:gd name="connsiteX2" fmla="*/ 2834149 w 2834149"/>
              <a:gd name="connsiteY2" fmla="*/ 5123838 h 5123838"/>
              <a:gd name="connsiteX3" fmla="*/ 0 w 2834149"/>
              <a:gd name="connsiteY3" fmla="*/ 5123838 h 5123838"/>
            </a:gdLst>
            <a:ahLst/>
            <a:cxnLst>
              <a:cxn ang="0">
                <a:pos x="connsiteX0" y="connsiteY0"/>
              </a:cxn>
              <a:cxn ang="0">
                <a:pos x="connsiteX1" y="connsiteY1"/>
              </a:cxn>
              <a:cxn ang="0">
                <a:pos x="connsiteX2" y="connsiteY2"/>
              </a:cxn>
              <a:cxn ang="0">
                <a:pos x="connsiteX3" y="connsiteY3"/>
              </a:cxn>
            </a:cxnLst>
            <a:rect l="l" t="t" r="r" b="b"/>
            <a:pathLst>
              <a:path w="2834149" h="5123838">
                <a:moveTo>
                  <a:pt x="0" y="0"/>
                </a:moveTo>
                <a:lnTo>
                  <a:pt x="2834149" y="0"/>
                </a:lnTo>
                <a:lnTo>
                  <a:pt x="2834149" y="5123838"/>
                </a:lnTo>
                <a:lnTo>
                  <a:pt x="0" y="512383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383191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CF3BF-F5B8-5545-816E-B21A88C3722C}"/>
              </a:ext>
            </a:extLst>
          </p:cNvPr>
          <p:cNvSpPr/>
          <p:nvPr userDrawn="1"/>
        </p:nvSpPr>
        <p:spPr>
          <a:xfrm rot="5400000">
            <a:off x="5413092" y="-3260202"/>
            <a:ext cx="1365816" cy="12192001"/>
          </a:xfrm>
          <a:prstGeom prst="rect">
            <a:avLst/>
          </a:prstGeom>
          <a:gradFill flip="none" rotWithShape="0">
            <a:gsLst>
              <a:gs pos="0">
                <a:schemeClr val="accent4"/>
              </a:gs>
              <a:gs pos="100000">
                <a:schemeClr val="accent3"/>
              </a:gs>
              <a:gs pos="88000">
                <a:srgbClr val="154077"/>
              </a:gs>
              <a:gs pos="44000">
                <a:schemeClr val="accent2"/>
              </a:gs>
            </a:gsLst>
            <a:path path="circle">
              <a:fillToRect r="100000" b="100000"/>
            </a:path>
            <a:tileRect l="-100000" t="-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057651" y="914400"/>
            <a:ext cx="4086225" cy="2324100"/>
          </a:xfrm>
          <a:custGeom>
            <a:avLst/>
            <a:gdLst>
              <a:gd name="connsiteX0" fmla="*/ 0 w 4086225"/>
              <a:gd name="connsiteY0" fmla="*/ 0 h 2324100"/>
              <a:gd name="connsiteX1" fmla="*/ 4086225 w 4086225"/>
              <a:gd name="connsiteY1" fmla="*/ 0 h 2324100"/>
              <a:gd name="connsiteX2" fmla="*/ 4086225 w 4086225"/>
              <a:gd name="connsiteY2" fmla="*/ 2324100 h 2324100"/>
              <a:gd name="connsiteX3" fmla="*/ 0 w 40862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4086225" h="2324100">
                <a:moveTo>
                  <a:pt x="0" y="0"/>
                </a:moveTo>
                <a:lnTo>
                  <a:pt x="4086225" y="0"/>
                </a:lnTo>
                <a:lnTo>
                  <a:pt x="4086225" y="2324100"/>
                </a:lnTo>
                <a:lnTo>
                  <a:pt x="0" y="23241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401042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arallelogram 5"/>
          <p:cNvSpPr/>
          <p:nvPr userDrawn="1"/>
        </p:nvSpPr>
        <p:spPr>
          <a:xfrm flipH="1">
            <a:off x="589936" y="0"/>
            <a:ext cx="4100052" cy="6858000"/>
          </a:xfrm>
          <a:prstGeom prst="parallelogram">
            <a:avLst>
              <a:gd name="adj" fmla="val 42986"/>
            </a:avLst>
          </a:prstGeom>
          <a:gradFill flip="none" rotWithShape="0">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1348353" y="1625822"/>
            <a:ext cx="2681206" cy="3533614"/>
          </a:xfrm>
          <a:custGeom>
            <a:avLst/>
            <a:gdLst>
              <a:gd name="connsiteX0" fmla="*/ 0 w 2681206"/>
              <a:gd name="connsiteY0" fmla="*/ 0 h 3533614"/>
              <a:gd name="connsiteX1" fmla="*/ 2681206 w 2681206"/>
              <a:gd name="connsiteY1" fmla="*/ 0 h 3533614"/>
              <a:gd name="connsiteX2" fmla="*/ 2681206 w 2681206"/>
              <a:gd name="connsiteY2" fmla="*/ 3533614 h 3533614"/>
              <a:gd name="connsiteX3" fmla="*/ 0 w 2681206"/>
              <a:gd name="connsiteY3" fmla="*/ 3533614 h 3533614"/>
            </a:gdLst>
            <a:ahLst/>
            <a:cxnLst>
              <a:cxn ang="0">
                <a:pos x="connsiteX0" y="connsiteY0"/>
              </a:cxn>
              <a:cxn ang="0">
                <a:pos x="connsiteX1" y="connsiteY1"/>
              </a:cxn>
              <a:cxn ang="0">
                <a:pos x="connsiteX2" y="connsiteY2"/>
              </a:cxn>
              <a:cxn ang="0">
                <a:pos x="connsiteX3" y="connsiteY3"/>
              </a:cxn>
            </a:cxnLst>
            <a:rect l="l" t="t" r="r" b="b"/>
            <a:pathLst>
              <a:path w="2681206" h="3533614">
                <a:moveTo>
                  <a:pt x="0" y="0"/>
                </a:moveTo>
                <a:lnTo>
                  <a:pt x="2681206" y="0"/>
                </a:lnTo>
                <a:lnTo>
                  <a:pt x="2681206" y="3533614"/>
                </a:lnTo>
                <a:lnTo>
                  <a:pt x="0" y="3533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815542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p:cNvSpPr/>
          <p:nvPr userDrawn="1"/>
        </p:nvSpPr>
        <p:spPr>
          <a:xfrm>
            <a:off x="4172564" y="0"/>
            <a:ext cx="3866536" cy="6858000"/>
          </a:xfrm>
          <a:prstGeom prst="rect">
            <a:avLst/>
          </a:prstGeom>
          <a:gradFill flip="none" rotWithShape="1">
            <a:gsLst>
              <a:gs pos="0">
                <a:schemeClr val="accent4"/>
              </a:gs>
              <a:gs pos="100000">
                <a:srgbClr val="154077"/>
              </a:gs>
              <a:gs pos="56000">
                <a:schemeClr val="accent2"/>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5029534" y="1168400"/>
            <a:ext cx="2171366" cy="4640404"/>
          </a:xfrm>
          <a:custGeom>
            <a:avLst/>
            <a:gdLst>
              <a:gd name="connsiteX0" fmla="*/ 247601 w 2171366"/>
              <a:gd name="connsiteY0" fmla="*/ 0 h 4640404"/>
              <a:gd name="connsiteX1" fmla="*/ 1923765 w 2171366"/>
              <a:gd name="connsiteY1" fmla="*/ 0 h 4640404"/>
              <a:gd name="connsiteX2" fmla="*/ 2171366 w 2171366"/>
              <a:gd name="connsiteY2" fmla="*/ 247601 h 4640404"/>
              <a:gd name="connsiteX3" fmla="*/ 2171366 w 2171366"/>
              <a:gd name="connsiteY3" fmla="*/ 4392803 h 4640404"/>
              <a:gd name="connsiteX4" fmla="*/ 1923765 w 2171366"/>
              <a:gd name="connsiteY4" fmla="*/ 4640404 h 4640404"/>
              <a:gd name="connsiteX5" fmla="*/ 247601 w 2171366"/>
              <a:gd name="connsiteY5" fmla="*/ 4640404 h 4640404"/>
              <a:gd name="connsiteX6" fmla="*/ 0 w 2171366"/>
              <a:gd name="connsiteY6" fmla="*/ 4392803 h 4640404"/>
              <a:gd name="connsiteX7" fmla="*/ 0 w 2171366"/>
              <a:gd name="connsiteY7" fmla="*/ 247601 h 4640404"/>
              <a:gd name="connsiteX8" fmla="*/ 247601 w 2171366"/>
              <a:gd name="connsiteY8" fmla="*/ 0 h 464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366" h="4640404">
                <a:moveTo>
                  <a:pt x="247601" y="0"/>
                </a:moveTo>
                <a:lnTo>
                  <a:pt x="1923765" y="0"/>
                </a:lnTo>
                <a:cubicBezTo>
                  <a:pt x="2060511" y="0"/>
                  <a:pt x="2171366" y="110855"/>
                  <a:pt x="2171366" y="247601"/>
                </a:cubicBezTo>
                <a:lnTo>
                  <a:pt x="2171366" y="4392803"/>
                </a:lnTo>
                <a:cubicBezTo>
                  <a:pt x="2171366" y="4529549"/>
                  <a:pt x="2060511" y="4640404"/>
                  <a:pt x="1923765" y="4640404"/>
                </a:cubicBezTo>
                <a:lnTo>
                  <a:pt x="247601" y="4640404"/>
                </a:lnTo>
                <a:cubicBezTo>
                  <a:pt x="110855" y="4640404"/>
                  <a:pt x="0" y="4529549"/>
                  <a:pt x="0" y="4392803"/>
                </a:cubicBezTo>
                <a:lnTo>
                  <a:pt x="0" y="247601"/>
                </a:lnTo>
                <a:cubicBezTo>
                  <a:pt x="0" y="110855"/>
                  <a:pt x="110855" y="0"/>
                  <a:pt x="247601"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18289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10BA5813-771B-1740-B447-B557EE1882F3}"/>
              </a:ext>
            </a:extLst>
          </p:cNvPr>
          <p:cNvSpPr/>
          <p:nvPr userDrawn="1"/>
        </p:nvSpPr>
        <p:spPr>
          <a:xfrm flipH="1">
            <a:off x="589936" y="0"/>
            <a:ext cx="4100052" cy="6858000"/>
          </a:xfrm>
          <a:prstGeom prst="parallelogram">
            <a:avLst>
              <a:gd name="adj" fmla="val 42986"/>
            </a:avLst>
          </a:prstGeom>
          <a:gradFill flip="none" rotWithShape="0">
            <a:gsLst>
              <a:gs pos="0">
                <a:schemeClr val="accent4"/>
              </a:gs>
              <a:gs pos="100000">
                <a:schemeClr val="accent3"/>
              </a:gs>
              <a:gs pos="88000">
                <a:srgbClr val="154077"/>
              </a:gs>
              <a:gs pos="44000">
                <a:schemeClr val="accent2"/>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3333750" y="1162050"/>
            <a:ext cx="6648450" cy="4210050"/>
          </a:xfrm>
          <a:custGeom>
            <a:avLst/>
            <a:gdLst>
              <a:gd name="connsiteX0" fmla="*/ 0 w 6648450"/>
              <a:gd name="connsiteY0" fmla="*/ 0 h 4210050"/>
              <a:gd name="connsiteX1" fmla="*/ 6648450 w 6648450"/>
              <a:gd name="connsiteY1" fmla="*/ 0 h 4210050"/>
              <a:gd name="connsiteX2" fmla="*/ 6648450 w 6648450"/>
              <a:gd name="connsiteY2" fmla="*/ 4210050 h 4210050"/>
              <a:gd name="connsiteX3" fmla="*/ 0 w 6648450"/>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6648450" h="4210050">
                <a:moveTo>
                  <a:pt x="0" y="0"/>
                </a:moveTo>
                <a:lnTo>
                  <a:pt x="6648450" y="0"/>
                </a:lnTo>
                <a:lnTo>
                  <a:pt x="6648450" y="4210050"/>
                </a:lnTo>
                <a:lnTo>
                  <a:pt x="0" y="42100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76778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02567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59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3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416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attFill prst="divot">
            <a:fgClr>
              <a:schemeClr val="accent1"/>
            </a:fgClr>
            <a:bgClr>
              <a:schemeClr val="bg1"/>
            </a:bgClr>
          </a:patt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11257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085850"/>
            <a:ext cx="7391400" cy="4703650"/>
          </a:xfrm>
          <a:custGeom>
            <a:avLst/>
            <a:gdLst>
              <a:gd name="connsiteX0" fmla="*/ 0 w 7391400"/>
              <a:gd name="connsiteY0" fmla="*/ 0 h 4703650"/>
              <a:gd name="connsiteX1" fmla="*/ 2628900 w 7391400"/>
              <a:gd name="connsiteY1" fmla="*/ 0 h 4703650"/>
              <a:gd name="connsiteX2" fmla="*/ 2628900 w 7391400"/>
              <a:gd name="connsiteY2" fmla="*/ 1 h 4703650"/>
              <a:gd name="connsiteX3" fmla="*/ 5374933 w 7391400"/>
              <a:gd name="connsiteY3" fmla="*/ 1 h 4703650"/>
              <a:gd name="connsiteX4" fmla="*/ 5774424 w 7391400"/>
              <a:gd name="connsiteY4" fmla="*/ 1 h 4703650"/>
              <a:gd name="connsiteX5" fmla="*/ 7391400 w 7391400"/>
              <a:gd name="connsiteY5" fmla="*/ 1 h 4703650"/>
              <a:gd name="connsiteX6" fmla="*/ 4645368 w 7391400"/>
              <a:gd name="connsiteY6" fmla="*/ 4703650 h 4703650"/>
              <a:gd name="connsiteX7" fmla="*/ 2628900 w 7391400"/>
              <a:gd name="connsiteY7" fmla="*/ 4703650 h 4703650"/>
              <a:gd name="connsiteX8" fmla="*/ 2628900 w 7391400"/>
              <a:gd name="connsiteY8" fmla="*/ 4703649 h 4703650"/>
              <a:gd name="connsiteX9" fmla="*/ 0 w 7391400"/>
              <a:gd name="connsiteY9" fmla="*/ 4703649 h 470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0" h="4703650">
                <a:moveTo>
                  <a:pt x="0" y="0"/>
                </a:moveTo>
                <a:lnTo>
                  <a:pt x="2628900" y="0"/>
                </a:lnTo>
                <a:lnTo>
                  <a:pt x="2628900" y="1"/>
                </a:lnTo>
                <a:lnTo>
                  <a:pt x="5374933" y="1"/>
                </a:lnTo>
                <a:lnTo>
                  <a:pt x="5774424" y="1"/>
                </a:lnTo>
                <a:lnTo>
                  <a:pt x="7391400" y="1"/>
                </a:lnTo>
                <a:lnTo>
                  <a:pt x="4645368" y="4703650"/>
                </a:lnTo>
                <a:lnTo>
                  <a:pt x="2628900" y="4703650"/>
                </a:lnTo>
                <a:lnTo>
                  <a:pt x="2628900" y="4703649"/>
                </a:lnTo>
                <a:lnTo>
                  <a:pt x="0" y="470364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863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633884" y="0"/>
            <a:ext cx="4837470" cy="6858000"/>
          </a:xfrm>
          <a:custGeom>
            <a:avLst/>
            <a:gdLst>
              <a:gd name="connsiteX0" fmla="*/ 0 w 4837470"/>
              <a:gd name="connsiteY0" fmla="*/ 0 h 6858000"/>
              <a:gd name="connsiteX1" fmla="*/ 4837470 w 4837470"/>
              <a:gd name="connsiteY1" fmla="*/ 0 h 6858000"/>
              <a:gd name="connsiteX2" fmla="*/ 4837470 w 4837470"/>
              <a:gd name="connsiteY2" fmla="*/ 6858000 h 6858000"/>
              <a:gd name="connsiteX3" fmla="*/ 0 w 4837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37470" h="6858000">
                <a:moveTo>
                  <a:pt x="0" y="0"/>
                </a:moveTo>
                <a:lnTo>
                  <a:pt x="4837470" y="0"/>
                </a:lnTo>
                <a:lnTo>
                  <a:pt x="48374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78088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91200" y="0"/>
            <a:ext cx="6400801" cy="6858000"/>
          </a:xfrm>
          <a:custGeom>
            <a:avLst/>
            <a:gdLst>
              <a:gd name="connsiteX0" fmla="*/ 3706015 w 6400801"/>
              <a:gd name="connsiteY0" fmla="*/ 0 h 6858000"/>
              <a:gd name="connsiteX1" fmla="*/ 6400800 w 6400801"/>
              <a:gd name="connsiteY1" fmla="*/ 0 h 6858000"/>
              <a:gd name="connsiteX2" fmla="*/ 6400798 w 6400801"/>
              <a:gd name="connsiteY2" fmla="*/ 6 h 6858000"/>
              <a:gd name="connsiteX3" fmla="*/ 6400801 w 6400801"/>
              <a:gd name="connsiteY3" fmla="*/ 0 h 6858000"/>
              <a:gd name="connsiteX4" fmla="*/ 6400801 w 6400801"/>
              <a:gd name="connsiteY4" fmla="*/ 6858000 h 6858000"/>
              <a:gd name="connsiteX5" fmla="*/ 3550191 w 6400801"/>
              <a:gd name="connsiteY5" fmla="*/ 6858000 h 6858000"/>
              <a:gd name="connsiteX6" fmla="*/ 2163872 w 6400801"/>
              <a:gd name="connsiteY6" fmla="*/ 6858000 h 6858000"/>
              <a:gd name="connsiteX7" fmla="*/ 0 w 64008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1" h="6858000">
                <a:moveTo>
                  <a:pt x="3706015" y="0"/>
                </a:moveTo>
                <a:lnTo>
                  <a:pt x="6400800" y="0"/>
                </a:lnTo>
                <a:cubicBezTo>
                  <a:pt x="6400799" y="2"/>
                  <a:pt x="6400799" y="4"/>
                  <a:pt x="6400798" y="6"/>
                </a:cubicBezTo>
                <a:lnTo>
                  <a:pt x="6400801" y="0"/>
                </a:lnTo>
                <a:lnTo>
                  <a:pt x="6400801" y="6858000"/>
                </a:lnTo>
                <a:lnTo>
                  <a:pt x="3550191" y="6858000"/>
                </a:lnTo>
                <a:lnTo>
                  <a:pt x="2163872"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57608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663515" y="514350"/>
            <a:ext cx="1402941" cy="6343650"/>
          </a:xfrm>
          <a:prstGeom prst="rect">
            <a:avLst/>
          </a:prstGeom>
          <a:gradFill flip="none" rotWithShape="1">
            <a:gsLst>
              <a:gs pos="0">
                <a:schemeClr val="accent4"/>
              </a:gs>
              <a:gs pos="100000">
                <a:srgbClr val="154077"/>
              </a:gs>
              <a:gs pos="63000">
                <a:schemeClr val="accent2"/>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0" y="3392129"/>
            <a:ext cx="11385754" cy="2802194"/>
          </a:xfrm>
          <a:custGeom>
            <a:avLst/>
            <a:gdLst>
              <a:gd name="connsiteX0" fmla="*/ 0 w 11385754"/>
              <a:gd name="connsiteY0" fmla="*/ 0 h 2802194"/>
              <a:gd name="connsiteX1" fmla="*/ 11385754 w 11385754"/>
              <a:gd name="connsiteY1" fmla="*/ 0 h 2802194"/>
              <a:gd name="connsiteX2" fmla="*/ 11385754 w 11385754"/>
              <a:gd name="connsiteY2" fmla="*/ 2802194 h 2802194"/>
              <a:gd name="connsiteX3" fmla="*/ 0 w 11385754"/>
              <a:gd name="connsiteY3" fmla="*/ 2802194 h 2802194"/>
            </a:gdLst>
            <a:ahLst/>
            <a:cxnLst>
              <a:cxn ang="0">
                <a:pos x="connsiteX0" y="connsiteY0"/>
              </a:cxn>
              <a:cxn ang="0">
                <a:pos x="connsiteX1" y="connsiteY1"/>
              </a:cxn>
              <a:cxn ang="0">
                <a:pos x="connsiteX2" y="connsiteY2"/>
              </a:cxn>
              <a:cxn ang="0">
                <a:pos x="connsiteX3" y="connsiteY3"/>
              </a:cxn>
            </a:cxnLst>
            <a:rect l="l" t="t" r="r" b="b"/>
            <a:pathLst>
              <a:path w="11385754" h="2802194">
                <a:moveTo>
                  <a:pt x="0" y="0"/>
                </a:moveTo>
                <a:lnTo>
                  <a:pt x="11385754" y="0"/>
                </a:lnTo>
                <a:lnTo>
                  <a:pt x="11385754" y="2802194"/>
                </a:lnTo>
                <a:lnTo>
                  <a:pt x="0" y="280219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50484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25910" y="1"/>
            <a:ext cx="4129548" cy="6194323"/>
          </a:xfrm>
          <a:custGeom>
            <a:avLst/>
            <a:gdLst>
              <a:gd name="connsiteX0" fmla="*/ 0 w 4129548"/>
              <a:gd name="connsiteY0" fmla="*/ 0 h 6194323"/>
              <a:gd name="connsiteX1" fmla="*/ 4129548 w 4129548"/>
              <a:gd name="connsiteY1" fmla="*/ 0 h 6194323"/>
              <a:gd name="connsiteX2" fmla="*/ 4129548 w 4129548"/>
              <a:gd name="connsiteY2" fmla="*/ 6194323 h 6194323"/>
              <a:gd name="connsiteX3" fmla="*/ 0 w 4129548"/>
              <a:gd name="connsiteY3" fmla="*/ 6194323 h 6194323"/>
            </a:gdLst>
            <a:ahLst/>
            <a:cxnLst>
              <a:cxn ang="0">
                <a:pos x="connsiteX0" y="connsiteY0"/>
              </a:cxn>
              <a:cxn ang="0">
                <a:pos x="connsiteX1" y="connsiteY1"/>
              </a:cxn>
              <a:cxn ang="0">
                <a:pos x="connsiteX2" y="connsiteY2"/>
              </a:cxn>
              <a:cxn ang="0">
                <a:pos x="connsiteX3" y="connsiteY3"/>
              </a:cxn>
            </a:cxnLst>
            <a:rect l="l" t="t" r="r" b="b"/>
            <a:pathLst>
              <a:path w="4129548" h="6194323">
                <a:moveTo>
                  <a:pt x="0" y="0"/>
                </a:moveTo>
                <a:lnTo>
                  <a:pt x="4129548" y="0"/>
                </a:lnTo>
                <a:lnTo>
                  <a:pt x="4129548" y="6194323"/>
                </a:lnTo>
                <a:lnTo>
                  <a:pt x="0" y="619432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133374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591B1-1C9A-4492-93A8-2D939A104F53}"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0DB7-850B-44EA-8FFE-ADA20E9E2956}" type="slidenum">
              <a:rPr lang="en-US" smtClean="0"/>
              <a:t>‹#›</a:t>
            </a:fld>
            <a:endParaRPr lang="en-US"/>
          </a:p>
        </p:txBody>
      </p:sp>
    </p:spTree>
    <p:extLst>
      <p:ext uri="{BB962C8B-B14F-4D97-AF65-F5344CB8AC3E}">
        <p14:creationId xmlns:p14="http://schemas.microsoft.com/office/powerpoint/2010/main" val="82589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1" r:id="rId28"/>
    <p:sldLayoutId id="2147483682" r:id="rId29"/>
    <p:sldLayoutId id="214748368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usm.edu/sa/sfac/fee_aess/index.html" TargetMode="External"/><Relationship Id="rId2" Type="http://schemas.openxmlformats.org/officeDocument/2006/relationships/hyperlink" Target="https://calstate.policystat.com/policy/6681836/latest/" TargetMode="External"/><Relationship Id="rId1" Type="http://schemas.openxmlformats.org/officeDocument/2006/relationships/slideLayout" Target="../slideLayouts/slideLayout28.xml"/><Relationship Id="rId5" Type="http://schemas.openxmlformats.org/officeDocument/2006/relationships/image" Target="../media/image10.emf"/><Relationship Id="rId4" Type="http://schemas.openxmlformats.org/officeDocument/2006/relationships/hyperlink" Target="https://www.calstate.edu/attend/paying-for-college/csu-costs/student-success-fees/Pages/fees-by-campus.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calstate.policystat.com/policy/11733481/latest/"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sm.edu/sfs/tuition/index.html" TargetMode="External"/><Relationship Id="rId7"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Layout" Target="../slideLayouts/slideLayout10.xml"/><Relationship Id="rId6" Type="http://schemas.openxmlformats.org/officeDocument/2006/relationships/hyperlink" Target="https://calstate.policystat.com/search/?q=San%20Marcos" TargetMode="External"/><Relationship Id="rId5" Type="http://schemas.openxmlformats.org/officeDocument/2006/relationships/hyperlink" Target="https://calstate.policystat.com/policy/6590675/latest/" TargetMode="External"/><Relationship Id="rId4" Type="http://schemas.openxmlformats.org/officeDocument/2006/relationships/hyperlink" Target="https://www.csusm.edu/sa/sfac/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susm.edu/sa/sfac/index.html"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descr="A view of a city&#10;&#10;Description automatically generated">
            <a:extLst>
              <a:ext uri="{FF2B5EF4-FFF2-40B4-BE49-F238E27FC236}">
                <a16:creationId xmlns:a16="http://schemas.microsoft.com/office/drawing/2014/main" id="{7717D482-28E6-5848-958E-B796DB72A28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5044" b="25044"/>
          <a:stretch/>
        </p:blipFill>
        <p:spPr/>
      </p:pic>
      <p:sp>
        <p:nvSpPr>
          <p:cNvPr id="7" name="Freeform 6"/>
          <p:cNvSpPr/>
          <p:nvPr/>
        </p:nvSpPr>
        <p:spPr>
          <a:xfrm flipV="1">
            <a:off x="0" y="0"/>
            <a:ext cx="7388352" cy="6858000"/>
          </a:xfrm>
          <a:custGeom>
            <a:avLst/>
            <a:gdLst>
              <a:gd name="connsiteX0" fmla="*/ 0 w 6894576"/>
              <a:gd name="connsiteY0" fmla="*/ 6858000 h 6858000"/>
              <a:gd name="connsiteX1" fmla="*/ 3975377 w 6894576"/>
              <a:gd name="connsiteY1" fmla="*/ 6858000 h 6858000"/>
              <a:gd name="connsiteX2" fmla="*/ 4553712 w 6894576"/>
              <a:gd name="connsiteY2" fmla="*/ 6858000 h 6858000"/>
              <a:gd name="connsiteX3" fmla="*/ 6894576 w 6894576"/>
              <a:gd name="connsiteY3" fmla="*/ 6858000 h 6858000"/>
              <a:gd name="connsiteX4" fmla="*/ 2919199 w 6894576"/>
              <a:gd name="connsiteY4" fmla="*/ 0 h 6858000"/>
              <a:gd name="connsiteX5" fmla="*/ 0 w 68945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4576" h="6858000">
                <a:moveTo>
                  <a:pt x="0" y="6858000"/>
                </a:moveTo>
                <a:lnTo>
                  <a:pt x="3975377" y="6858000"/>
                </a:lnTo>
                <a:lnTo>
                  <a:pt x="4553712" y="6858000"/>
                </a:lnTo>
                <a:lnTo>
                  <a:pt x="6894576" y="6858000"/>
                </a:lnTo>
                <a:lnTo>
                  <a:pt x="2919199" y="0"/>
                </a:lnTo>
                <a:lnTo>
                  <a:pt x="0" y="0"/>
                </a:lnTo>
                <a:close/>
              </a:path>
            </a:pathLst>
          </a:custGeom>
          <a:gradFill flip="none" rotWithShape="1">
            <a:gsLst>
              <a:gs pos="0">
                <a:schemeClr val="accent4"/>
              </a:gs>
              <a:gs pos="98000">
                <a:schemeClr val="accent3"/>
              </a:gs>
              <a:gs pos="47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TextBox 7"/>
          <p:cNvSpPr txBox="1"/>
          <p:nvPr/>
        </p:nvSpPr>
        <p:spPr>
          <a:xfrm>
            <a:off x="342900" y="1903849"/>
            <a:ext cx="5478587" cy="1374735"/>
          </a:xfrm>
          <a:prstGeom prst="rect">
            <a:avLst/>
          </a:prstGeom>
          <a:noFill/>
        </p:spPr>
        <p:txBody>
          <a:bodyPr wrap="square" rtlCol="0">
            <a:spAutoFit/>
          </a:bodyPr>
          <a:lstStyle/>
          <a:p>
            <a:pPr>
              <a:lnSpc>
                <a:spcPts val="5000"/>
              </a:lnSpc>
            </a:pPr>
            <a:r>
              <a:rPr lang="en-US" sz="4800" b="1" spc="600" dirty="0">
                <a:solidFill>
                  <a:schemeClr val="bg1"/>
                </a:solidFill>
                <a:latin typeface="+mj-lt"/>
              </a:rPr>
              <a:t>Student Fee  </a:t>
            </a:r>
            <a:br>
              <a:rPr lang="en-US" sz="4800" b="1" spc="600" dirty="0">
                <a:solidFill>
                  <a:schemeClr val="bg1"/>
                </a:solidFill>
                <a:latin typeface="+mj-lt"/>
              </a:rPr>
            </a:br>
            <a:r>
              <a:rPr lang="en-US" sz="4800" b="1" spc="600" dirty="0">
                <a:solidFill>
                  <a:schemeClr val="bg1"/>
                </a:solidFill>
                <a:latin typeface="+mj-lt"/>
              </a:rPr>
              <a:t>Training</a:t>
            </a:r>
          </a:p>
        </p:txBody>
      </p:sp>
      <p:sp>
        <p:nvSpPr>
          <p:cNvPr id="9" name="TextBox 8"/>
          <p:cNvSpPr txBox="1"/>
          <p:nvPr/>
        </p:nvSpPr>
        <p:spPr>
          <a:xfrm>
            <a:off x="70245" y="4332041"/>
            <a:ext cx="4233150" cy="966483"/>
          </a:xfrm>
          <a:prstGeom prst="rect">
            <a:avLst/>
          </a:prstGeom>
          <a:noFill/>
        </p:spPr>
        <p:txBody>
          <a:bodyPr wrap="square" rtlCol="0">
            <a:spAutoFit/>
          </a:bodyPr>
          <a:lstStyle/>
          <a:p>
            <a:pPr>
              <a:lnSpc>
                <a:spcPct val="150000"/>
              </a:lnSpc>
            </a:pPr>
            <a:r>
              <a:rPr lang="en-US" sz="2000" dirty="0">
                <a:solidFill>
                  <a:schemeClr val="bg1">
                    <a:lumMod val="95000"/>
                  </a:schemeClr>
                </a:solidFill>
              </a:rPr>
              <a:t>Maria Rasimas   </a:t>
            </a:r>
          </a:p>
          <a:p>
            <a:pPr>
              <a:lnSpc>
                <a:spcPct val="150000"/>
              </a:lnSpc>
            </a:pPr>
            <a:r>
              <a:rPr lang="en-US" sz="2000" dirty="0">
                <a:solidFill>
                  <a:schemeClr val="bg1">
                    <a:lumMod val="95000"/>
                  </a:schemeClr>
                </a:solidFill>
              </a:rPr>
              <a:t>Director, Resources &amp; Operations</a:t>
            </a:r>
          </a:p>
        </p:txBody>
      </p:sp>
      <p:pic>
        <p:nvPicPr>
          <p:cNvPr id="39" name="Picture 38">
            <a:extLst>
              <a:ext uri="{FF2B5EF4-FFF2-40B4-BE49-F238E27FC236}">
                <a16:creationId xmlns:a16="http://schemas.microsoft.com/office/drawing/2014/main" id="{ACA17937-77C9-1941-B415-0DC2C46CF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72" y="638120"/>
            <a:ext cx="946771" cy="212272"/>
          </a:xfrm>
          <a:prstGeom prst="rect">
            <a:avLst/>
          </a:prstGeom>
        </p:spPr>
      </p:pic>
      <p:sp>
        <p:nvSpPr>
          <p:cNvPr id="2" name="TextBox 1">
            <a:extLst>
              <a:ext uri="{FF2B5EF4-FFF2-40B4-BE49-F238E27FC236}">
                <a16:creationId xmlns:a16="http://schemas.microsoft.com/office/drawing/2014/main" id="{6514AB33-51A7-422D-AF93-281E4B791FB7}"/>
              </a:ext>
            </a:extLst>
          </p:cNvPr>
          <p:cNvSpPr txBox="1"/>
          <p:nvPr/>
        </p:nvSpPr>
        <p:spPr>
          <a:xfrm>
            <a:off x="342900" y="1524467"/>
            <a:ext cx="2634615" cy="382905"/>
          </a:xfrm>
          <a:prstGeom prst="rect">
            <a:avLst/>
          </a:prstGeom>
          <a:noFill/>
        </p:spPr>
        <p:txBody>
          <a:bodyPr wrap="square" rtlCol="0">
            <a:spAutoFit/>
          </a:bodyPr>
          <a:lstStyle/>
          <a:p>
            <a:r>
              <a:rPr lang="en-US" b="1" dirty="0"/>
              <a:t>Academic Affairs</a:t>
            </a:r>
          </a:p>
        </p:txBody>
      </p:sp>
    </p:spTree>
    <p:extLst>
      <p:ext uri="{BB962C8B-B14F-4D97-AF65-F5344CB8AC3E}">
        <p14:creationId xmlns:p14="http://schemas.microsoft.com/office/powerpoint/2010/main" val="1287884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74" y="304801"/>
            <a:ext cx="10075178" cy="1431720"/>
          </a:xfrm>
        </p:spPr>
        <p:txBody>
          <a:bodyPr>
            <a:normAutofit fontScale="90000"/>
          </a:bodyPr>
          <a:lstStyle/>
          <a:p>
            <a:pPr marL="285750" lvl="0" indent="-285750" algn="r"/>
            <a:br>
              <a:rPr lang="en-US" sz="3200" dirty="0"/>
            </a:br>
            <a:r>
              <a:rPr lang="en-US" b="1" i="1" dirty="0">
                <a:solidFill>
                  <a:schemeClr val="accent2"/>
                </a:solidFill>
              </a:rPr>
              <a:t>ANNUAL PROCESSES:  </a:t>
            </a:r>
            <a:br>
              <a:rPr lang="en-US" sz="3200" b="1" i="1" dirty="0"/>
            </a:br>
            <a:r>
              <a:rPr lang="en-US" sz="2400" b="1" u="sng" dirty="0"/>
              <a:t>BUDGET OFFICE and ACADEMIC AFFAIRS RESPONSIBILITIES</a:t>
            </a:r>
            <a:br>
              <a:rPr lang="en-US" b="1" i="1" u="sng" dirty="0"/>
            </a:br>
            <a:endParaRPr lang="en-US" dirty="0"/>
          </a:p>
        </p:txBody>
      </p:sp>
      <p:sp>
        <p:nvSpPr>
          <p:cNvPr id="4" name="Content Placeholder 3"/>
          <p:cNvSpPr>
            <a:spLocks noGrp="1"/>
          </p:cNvSpPr>
          <p:nvPr>
            <p:ph sz="half" idx="2"/>
          </p:nvPr>
        </p:nvSpPr>
        <p:spPr>
          <a:xfrm>
            <a:off x="1249959" y="1870745"/>
            <a:ext cx="10444293" cy="4682455"/>
          </a:xfrm>
        </p:spPr>
        <p:txBody>
          <a:bodyPr>
            <a:normAutofit/>
          </a:bodyPr>
          <a:lstStyle/>
          <a:p>
            <a:pPr lvl="0">
              <a:buFont typeface="Wingdings" panose="05000000000000000000" pitchFamily="2" charset="2"/>
              <a:buChar char="Ø"/>
            </a:pPr>
            <a:r>
              <a:rPr lang="en-US" sz="2400" b="1" dirty="0">
                <a:solidFill>
                  <a:schemeClr val="tx1">
                    <a:lumMod val="50000"/>
                    <a:lumOff val="50000"/>
                  </a:schemeClr>
                </a:solidFill>
              </a:rPr>
              <a:t>The Budget Office reconciles (true ups) student course fees on Spring census date and at year end, </a:t>
            </a:r>
            <a:r>
              <a:rPr lang="en-US" sz="2400" dirty="0">
                <a:solidFill>
                  <a:schemeClr val="tx1">
                    <a:lumMod val="50000"/>
                    <a:lumOff val="50000"/>
                  </a:schemeClr>
                </a:solidFill>
              </a:rPr>
              <a:t>this results in a ONE-TIME budget transfer in or out of the DEPT ID based on actual enrollment.</a:t>
            </a:r>
          </a:p>
          <a:p>
            <a:pPr lvl="0">
              <a:buFont typeface="Wingdings" panose="05000000000000000000" pitchFamily="2" charset="2"/>
              <a:buChar char="Ø"/>
            </a:pPr>
            <a:r>
              <a:rPr lang="en-US" sz="2400" b="1" dirty="0">
                <a:solidFill>
                  <a:schemeClr val="tx1">
                    <a:lumMod val="50000"/>
                    <a:lumOff val="50000"/>
                  </a:schemeClr>
                </a:solidFill>
              </a:rPr>
              <a:t>Restores budget balance as one-time funds, student fees are a mandatory carry forward </a:t>
            </a:r>
            <a:r>
              <a:rPr lang="en-US" sz="2400" dirty="0">
                <a:solidFill>
                  <a:schemeClr val="tx1">
                    <a:lumMod val="50000"/>
                    <a:lumOff val="50000"/>
                  </a:schemeClr>
                </a:solidFill>
              </a:rPr>
              <a:t>to the same student fee DEPT ID, they remain designated funds and cannot be used to fund other activities.</a:t>
            </a:r>
          </a:p>
          <a:p>
            <a:pPr lvl="0">
              <a:buFont typeface="Wingdings" panose="05000000000000000000" pitchFamily="2" charset="2"/>
              <a:buChar char="Ø"/>
            </a:pPr>
            <a:r>
              <a:rPr lang="en-US" sz="2400" b="1" dirty="0">
                <a:solidFill>
                  <a:schemeClr val="tx1">
                    <a:lumMod val="50000"/>
                    <a:lumOff val="50000"/>
                  </a:schemeClr>
                </a:solidFill>
              </a:rPr>
              <a:t>Most academic departments have separate DEPT IDs to manage course fees</a:t>
            </a:r>
            <a:r>
              <a:rPr lang="en-US" sz="2400" dirty="0">
                <a:solidFill>
                  <a:schemeClr val="tx1">
                    <a:lumMod val="50000"/>
                    <a:lumOff val="50000"/>
                  </a:schemeClr>
                </a:solidFill>
              </a:rPr>
              <a:t>, work with Academic Affairs and Accounting for new DEPT ID if needed.</a:t>
            </a:r>
          </a:p>
          <a:p>
            <a:pPr>
              <a:buFont typeface="Wingdings" panose="05000000000000000000" pitchFamily="2" charset="2"/>
              <a:buChar char="Ø"/>
            </a:pPr>
            <a:r>
              <a:rPr lang="en-US" sz="2400" b="1" dirty="0">
                <a:solidFill>
                  <a:schemeClr val="tx1">
                    <a:lumMod val="50000"/>
                    <a:lumOff val="50000"/>
                  </a:schemeClr>
                </a:solidFill>
              </a:rPr>
              <a:t>Train new staff and administrators </a:t>
            </a:r>
            <a:r>
              <a:rPr lang="en-US" sz="2400" dirty="0">
                <a:solidFill>
                  <a:schemeClr val="tx1">
                    <a:lumMod val="50000"/>
                    <a:lumOff val="50000"/>
                  </a:schemeClr>
                </a:solidFill>
              </a:rPr>
              <a:t>on student fee guidelines as needed.</a:t>
            </a:r>
          </a:p>
          <a:p>
            <a:pPr lvl="0">
              <a:buFont typeface="Wingdings" panose="05000000000000000000" pitchFamily="2" charset="2"/>
              <a:buChar char="Ø"/>
            </a:pPr>
            <a:endParaRPr lang="en-US" sz="2400" dirty="0"/>
          </a:p>
          <a:p>
            <a:pPr lvl="0">
              <a:buFont typeface="Wingdings" panose="05000000000000000000" pitchFamily="2" charset="2"/>
              <a:buChar char="Ø"/>
            </a:pPr>
            <a:endParaRPr lang="en-US" sz="2400" dirty="0"/>
          </a:p>
          <a:p>
            <a:endParaRPr lang="en-US" dirty="0"/>
          </a:p>
        </p:txBody>
      </p:sp>
      <p:sp>
        <p:nvSpPr>
          <p:cNvPr id="5" name="Rectangle 4">
            <a:extLst>
              <a:ext uri="{FF2B5EF4-FFF2-40B4-BE49-F238E27FC236}">
                <a16:creationId xmlns:a16="http://schemas.microsoft.com/office/drawing/2014/main" id="{9338ECF6-82F2-4C4D-A8C2-DCA6FE508A96}"/>
              </a:ext>
            </a:extLst>
          </p:cNvPr>
          <p:cNvSpPr/>
          <p:nvPr/>
        </p:nvSpPr>
        <p:spPr>
          <a:xfrm>
            <a:off x="-151822" y="-34558"/>
            <a:ext cx="1256722" cy="6916956"/>
          </a:xfrm>
          <a:prstGeom prst="rect">
            <a:avLst/>
          </a:prstGeom>
          <a:gradFill>
            <a:gsLst>
              <a:gs pos="0">
                <a:schemeClr val="accent4"/>
              </a:gs>
              <a:gs pos="100000">
                <a:srgbClr val="0F4F8C"/>
              </a:gs>
              <a:gs pos="74000">
                <a:schemeClr val="accent2"/>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Tree>
    <p:extLst>
      <p:ext uri="{BB962C8B-B14F-4D97-AF65-F5344CB8AC3E}">
        <p14:creationId xmlns:p14="http://schemas.microsoft.com/office/powerpoint/2010/main" val="399060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41817" y="805281"/>
            <a:ext cx="2284655" cy="5494851"/>
          </a:xfrm>
          <a:prstGeom prst="rect">
            <a:avLst/>
          </a:prstGeom>
          <a:noFill/>
          <a:ln w="76200">
            <a:solidFill>
              <a:schemeClr val="tx1"/>
            </a:solidFill>
          </a:ln>
        </p:spPr>
        <p:txBody>
          <a:bodyPr wrap="square" rtlCol="0">
            <a:spAutoFit/>
          </a:bodyPr>
          <a:lstStyle/>
          <a:p>
            <a:pPr algn="ctr"/>
            <a:r>
              <a:rPr lang="en-US" b="1" dirty="0"/>
              <a:t>Forecast revenue on anticipated enrollment  </a:t>
            </a:r>
            <a:r>
              <a:rPr lang="en-US" dirty="0"/>
              <a:t>(use correct revenue code)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 </a:t>
            </a:r>
            <a:r>
              <a:rPr lang="en-US" b="1" dirty="0"/>
              <a:t>Forecast expenses reconciled to revenue </a:t>
            </a:r>
            <a:r>
              <a:rPr lang="en-US" dirty="0"/>
              <a:t>(use correct expense code)</a:t>
            </a:r>
          </a:p>
        </p:txBody>
      </p:sp>
      <p:sp>
        <p:nvSpPr>
          <p:cNvPr id="4" name="TextBox 3"/>
          <p:cNvSpPr txBox="1"/>
          <p:nvPr/>
        </p:nvSpPr>
        <p:spPr>
          <a:xfrm>
            <a:off x="293295" y="314276"/>
            <a:ext cx="8643101" cy="830997"/>
          </a:xfrm>
          <a:prstGeom prst="rect">
            <a:avLst/>
          </a:prstGeom>
          <a:noFill/>
        </p:spPr>
        <p:txBody>
          <a:bodyPr wrap="square" rtlCol="0">
            <a:spAutoFit/>
          </a:bodyPr>
          <a:lstStyle/>
          <a:p>
            <a:r>
              <a:rPr lang="en-US" sz="2400" b="1" dirty="0">
                <a:solidFill>
                  <a:schemeClr val="accent2"/>
                </a:solidFill>
              </a:rPr>
              <a:t>Example of Annual Non-Discretionary Submission Forms – use for all EXCEPT AE&amp;SS fees):</a:t>
            </a:r>
          </a:p>
        </p:txBody>
      </p:sp>
      <p:cxnSp>
        <p:nvCxnSpPr>
          <p:cNvPr id="5" name="Straight Arrow Connector 4"/>
          <p:cNvCxnSpPr>
            <a:cxnSpLocks/>
          </p:cNvCxnSpPr>
          <p:nvPr/>
        </p:nvCxnSpPr>
        <p:spPr>
          <a:xfrm>
            <a:off x="8899884" y="2105442"/>
            <a:ext cx="818093"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8936396" y="4366291"/>
            <a:ext cx="781581"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8CD7B14-E5A2-46F5-9397-24D217471BAC}"/>
              </a:ext>
            </a:extLst>
          </p:cNvPr>
          <p:cNvPicPr>
            <a:picLocks noChangeAspect="1"/>
          </p:cNvPicPr>
          <p:nvPr/>
        </p:nvPicPr>
        <p:blipFill>
          <a:blip r:embed="rId2"/>
          <a:stretch>
            <a:fillRect/>
          </a:stretch>
        </p:blipFill>
        <p:spPr>
          <a:xfrm>
            <a:off x="396919" y="1142435"/>
            <a:ext cx="8435853" cy="5401289"/>
          </a:xfrm>
          <a:prstGeom prst="rect">
            <a:avLst/>
          </a:prstGeom>
        </p:spPr>
      </p:pic>
    </p:spTree>
    <p:extLst>
      <p:ext uri="{BB962C8B-B14F-4D97-AF65-F5344CB8AC3E}">
        <p14:creationId xmlns:p14="http://schemas.microsoft.com/office/powerpoint/2010/main" val="156493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9B8F0-7034-4BC7-89A8-6A6813FC4963}"/>
              </a:ext>
            </a:extLst>
          </p:cNvPr>
          <p:cNvSpPr>
            <a:spLocks noGrp="1"/>
          </p:cNvSpPr>
          <p:nvPr>
            <p:ph type="title"/>
          </p:nvPr>
        </p:nvSpPr>
        <p:spPr>
          <a:xfrm>
            <a:off x="159391" y="113252"/>
            <a:ext cx="10208581" cy="1807828"/>
          </a:xfrm>
        </p:spPr>
        <p:txBody>
          <a:bodyPr>
            <a:noAutofit/>
          </a:bodyPr>
          <a:lstStyle/>
          <a:p>
            <a:r>
              <a:rPr lang="en-US" sz="2400" b="1" i="1" dirty="0">
                <a:solidFill>
                  <a:schemeClr val="accent2"/>
                </a:solidFill>
              </a:rPr>
              <a:t>ACADEMIC EXCELLENCE AND STUDENT SUCCESS FEES </a:t>
            </a:r>
            <a:br>
              <a:rPr lang="en-US" sz="2400" b="0" i="0" dirty="0">
                <a:solidFill>
                  <a:srgbClr val="222222"/>
                </a:solidFill>
                <a:effectLst/>
                <a:latin typeface="Roboto" panose="02000000000000000000" pitchFamily="2" charset="0"/>
              </a:rPr>
            </a:br>
            <a:br>
              <a:rPr lang="en-US" sz="1600" b="0" i="0" dirty="0">
                <a:solidFill>
                  <a:srgbClr val="222222"/>
                </a:solidFill>
                <a:effectLst/>
                <a:latin typeface="Roboto" panose="02000000000000000000" pitchFamily="2" charset="0"/>
              </a:rPr>
            </a:br>
            <a:r>
              <a:rPr lang="en-US" sz="1400" b="0" i="0" dirty="0">
                <a:solidFill>
                  <a:srgbClr val="222222"/>
                </a:solidFill>
                <a:effectLst/>
                <a:latin typeface="Roboto" panose="02000000000000000000" pitchFamily="2" charset="0"/>
              </a:rPr>
              <a:t>The Academic Excellence and Student Success (AE&amp;SS) fee was established by </a:t>
            </a:r>
            <a:r>
              <a:rPr lang="en-US" sz="1400" b="0" i="0" u="none" strike="noStrike" dirty="0">
                <a:solidFill>
                  <a:srgbClr val="BC441B"/>
                </a:solidFill>
                <a:effectLst/>
                <a:latin typeface="Roboto" panose="02000000000000000000" pitchFamily="2" charset="0"/>
                <a:hlinkClick r:id="rId2" tooltip="Executive Order (EO) 1086"/>
              </a:rPr>
              <a:t>Executive Order (EO) 1086</a:t>
            </a:r>
            <a:r>
              <a:rPr lang="en-US" sz="1400" b="0" i="0" dirty="0">
                <a:solidFill>
                  <a:srgbClr val="222222"/>
                </a:solidFill>
                <a:effectLst/>
                <a:latin typeface="Roboto" panose="02000000000000000000" pitchFamily="2" charset="0"/>
              </a:rPr>
              <a:t> on June 18, 2013. </a:t>
            </a:r>
            <a:r>
              <a:rPr lang="en-US" sz="1400" b="1" i="0" dirty="0">
                <a:solidFill>
                  <a:srgbClr val="222222"/>
                </a:solidFill>
                <a:effectLst/>
                <a:latin typeface="Roboto" panose="02000000000000000000" pitchFamily="2" charset="0"/>
              </a:rPr>
              <a:t>The fee is designed to support student learning and engagement; and to ensure that students graduate in a timely manner with the tools to be successful in their chosen careers. The fee has been used for additional course sections, undergraduate advising, career support, academic support, and student life and recreational opportunities. </a:t>
            </a:r>
            <a:r>
              <a:rPr lang="en-US" sz="1400" b="0" i="0" dirty="0">
                <a:solidFill>
                  <a:srgbClr val="222222"/>
                </a:solidFill>
                <a:effectLst/>
                <a:latin typeface="Roboto" panose="02000000000000000000" pitchFamily="2" charset="0"/>
              </a:rPr>
              <a:t>It has preserved our student-centered mission, vision and values, and provides students increased opportunities for success.</a:t>
            </a:r>
            <a:endParaRPr lang="en-US" sz="1200" dirty="0">
              <a:solidFill>
                <a:schemeClr val="accent1">
                  <a:lumMod val="60000"/>
                  <a:lumOff val="40000"/>
                </a:schemeClr>
              </a:solidFill>
            </a:endParaRPr>
          </a:p>
        </p:txBody>
      </p:sp>
      <p:sp>
        <p:nvSpPr>
          <p:cNvPr id="4" name="Text Placeholder 3">
            <a:extLst>
              <a:ext uri="{FF2B5EF4-FFF2-40B4-BE49-F238E27FC236}">
                <a16:creationId xmlns:a16="http://schemas.microsoft.com/office/drawing/2014/main" id="{9BC02AE3-BE6A-4853-AFFA-50AC0F555D11}"/>
              </a:ext>
            </a:extLst>
          </p:cNvPr>
          <p:cNvSpPr>
            <a:spLocks noGrp="1"/>
          </p:cNvSpPr>
          <p:nvPr>
            <p:ph type="body" idx="1"/>
          </p:nvPr>
        </p:nvSpPr>
        <p:spPr>
          <a:xfrm>
            <a:off x="0" y="1761688"/>
            <a:ext cx="3800212" cy="576262"/>
          </a:xfrm>
        </p:spPr>
        <p:txBody>
          <a:bodyPr/>
          <a:lstStyle/>
          <a:p>
            <a:r>
              <a:rPr lang="en-US" b="1" dirty="0">
                <a:solidFill>
                  <a:schemeClr val="accent2"/>
                </a:solidFill>
              </a:rPr>
              <a:t>Process</a:t>
            </a:r>
          </a:p>
        </p:txBody>
      </p:sp>
      <p:sp>
        <p:nvSpPr>
          <p:cNvPr id="5" name="Content Placeholder 4">
            <a:extLst>
              <a:ext uri="{FF2B5EF4-FFF2-40B4-BE49-F238E27FC236}">
                <a16:creationId xmlns:a16="http://schemas.microsoft.com/office/drawing/2014/main" id="{3A2DC50B-0CA4-4C03-8992-5B30535D0149}"/>
              </a:ext>
            </a:extLst>
          </p:cNvPr>
          <p:cNvSpPr>
            <a:spLocks noGrp="1"/>
          </p:cNvSpPr>
          <p:nvPr>
            <p:ph sz="half" idx="2"/>
          </p:nvPr>
        </p:nvSpPr>
        <p:spPr>
          <a:xfrm>
            <a:off x="1" y="2382473"/>
            <a:ext cx="3994411" cy="4362276"/>
          </a:xfrm>
        </p:spPr>
        <p:txBody>
          <a:bodyPr>
            <a:normAutofit fontScale="92500" lnSpcReduction="10000"/>
          </a:bodyPr>
          <a:lstStyle/>
          <a:p>
            <a:r>
              <a:rPr lang="en-US" sz="1200" b="1" dirty="0">
                <a:latin typeface="+mj-lt"/>
              </a:rPr>
              <a:t>AE&amp;SS is a Category II Fee. </a:t>
            </a:r>
          </a:p>
          <a:p>
            <a:r>
              <a:rPr lang="en-US" sz="1200" b="1" dirty="0">
                <a:latin typeface="+mj-lt"/>
              </a:rPr>
              <a:t>We used 48511 fund to budget and manage these funds at the time they were established</a:t>
            </a:r>
          </a:p>
          <a:p>
            <a:r>
              <a:rPr lang="en-US" sz="1200" b="1" dirty="0">
                <a:latin typeface="+mj-lt"/>
              </a:rPr>
              <a:t>Difficult to manage in a separate fund so currently we use 48500 fund and the Budget Office reports in 48511 fund based on the annual division plan</a:t>
            </a:r>
          </a:p>
          <a:p>
            <a:r>
              <a:rPr lang="en-US" sz="1200" b="1" dirty="0">
                <a:latin typeface="+mj-lt"/>
              </a:rPr>
              <a:t>We are still required to manage these funds AS IF we are using a separate fund</a:t>
            </a:r>
          </a:p>
          <a:p>
            <a:r>
              <a:rPr lang="en-US" sz="1200" b="1" dirty="0">
                <a:latin typeface="+mj-lt"/>
              </a:rPr>
              <a:t>Budget amount allocated for AE&amp;SS on the BBR with 48500 funds based on the guidelines, confirm you are expensing as you budgeted</a:t>
            </a:r>
          </a:p>
          <a:p>
            <a:r>
              <a:rPr lang="en-US" sz="1200" b="1" dirty="0">
                <a:latin typeface="+mj-lt"/>
              </a:rPr>
              <a:t>While benefits are in a central pool, for reporting of these funds if it was budgeted to a salary line, </a:t>
            </a:r>
            <a:r>
              <a:rPr lang="en-US" sz="1200" b="1" dirty="0">
                <a:solidFill>
                  <a:srgbClr val="FF0000"/>
                </a:solidFill>
                <a:latin typeface="+mj-lt"/>
              </a:rPr>
              <a:t>benefits are added centrally to reflect the true cost for reporting purposes (on the website and CO)</a:t>
            </a:r>
          </a:p>
          <a:p>
            <a:r>
              <a:rPr lang="en-US" sz="1200" b="1" dirty="0">
                <a:latin typeface="+mj-lt"/>
              </a:rPr>
              <a:t>Use of fees is posted annually on our website and reported to the Chancellor’s Office</a:t>
            </a:r>
          </a:p>
          <a:p>
            <a:r>
              <a:rPr lang="en-US" sz="1200" b="1" dirty="0">
                <a:solidFill>
                  <a:srgbClr val="FF0000"/>
                </a:solidFill>
                <a:latin typeface="+mj-lt"/>
              </a:rPr>
              <a:t>If fees are used for the lecturer budget, we report the courses online that are funded, please confirm they are correct annually (online) and that you really are expensing the amount budgeted to those courses or revise/update as needed.</a:t>
            </a:r>
          </a:p>
          <a:p>
            <a:endParaRPr lang="en-US" dirty="0"/>
          </a:p>
        </p:txBody>
      </p:sp>
      <p:sp>
        <p:nvSpPr>
          <p:cNvPr id="6" name="Text Placeholder 5">
            <a:extLst>
              <a:ext uri="{FF2B5EF4-FFF2-40B4-BE49-F238E27FC236}">
                <a16:creationId xmlns:a16="http://schemas.microsoft.com/office/drawing/2014/main" id="{8AB7B72F-8507-4D9A-BFE0-5A103D8135C6}"/>
              </a:ext>
            </a:extLst>
          </p:cNvPr>
          <p:cNvSpPr>
            <a:spLocks noGrp="1"/>
          </p:cNvSpPr>
          <p:nvPr>
            <p:ph type="body" sz="quarter" idx="3"/>
          </p:nvPr>
        </p:nvSpPr>
        <p:spPr>
          <a:xfrm>
            <a:off x="3994411" y="1828801"/>
            <a:ext cx="5279589" cy="576262"/>
          </a:xfrm>
        </p:spPr>
        <p:txBody>
          <a:bodyPr/>
          <a:lstStyle/>
          <a:p>
            <a:r>
              <a:rPr lang="en-US" b="1" dirty="0">
                <a:solidFill>
                  <a:schemeClr val="accent2"/>
                </a:solidFill>
              </a:rPr>
              <a:t>Reporting:</a:t>
            </a:r>
          </a:p>
        </p:txBody>
      </p:sp>
      <p:sp>
        <p:nvSpPr>
          <p:cNvPr id="7" name="Content Placeholder 6">
            <a:extLst>
              <a:ext uri="{FF2B5EF4-FFF2-40B4-BE49-F238E27FC236}">
                <a16:creationId xmlns:a16="http://schemas.microsoft.com/office/drawing/2014/main" id="{90960687-AA2F-43D2-86BA-A1C0127132FA}"/>
              </a:ext>
            </a:extLst>
          </p:cNvPr>
          <p:cNvSpPr>
            <a:spLocks noGrp="1"/>
          </p:cNvSpPr>
          <p:nvPr>
            <p:ph sz="quarter" idx="4"/>
          </p:nvPr>
        </p:nvSpPr>
        <p:spPr>
          <a:xfrm>
            <a:off x="3994412" y="2382473"/>
            <a:ext cx="5279589" cy="1046527"/>
          </a:xfrm>
        </p:spPr>
        <p:txBody>
          <a:bodyPr>
            <a:normAutofit fontScale="92500" lnSpcReduction="10000"/>
          </a:bodyPr>
          <a:lstStyle/>
          <a:p>
            <a:r>
              <a:rPr lang="en-US" sz="1100" b="1" dirty="0">
                <a:latin typeface="+mj-lt"/>
              </a:rPr>
              <a:t>LINKS:</a:t>
            </a:r>
          </a:p>
          <a:p>
            <a:pPr lvl="1"/>
            <a:r>
              <a:rPr lang="en-US" sz="1100" b="1" dirty="0">
                <a:solidFill>
                  <a:schemeClr val="accent1">
                    <a:lumMod val="60000"/>
                    <a:lumOff val="40000"/>
                  </a:schemeClr>
                </a:solidFill>
                <a:latin typeface="+mj-lt"/>
                <a:hlinkClick r:id="rId3"/>
              </a:rPr>
              <a:t>CSU San Marcos Academic Excellence &amp; Student Success Fee (AE&amp;SS)</a:t>
            </a:r>
            <a:endParaRPr lang="en-US" sz="1100" b="1" dirty="0">
              <a:solidFill>
                <a:schemeClr val="accent1">
                  <a:lumMod val="60000"/>
                  <a:lumOff val="40000"/>
                </a:schemeClr>
              </a:solidFill>
              <a:latin typeface="+mj-lt"/>
            </a:endParaRPr>
          </a:p>
          <a:p>
            <a:pPr marL="457200" lvl="1" indent="0">
              <a:buNone/>
            </a:pPr>
            <a:endParaRPr lang="en-US" sz="1100" b="1" dirty="0">
              <a:solidFill>
                <a:schemeClr val="accent1">
                  <a:lumMod val="60000"/>
                  <a:lumOff val="40000"/>
                </a:schemeClr>
              </a:solidFill>
              <a:latin typeface="+mj-lt"/>
            </a:endParaRPr>
          </a:p>
          <a:p>
            <a:pPr lvl="1"/>
            <a:r>
              <a:rPr lang="en-US" sz="1100" b="1" dirty="0">
                <a:solidFill>
                  <a:schemeClr val="accent2"/>
                </a:solidFill>
                <a:latin typeface="+mj-lt"/>
                <a:hlinkClick r:id="rId4"/>
              </a:rPr>
              <a:t>CSU Budget Office – Student Success Fees</a:t>
            </a:r>
            <a:endParaRPr lang="en-US" sz="1100" dirty="0">
              <a:solidFill>
                <a:schemeClr val="accent2"/>
              </a:solidFill>
              <a:latin typeface="+mj-lt"/>
            </a:endParaRPr>
          </a:p>
          <a:p>
            <a:pPr marL="0" indent="0">
              <a:buNone/>
            </a:pPr>
            <a:endParaRPr lang="en-US" dirty="0"/>
          </a:p>
        </p:txBody>
      </p:sp>
      <p:sp>
        <p:nvSpPr>
          <p:cNvPr id="8" name="Rectangle 7">
            <a:extLst>
              <a:ext uri="{FF2B5EF4-FFF2-40B4-BE49-F238E27FC236}">
                <a16:creationId xmlns:a16="http://schemas.microsoft.com/office/drawing/2014/main" id="{8B2513B1-B8EB-43AB-925F-2566007D7DDC}"/>
              </a:ext>
            </a:extLst>
          </p:cNvPr>
          <p:cNvSpPr/>
          <p:nvPr/>
        </p:nvSpPr>
        <p:spPr>
          <a:xfrm>
            <a:off x="10367972" y="0"/>
            <a:ext cx="1256722" cy="6916956"/>
          </a:xfrm>
          <a:prstGeom prst="rect">
            <a:avLst/>
          </a:prstGeom>
          <a:gradFill>
            <a:gsLst>
              <a:gs pos="0">
                <a:schemeClr val="accent4"/>
              </a:gs>
              <a:gs pos="100000">
                <a:srgbClr val="0F4F8C"/>
              </a:gs>
              <a:gs pos="74000">
                <a:schemeClr val="accent2"/>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pic>
        <p:nvPicPr>
          <p:cNvPr id="2" name="Picture 1">
            <a:extLst>
              <a:ext uri="{FF2B5EF4-FFF2-40B4-BE49-F238E27FC236}">
                <a16:creationId xmlns:a16="http://schemas.microsoft.com/office/drawing/2014/main" id="{C8BAB349-70D8-41AE-9156-3F85024C003B}"/>
              </a:ext>
            </a:extLst>
          </p:cNvPr>
          <p:cNvPicPr>
            <a:picLocks noChangeAspect="1"/>
          </p:cNvPicPr>
          <p:nvPr/>
        </p:nvPicPr>
        <p:blipFill>
          <a:blip r:embed="rId5"/>
          <a:stretch>
            <a:fillRect/>
          </a:stretch>
        </p:blipFill>
        <p:spPr>
          <a:xfrm>
            <a:off x="4141627" y="3241565"/>
            <a:ext cx="5957025" cy="3503183"/>
          </a:xfrm>
          <a:prstGeom prst="rect">
            <a:avLst/>
          </a:prstGeom>
        </p:spPr>
      </p:pic>
    </p:spTree>
    <p:extLst>
      <p:ext uri="{BB962C8B-B14F-4D97-AF65-F5344CB8AC3E}">
        <p14:creationId xmlns:p14="http://schemas.microsoft.com/office/powerpoint/2010/main" val="237493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1" y="66675"/>
            <a:ext cx="9789952" cy="809625"/>
          </a:xfrm>
        </p:spPr>
        <p:txBody>
          <a:bodyPr>
            <a:normAutofit/>
          </a:bodyPr>
          <a:lstStyle/>
          <a:p>
            <a:r>
              <a:rPr lang="en-US" b="1" dirty="0">
                <a:solidFill>
                  <a:schemeClr val="accent2"/>
                </a:solidFill>
              </a:rPr>
              <a:t>22/23 AA Non-Discretionary / Student Fees</a:t>
            </a:r>
          </a:p>
        </p:txBody>
      </p:sp>
      <p:graphicFrame>
        <p:nvGraphicFramePr>
          <p:cNvPr id="7" name="Table 6">
            <a:extLst>
              <a:ext uri="{FF2B5EF4-FFF2-40B4-BE49-F238E27FC236}">
                <a16:creationId xmlns:a16="http://schemas.microsoft.com/office/drawing/2014/main" id="{C3167908-1EB8-44AB-BCA5-077942C3C77C}"/>
              </a:ext>
            </a:extLst>
          </p:cNvPr>
          <p:cNvGraphicFramePr>
            <a:graphicFrameLocks noGrp="1"/>
          </p:cNvGraphicFramePr>
          <p:nvPr>
            <p:extLst>
              <p:ext uri="{D42A27DB-BD31-4B8C-83A1-F6EECF244321}">
                <p14:modId xmlns:p14="http://schemas.microsoft.com/office/powerpoint/2010/main" val="2245578434"/>
              </p:ext>
            </p:extLst>
          </p:nvPr>
        </p:nvGraphicFramePr>
        <p:xfrm>
          <a:off x="343949" y="876299"/>
          <a:ext cx="9160777" cy="5915028"/>
        </p:xfrm>
        <a:graphic>
          <a:graphicData uri="http://schemas.openxmlformats.org/drawingml/2006/table">
            <a:tbl>
              <a:tblPr/>
              <a:tblGrid>
                <a:gridCol w="631098">
                  <a:extLst>
                    <a:ext uri="{9D8B030D-6E8A-4147-A177-3AD203B41FA5}">
                      <a16:colId xmlns:a16="http://schemas.microsoft.com/office/drawing/2014/main" val="3935615978"/>
                    </a:ext>
                  </a:extLst>
                </a:gridCol>
                <a:gridCol w="1380526">
                  <a:extLst>
                    <a:ext uri="{9D8B030D-6E8A-4147-A177-3AD203B41FA5}">
                      <a16:colId xmlns:a16="http://schemas.microsoft.com/office/drawing/2014/main" val="1382757617"/>
                    </a:ext>
                  </a:extLst>
                </a:gridCol>
                <a:gridCol w="1893293">
                  <a:extLst>
                    <a:ext uri="{9D8B030D-6E8A-4147-A177-3AD203B41FA5}">
                      <a16:colId xmlns:a16="http://schemas.microsoft.com/office/drawing/2014/main" val="496422967"/>
                    </a:ext>
                  </a:extLst>
                </a:gridCol>
                <a:gridCol w="1449553">
                  <a:extLst>
                    <a:ext uri="{9D8B030D-6E8A-4147-A177-3AD203B41FA5}">
                      <a16:colId xmlns:a16="http://schemas.microsoft.com/office/drawing/2014/main" val="1641212060"/>
                    </a:ext>
                  </a:extLst>
                </a:gridCol>
                <a:gridCol w="1498857">
                  <a:extLst>
                    <a:ext uri="{9D8B030D-6E8A-4147-A177-3AD203B41FA5}">
                      <a16:colId xmlns:a16="http://schemas.microsoft.com/office/drawing/2014/main" val="1681211533"/>
                    </a:ext>
                  </a:extLst>
                </a:gridCol>
                <a:gridCol w="1459413">
                  <a:extLst>
                    <a:ext uri="{9D8B030D-6E8A-4147-A177-3AD203B41FA5}">
                      <a16:colId xmlns:a16="http://schemas.microsoft.com/office/drawing/2014/main" val="4240756115"/>
                    </a:ext>
                  </a:extLst>
                </a:gridCol>
                <a:gridCol w="848037">
                  <a:extLst>
                    <a:ext uri="{9D8B030D-6E8A-4147-A177-3AD203B41FA5}">
                      <a16:colId xmlns:a16="http://schemas.microsoft.com/office/drawing/2014/main" val="1677032770"/>
                    </a:ext>
                  </a:extLst>
                </a:gridCol>
              </a:tblGrid>
              <a:tr h="204583">
                <a:tc>
                  <a:txBody>
                    <a:bodyPr/>
                    <a:lstStyle/>
                    <a:p>
                      <a:pPr algn="l" fontAlgn="b"/>
                      <a:r>
                        <a:rPr lang="en-US" sz="1000" b="1" i="0" u="none" strike="noStrike">
                          <a:solidFill>
                            <a:srgbClr val="000000"/>
                          </a:solidFill>
                          <a:effectLst/>
                          <a:latin typeface="Calibri" panose="020F0502020204030204" pitchFamily="34" charset="0"/>
                        </a:rPr>
                        <a:t>Year</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Unit</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Description</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Revenue Account</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Dept ID</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EO#/Guidelines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Category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16083"/>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CEHHS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Credential Program App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501826</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1313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785282"/>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CEHHS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Course Fee Kinesiology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501849</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1317</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273510"/>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CEHHS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LVN-BSN Skills Assessment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501877</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Inactive</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3167736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CHABSS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Course Fee Music</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501841</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1327</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EO 1025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490270"/>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CHABSS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Course Fee Psychology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501857</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1328</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768286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CHABSS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Course Fee Art, Media, Design</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501886</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1329</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EO 1025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532360"/>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CHABSS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Course Fee Theatre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501885</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1384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EO 1025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3438340"/>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CHABSS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VPA Equipment Late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501873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1386</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08257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CoBA</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Professional Program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Calibri" panose="020F0502020204030204" pitchFamily="34" charset="0"/>
                        </a:rPr>
                        <a:t>501201</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1280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905061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CoBA</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Professional Program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501201</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1280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63203"/>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CoBA</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Professional Program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501201</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1280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2963729"/>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CoBA</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Professional Prog Fee Waiver</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501865</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1280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533097"/>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CSTEM</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Course Fee Biology (I)</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501837</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1314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EO 1004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081877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CSTEM</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Course Fee Chemistry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501838</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1315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EO 1025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084768"/>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CSTEM</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Chem Lab Breakage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501863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1315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6462844"/>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CSTEM</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Course Fee Physics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501839</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1316</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EO 1025</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981026"/>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CSTEM</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Course Fee Biology (II)</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501837</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1321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EO 1004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015818"/>
                  </a:ext>
                </a:extLst>
              </a:tr>
              <a:tr h="204583">
                <a:tc>
                  <a:txBody>
                    <a:bodyPr/>
                    <a:lstStyle/>
                    <a:p>
                      <a:pPr algn="l" fontAlgn="b"/>
                      <a:r>
                        <a:rPr lang="en-US" sz="900" b="0" i="0" u="none" strike="noStrike" dirty="0">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LIBRARY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Thesis Services Fee</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501862</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1311</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999484"/>
                  </a:ext>
                </a:extLst>
              </a:tr>
              <a:tr h="204583">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LIBRARY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Library Fines  </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501881</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1148</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1102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4</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51055142"/>
                  </a:ext>
                </a:extLst>
              </a:tr>
              <a:tr h="305286">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LIBRARY</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Career/Writing/Math $20 1079</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501866</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1079</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EL MOU</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951454"/>
                  </a:ext>
                </a:extLst>
              </a:tr>
              <a:tr h="305286">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OUGS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Career/Writing/Math $12 1358</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501866</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1358</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EL MOU</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33437447"/>
                  </a:ext>
                </a:extLst>
              </a:tr>
              <a:tr h="305286">
                <a:tc>
                  <a:txBody>
                    <a:bodyPr/>
                    <a:lstStyle/>
                    <a:p>
                      <a:pPr algn="l" fontAlgn="b"/>
                      <a:r>
                        <a:rPr lang="en-US" sz="900" b="0" i="0" u="none" strike="noStrike">
                          <a:solidFill>
                            <a:srgbClr val="000000"/>
                          </a:solidFill>
                          <a:effectLst/>
                          <a:latin typeface="Calibri" panose="020F0502020204030204" pitchFamily="34" charset="0"/>
                        </a:rPr>
                        <a:t>22/23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OUGS</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Career/Writing/Math $12 1203</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501866</a:t>
                      </a:r>
                    </a:p>
                  </a:txBody>
                  <a:tcPr marL="2958" marR="2958" marT="2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1203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EL MOU</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781120"/>
                  </a:ext>
                </a:extLst>
              </a:tr>
              <a:tr h="907510">
                <a:tc>
                  <a:txBody>
                    <a:bodyPr/>
                    <a:lstStyle/>
                    <a:p>
                      <a:pPr algn="l" fontAlgn="ctr"/>
                      <a:r>
                        <a:rPr lang="en-US" sz="900" b="0" i="0" u="none" strike="noStrike">
                          <a:solidFill>
                            <a:srgbClr val="000000"/>
                          </a:solidFill>
                          <a:effectLst/>
                          <a:latin typeface="Calibri" panose="020F0502020204030204" pitchFamily="34" charset="0"/>
                        </a:rPr>
                        <a:t>22/23</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CEHHS, CHABSS, CoBA, CSTEM, LIBRARY, OUGS, OGSR, ACADEMIC PROGRAMS &amp; ADVISING</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Academic Excellence and Student Success Fees (AE&amp;SS)</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Misc</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EO 1086</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1264991"/>
                  </a:ext>
                </a:extLst>
              </a:tr>
            </a:tbl>
          </a:graphicData>
        </a:graphic>
      </p:graphicFrame>
      <p:pic>
        <p:nvPicPr>
          <p:cNvPr id="3" name="Picture 2">
            <a:extLst>
              <a:ext uri="{FF2B5EF4-FFF2-40B4-BE49-F238E27FC236}">
                <a16:creationId xmlns:a16="http://schemas.microsoft.com/office/drawing/2014/main" id="{4F77CCF6-E05A-493B-A100-AE07B1F4503B}"/>
              </a:ext>
            </a:extLst>
          </p:cNvPr>
          <p:cNvPicPr>
            <a:picLocks noChangeAspect="1"/>
          </p:cNvPicPr>
          <p:nvPr/>
        </p:nvPicPr>
        <p:blipFill>
          <a:blip r:embed="rId2"/>
          <a:stretch>
            <a:fillRect/>
          </a:stretch>
        </p:blipFill>
        <p:spPr>
          <a:xfrm>
            <a:off x="10196646" y="0"/>
            <a:ext cx="1244712" cy="6858000"/>
          </a:xfrm>
          <a:prstGeom prst="rect">
            <a:avLst/>
          </a:prstGeom>
        </p:spPr>
      </p:pic>
    </p:spTree>
    <p:extLst>
      <p:ext uri="{BB962C8B-B14F-4D97-AF65-F5344CB8AC3E}">
        <p14:creationId xmlns:p14="http://schemas.microsoft.com/office/powerpoint/2010/main" val="366541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close up of a plant&#10;&#10;Description automatically generated">
            <a:extLst>
              <a:ext uri="{FF2B5EF4-FFF2-40B4-BE49-F238E27FC236}">
                <a16:creationId xmlns:a16="http://schemas.microsoft.com/office/drawing/2014/main" id="{71B29073-9AFD-0545-9F05-E5FE2C6A46F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577" r="8577"/>
          <a:stretch>
            <a:fillRect/>
          </a:stretch>
        </p:blipFill>
        <p:spPr>
          <a:xfrm>
            <a:off x="81115" y="122903"/>
            <a:ext cx="2834149" cy="5123838"/>
          </a:xfrm>
        </p:spPr>
      </p:pic>
      <p:sp>
        <p:nvSpPr>
          <p:cNvPr id="10" name="TextBox 9"/>
          <p:cNvSpPr txBox="1"/>
          <p:nvPr/>
        </p:nvSpPr>
        <p:spPr>
          <a:xfrm flipH="1">
            <a:off x="3676679" y="436246"/>
            <a:ext cx="7347709" cy="954107"/>
          </a:xfrm>
          <a:prstGeom prst="rect">
            <a:avLst/>
          </a:prstGeom>
          <a:noFill/>
        </p:spPr>
        <p:txBody>
          <a:bodyPr wrap="square" rtlCol="0">
            <a:spAutoFit/>
          </a:bodyPr>
          <a:lstStyle/>
          <a:p>
            <a:r>
              <a:rPr lang="en-US" sz="2800" b="1" spc="300" dirty="0">
                <a:solidFill>
                  <a:srgbClr val="424242"/>
                </a:solidFill>
                <a:latin typeface="+mj-lt"/>
              </a:rPr>
              <a:t>Data Warehouse report for Budget Office true ups</a:t>
            </a:r>
            <a:endParaRPr lang="en-US" sz="2800" b="1" spc="300" dirty="0">
              <a:solidFill>
                <a:schemeClr val="accent2"/>
              </a:solidFill>
              <a:latin typeface="+mj-lt"/>
            </a:endParaRPr>
          </a:p>
        </p:txBody>
      </p:sp>
      <p:grpSp>
        <p:nvGrpSpPr>
          <p:cNvPr id="13" name="Group 12"/>
          <p:cNvGrpSpPr/>
          <p:nvPr/>
        </p:nvGrpSpPr>
        <p:grpSpPr>
          <a:xfrm flipH="1">
            <a:off x="9547925" y="1141204"/>
            <a:ext cx="442477" cy="89878"/>
            <a:chOff x="2578099" y="1496680"/>
            <a:chExt cx="812801" cy="165100"/>
          </a:xfrm>
          <a:solidFill>
            <a:schemeClr val="bg1">
              <a:lumMod val="95000"/>
            </a:schemeClr>
          </a:solidFill>
        </p:grpSpPr>
        <p:sp>
          <p:nvSpPr>
            <p:cNvPr id="14" name="Oval 13"/>
            <p:cNvSpPr/>
            <p:nvPr/>
          </p:nvSpPr>
          <p:spPr>
            <a:xfrm>
              <a:off x="2578099" y="149668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5" name="Oval 14"/>
            <p:cNvSpPr/>
            <p:nvPr/>
          </p:nvSpPr>
          <p:spPr>
            <a:xfrm>
              <a:off x="2901950" y="149668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6" name="Oval 15"/>
            <p:cNvSpPr/>
            <p:nvPr/>
          </p:nvSpPr>
          <p:spPr>
            <a:xfrm>
              <a:off x="3225800" y="149668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pic>
        <p:nvPicPr>
          <p:cNvPr id="19" name="Picture 18">
            <a:extLst>
              <a:ext uri="{FF2B5EF4-FFF2-40B4-BE49-F238E27FC236}">
                <a16:creationId xmlns:a16="http://schemas.microsoft.com/office/drawing/2014/main" id="{CB6E0B71-735C-0240-9D9C-B6D849E91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pic>
        <p:nvPicPr>
          <p:cNvPr id="4" name="Picture 3">
            <a:extLst>
              <a:ext uri="{FF2B5EF4-FFF2-40B4-BE49-F238E27FC236}">
                <a16:creationId xmlns:a16="http://schemas.microsoft.com/office/drawing/2014/main" id="{ABB3E616-1AD7-4FDD-BE44-952D4F5E4CC5}"/>
              </a:ext>
            </a:extLst>
          </p:cNvPr>
          <p:cNvPicPr>
            <a:picLocks noChangeAspect="1"/>
          </p:cNvPicPr>
          <p:nvPr/>
        </p:nvPicPr>
        <p:blipFill>
          <a:blip r:embed="rId4"/>
          <a:stretch>
            <a:fillRect/>
          </a:stretch>
        </p:blipFill>
        <p:spPr>
          <a:xfrm>
            <a:off x="3040980" y="1390353"/>
            <a:ext cx="8888070" cy="5031401"/>
          </a:xfrm>
          <a:prstGeom prst="rect">
            <a:avLst/>
          </a:prstGeom>
        </p:spPr>
      </p:pic>
    </p:spTree>
    <p:extLst>
      <p:ext uri="{BB962C8B-B14F-4D97-AF65-F5344CB8AC3E}">
        <p14:creationId xmlns:p14="http://schemas.microsoft.com/office/powerpoint/2010/main" val="413260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walking down the street&#10;&#10;Description automatically generated">
            <a:extLst>
              <a:ext uri="{FF2B5EF4-FFF2-40B4-BE49-F238E27FC236}">
                <a16:creationId xmlns:a16="http://schemas.microsoft.com/office/drawing/2014/main" id="{6FBEE385-E8EC-C04B-A60A-D59BDB81B66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7805" b="7805"/>
          <a:stretch/>
        </p:blipFill>
        <p:spPr/>
      </p:pic>
      <p:sp>
        <p:nvSpPr>
          <p:cNvPr id="7" name="Freeform 6"/>
          <p:cNvSpPr/>
          <p:nvPr/>
        </p:nvSpPr>
        <p:spPr>
          <a:xfrm flipV="1">
            <a:off x="0" y="0"/>
            <a:ext cx="7388352" cy="6858000"/>
          </a:xfrm>
          <a:custGeom>
            <a:avLst/>
            <a:gdLst>
              <a:gd name="connsiteX0" fmla="*/ 0 w 6894576"/>
              <a:gd name="connsiteY0" fmla="*/ 6858000 h 6858000"/>
              <a:gd name="connsiteX1" fmla="*/ 3975377 w 6894576"/>
              <a:gd name="connsiteY1" fmla="*/ 6858000 h 6858000"/>
              <a:gd name="connsiteX2" fmla="*/ 4553712 w 6894576"/>
              <a:gd name="connsiteY2" fmla="*/ 6858000 h 6858000"/>
              <a:gd name="connsiteX3" fmla="*/ 6894576 w 6894576"/>
              <a:gd name="connsiteY3" fmla="*/ 6858000 h 6858000"/>
              <a:gd name="connsiteX4" fmla="*/ 2919199 w 6894576"/>
              <a:gd name="connsiteY4" fmla="*/ 0 h 6858000"/>
              <a:gd name="connsiteX5" fmla="*/ 0 w 68945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4576" h="6858000">
                <a:moveTo>
                  <a:pt x="0" y="6858000"/>
                </a:moveTo>
                <a:lnTo>
                  <a:pt x="3975377" y="6858000"/>
                </a:lnTo>
                <a:lnTo>
                  <a:pt x="4553712" y="6858000"/>
                </a:lnTo>
                <a:lnTo>
                  <a:pt x="6894576" y="6858000"/>
                </a:lnTo>
                <a:lnTo>
                  <a:pt x="2919199" y="0"/>
                </a:lnTo>
                <a:lnTo>
                  <a:pt x="0" y="0"/>
                </a:lnTo>
                <a:close/>
              </a:path>
            </a:pathLst>
          </a:custGeom>
          <a:gradFill flip="none" rotWithShape="0">
            <a:gsLst>
              <a:gs pos="0">
                <a:schemeClr val="accent4"/>
              </a:gs>
              <a:gs pos="98000">
                <a:schemeClr val="accent3"/>
              </a:gs>
              <a:gs pos="40000">
                <a:schemeClr val="accent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7211" y="1743375"/>
            <a:ext cx="4686610" cy="733534"/>
          </a:xfrm>
          <a:prstGeom prst="rect">
            <a:avLst/>
          </a:prstGeom>
          <a:noFill/>
        </p:spPr>
        <p:txBody>
          <a:bodyPr wrap="square" rtlCol="0">
            <a:spAutoFit/>
          </a:bodyPr>
          <a:lstStyle/>
          <a:p>
            <a:pPr>
              <a:lnSpc>
                <a:spcPts val="5000"/>
              </a:lnSpc>
            </a:pPr>
            <a:r>
              <a:rPr lang="en-US" sz="4800" b="1" spc="600" dirty="0">
                <a:solidFill>
                  <a:schemeClr val="bg1"/>
                </a:solidFill>
                <a:latin typeface="+mj-lt"/>
              </a:rPr>
              <a:t>Questions?</a:t>
            </a:r>
          </a:p>
        </p:txBody>
      </p:sp>
      <p:sp>
        <p:nvSpPr>
          <p:cNvPr id="11" name="Parallelogram 10"/>
          <p:cNvSpPr/>
          <p:nvPr/>
        </p:nvSpPr>
        <p:spPr>
          <a:xfrm>
            <a:off x="5863772" y="1"/>
            <a:ext cx="1753617" cy="2641600"/>
          </a:xfrm>
          <a:prstGeom prst="parallelogram">
            <a:avLst>
              <a:gd name="adj" fmla="val 93212"/>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1ACDC46-FCF0-884D-8718-584D5AA00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Tree>
    <p:extLst>
      <p:ext uri="{BB962C8B-B14F-4D97-AF65-F5344CB8AC3E}">
        <p14:creationId xmlns:p14="http://schemas.microsoft.com/office/powerpoint/2010/main" val="13826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standing outside of a building&#10;&#10;Description automatically generated">
            <a:extLst>
              <a:ext uri="{FF2B5EF4-FFF2-40B4-BE49-F238E27FC236}">
                <a16:creationId xmlns:a16="http://schemas.microsoft.com/office/drawing/2014/main" id="{49BAF330-A42D-7347-A05A-4CC5BC19F48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8889" r="18889"/>
          <a:stretch/>
        </p:blipFill>
        <p:spPr/>
      </p:pic>
      <p:sp>
        <p:nvSpPr>
          <p:cNvPr id="3" name="TextBox 2"/>
          <p:cNvSpPr txBox="1"/>
          <p:nvPr/>
        </p:nvSpPr>
        <p:spPr>
          <a:xfrm flipH="1">
            <a:off x="976623" y="826199"/>
            <a:ext cx="5593141" cy="1754326"/>
          </a:xfrm>
          <a:prstGeom prst="rect">
            <a:avLst/>
          </a:prstGeom>
          <a:noFill/>
        </p:spPr>
        <p:txBody>
          <a:bodyPr wrap="square" rtlCol="0">
            <a:spAutoFit/>
          </a:bodyPr>
          <a:lstStyle/>
          <a:p>
            <a:r>
              <a:rPr lang="en-US" sz="3600" b="1" spc="300" dirty="0">
                <a:solidFill>
                  <a:srgbClr val="424242"/>
                </a:solidFill>
                <a:latin typeface="+mj-lt"/>
              </a:rPr>
              <a:t>WHY DO WE NEED TRAINING ON </a:t>
            </a:r>
            <a:r>
              <a:rPr lang="en-US" sz="3600" b="1" spc="300" dirty="0">
                <a:solidFill>
                  <a:schemeClr val="accent2"/>
                </a:solidFill>
                <a:latin typeface="+mj-lt"/>
              </a:rPr>
              <a:t>STUDENT FEES?</a:t>
            </a:r>
          </a:p>
        </p:txBody>
      </p:sp>
      <p:sp>
        <p:nvSpPr>
          <p:cNvPr id="5" name="TextBox 4"/>
          <p:cNvSpPr txBox="1"/>
          <p:nvPr/>
        </p:nvSpPr>
        <p:spPr>
          <a:xfrm flipH="1">
            <a:off x="976623" y="3467176"/>
            <a:ext cx="3952107" cy="2452466"/>
          </a:xfrm>
          <a:prstGeom prst="rect">
            <a:avLst/>
          </a:prstGeom>
          <a:noFill/>
        </p:spPr>
        <p:txBody>
          <a:bodyPr wrap="square" rtlCol="0">
            <a:spAutoFit/>
          </a:bodyPr>
          <a:lstStyle/>
          <a:p>
            <a:pPr algn="ctr">
              <a:lnSpc>
                <a:spcPct val="150000"/>
              </a:lnSpc>
            </a:pPr>
            <a:r>
              <a:rPr lang="en-US" sz="5400" b="1" dirty="0">
                <a:solidFill>
                  <a:schemeClr val="tx2"/>
                </a:solidFill>
              </a:rPr>
              <a:t>INTERNAL CONTROLS</a:t>
            </a:r>
          </a:p>
        </p:txBody>
      </p:sp>
      <p:grpSp>
        <p:nvGrpSpPr>
          <p:cNvPr id="6" name="Group 5"/>
          <p:cNvGrpSpPr/>
          <p:nvPr/>
        </p:nvGrpSpPr>
        <p:grpSpPr>
          <a:xfrm flipH="1">
            <a:off x="1075452" y="2752587"/>
            <a:ext cx="442477" cy="89878"/>
            <a:chOff x="2578101" y="2476500"/>
            <a:chExt cx="812801" cy="165100"/>
          </a:xfrm>
          <a:solidFill>
            <a:schemeClr val="bg1">
              <a:lumMod val="95000"/>
            </a:schemeClr>
          </a:solidFill>
        </p:grpSpPr>
        <p:sp>
          <p:nvSpPr>
            <p:cNvPr id="7" name="Oval 6"/>
            <p:cNvSpPr/>
            <p:nvPr/>
          </p:nvSpPr>
          <p:spPr>
            <a:xfrm>
              <a:off x="25781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accent2"/>
                </a:solidFill>
              </a:endParaRPr>
            </a:p>
          </p:txBody>
        </p:sp>
        <p:sp>
          <p:nvSpPr>
            <p:cNvPr id="8" name="Oval 7"/>
            <p:cNvSpPr/>
            <p:nvPr/>
          </p:nvSpPr>
          <p:spPr>
            <a:xfrm>
              <a:off x="290195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accent2"/>
                </a:solidFill>
              </a:endParaRPr>
            </a:p>
          </p:txBody>
        </p:sp>
        <p:sp>
          <p:nvSpPr>
            <p:cNvPr id="9" name="Oval 8"/>
            <p:cNvSpPr/>
            <p:nvPr/>
          </p:nvSpPr>
          <p:spPr>
            <a:xfrm>
              <a:off x="32258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pic>
        <p:nvPicPr>
          <p:cNvPr id="13" name="Picture 12">
            <a:extLst>
              <a:ext uri="{FF2B5EF4-FFF2-40B4-BE49-F238E27FC236}">
                <a16:creationId xmlns:a16="http://schemas.microsoft.com/office/drawing/2014/main" id="{8F060A21-2A87-5245-9477-C5293B713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Tree>
    <p:extLst>
      <p:ext uri="{BB962C8B-B14F-4D97-AF65-F5344CB8AC3E}">
        <p14:creationId xmlns:p14="http://schemas.microsoft.com/office/powerpoint/2010/main" val="472945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477" y="0"/>
            <a:ext cx="1631847" cy="6858000"/>
          </a:xfrm>
          <a:prstGeom prst="rect">
            <a:avLst/>
          </a:prstGeom>
          <a:gradFill flip="none" rotWithShape="1">
            <a:gsLst>
              <a:gs pos="0">
                <a:schemeClr val="accent4"/>
              </a:gs>
              <a:gs pos="100000">
                <a:srgbClr val="0F4F8C"/>
              </a:gs>
              <a:gs pos="74000">
                <a:schemeClr val="accent2"/>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2324101" y="325693"/>
            <a:ext cx="9568017" cy="1200329"/>
          </a:xfrm>
          <a:prstGeom prst="rect">
            <a:avLst/>
          </a:prstGeom>
          <a:noFill/>
        </p:spPr>
        <p:txBody>
          <a:bodyPr wrap="square" rtlCol="0">
            <a:spAutoFit/>
          </a:bodyPr>
          <a:lstStyle/>
          <a:p>
            <a:r>
              <a:rPr lang="en-US" sz="3600" b="1" spc="300" dirty="0">
                <a:solidFill>
                  <a:srgbClr val="424242"/>
                </a:solidFill>
                <a:latin typeface="+mj-lt"/>
              </a:rPr>
              <a:t>WHO IS RESPONSIBLE FOR </a:t>
            </a:r>
            <a:r>
              <a:rPr lang="en-US" sz="3600" b="1" spc="300" dirty="0">
                <a:solidFill>
                  <a:schemeClr val="accent2"/>
                </a:solidFill>
                <a:latin typeface="+mj-lt"/>
              </a:rPr>
              <a:t>INTERNAL CONTROLS?</a:t>
            </a:r>
          </a:p>
        </p:txBody>
      </p:sp>
      <p:sp>
        <p:nvSpPr>
          <p:cNvPr id="7" name="TextBox 6"/>
          <p:cNvSpPr txBox="1"/>
          <p:nvPr/>
        </p:nvSpPr>
        <p:spPr>
          <a:xfrm flipH="1">
            <a:off x="2219324" y="1586913"/>
            <a:ext cx="10086974" cy="1408462"/>
          </a:xfrm>
          <a:prstGeom prst="rect">
            <a:avLst/>
          </a:prstGeom>
          <a:noFill/>
        </p:spPr>
        <p:txBody>
          <a:bodyPr wrap="square" rtlCol="0">
            <a:spAutoFit/>
          </a:bodyPr>
          <a:lstStyle/>
          <a:p>
            <a:pPr algn="ctr">
              <a:lnSpc>
                <a:spcPct val="150000"/>
              </a:lnSpc>
            </a:pPr>
            <a:r>
              <a:rPr lang="en-US" sz="3200" b="1" dirty="0">
                <a:solidFill>
                  <a:schemeClr val="tx2"/>
                </a:solidFill>
              </a:rPr>
              <a:t>The auditors, right?    </a:t>
            </a:r>
            <a:r>
              <a:rPr lang="en-US" sz="3200" b="1" dirty="0"/>
              <a:t>Wrong! </a:t>
            </a:r>
            <a:br>
              <a:rPr lang="en-US" sz="2000" dirty="0">
                <a:solidFill>
                  <a:schemeClr val="tx2"/>
                </a:solidFill>
              </a:rPr>
            </a:br>
            <a:r>
              <a:rPr lang="en-US" sz="2800" b="1" i="1" u="sng" dirty="0">
                <a:solidFill>
                  <a:schemeClr val="accent2"/>
                </a:solidFill>
              </a:rPr>
              <a:t>Everyone plays a part in the CSU's internal control system. </a:t>
            </a:r>
            <a:endParaRPr lang="en-US" sz="2000" b="1" i="1" u="sng" dirty="0">
              <a:solidFill>
                <a:schemeClr val="accent2"/>
              </a:solidFill>
            </a:endParaRPr>
          </a:p>
        </p:txBody>
      </p:sp>
      <p:grpSp>
        <p:nvGrpSpPr>
          <p:cNvPr id="8" name="Group 7"/>
          <p:cNvGrpSpPr/>
          <p:nvPr/>
        </p:nvGrpSpPr>
        <p:grpSpPr>
          <a:xfrm flipH="1">
            <a:off x="3523805" y="2075285"/>
            <a:ext cx="442477" cy="89888"/>
            <a:chOff x="2578099" y="2896400"/>
            <a:chExt cx="812801" cy="165117"/>
          </a:xfrm>
          <a:solidFill>
            <a:schemeClr val="bg1">
              <a:lumMod val="95000"/>
            </a:schemeClr>
          </a:solidFill>
        </p:grpSpPr>
        <p:sp>
          <p:nvSpPr>
            <p:cNvPr id="9" name="Oval 8"/>
            <p:cNvSpPr/>
            <p:nvPr/>
          </p:nvSpPr>
          <p:spPr>
            <a:xfrm>
              <a:off x="2578099" y="2896418"/>
              <a:ext cx="165100" cy="16509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0" name="Oval 9"/>
            <p:cNvSpPr/>
            <p:nvPr/>
          </p:nvSpPr>
          <p:spPr>
            <a:xfrm>
              <a:off x="2901950" y="2896401"/>
              <a:ext cx="165100" cy="16509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1" name="Oval 10"/>
            <p:cNvSpPr/>
            <p:nvPr/>
          </p:nvSpPr>
          <p:spPr>
            <a:xfrm>
              <a:off x="3225800" y="2896400"/>
              <a:ext cx="165100" cy="16509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sp>
        <p:nvSpPr>
          <p:cNvPr id="14" name="TextBox 13"/>
          <p:cNvSpPr txBox="1"/>
          <p:nvPr/>
        </p:nvSpPr>
        <p:spPr>
          <a:xfrm>
            <a:off x="2324100" y="3516556"/>
            <a:ext cx="8339814" cy="1889813"/>
          </a:xfrm>
          <a:prstGeom prst="rect">
            <a:avLst/>
          </a:prstGeom>
          <a:noFill/>
        </p:spPr>
        <p:txBody>
          <a:bodyPr wrap="square" rtlCol="0">
            <a:spAutoFit/>
          </a:bodyPr>
          <a:lstStyle/>
          <a:p>
            <a:pPr>
              <a:lnSpc>
                <a:spcPct val="150000"/>
              </a:lnSpc>
            </a:pPr>
            <a:r>
              <a:rPr lang="en-US" sz="2000" b="1" spc="300" dirty="0">
                <a:solidFill>
                  <a:schemeClr val="tx1">
                    <a:lumMod val="75000"/>
                    <a:lumOff val="25000"/>
                  </a:schemeClr>
                </a:solidFill>
              </a:rPr>
              <a:t>That responsibility is delegated to each area of operation, which must ensure that internal controls are established, properly documented, and maintained. </a:t>
            </a:r>
          </a:p>
        </p:txBody>
      </p:sp>
      <p:pic>
        <p:nvPicPr>
          <p:cNvPr id="17" name="Picture 16">
            <a:extLst>
              <a:ext uri="{FF2B5EF4-FFF2-40B4-BE49-F238E27FC236}">
                <a16:creationId xmlns:a16="http://schemas.microsoft.com/office/drawing/2014/main" id="{73ADEDE4-C755-2A42-AE4C-726CC4F96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
        <p:nvSpPr>
          <p:cNvPr id="15" name="TextBox 14">
            <a:extLst>
              <a:ext uri="{FF2B5EF4-FFF2-40B4-BE49-F238E27FC236}">
                <a16:creationId xmlns:a16="http://schemas.microsoft.com/office/drawing/2014/main" id="{6A1D2FB2-A329-4638-A525-D96FCADBAC0B}"/>
              </a:ext>
            </a:extLst>
          </p:cNvPr>
          <p:cNvSpPr txBox="1"/>
          <p:nvPr/>
        </p:nvSpPr>
        <p:spPr>
          <a:xfrm flipH="1">
            <a:off x="5270764" y="5169456"/>
            <a:ext cx="6488799" cy="1425327"/>
          </a:xfrm>
          <a:prstGeom prst="rect">
            <a:avLst/>
          </a:prstGeom>
          <a:noFill/>
        </p:spPr>
        <p:txBody>
          <a:bodyPr wrap="square" rtlCol="0">
            <a:spAutoFit/>
          </a:bodyPr>
          <a:lstStyle/>
          <a:p>
            <a:pPr algn="r">
              <a:lnSpc>
                <a:spcPct val="150000"/>
              </a:lnSpc>
            </a:pPr>
            <a:r>
              <a:rPr lang="en-US" sz="2000" b="1" spc="300" dirty="0">
                <a:solidFill>
                  <a:schemeClr val="accent2"/>
                </a:solidFill>
                <a:latin typeface="Avenir Next LT Pro" panose="020B0504020202020204" pitchFamily="34" charset="0"/>
              </a:rPr>
              <a:t>Every employee has some responsibility for making this internal control system function.</a:t>
            </a:r>
          </a:p>
        </p:txBody>
      </p:sp>
    </p:spTree>
    <p:extLst>
      <p:ext uri="{BB962C8B-B14F-4D97-AF65-F5344CB8AC3E}">
        <p14:creationId xmlns:p14="http://schemas.microsoft.com/office/powerpoint/2010/main" val="264285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2205990" y="366423"/>
            <a:ext cx="8723303" cy="1815882"/>
          </a:xfrm>
          <a:prstGeom prst="rect">
            <a:avLst/>
          </a:prstGeom>
          <a:noFill/>
        </p:spPr>
        <p:txBody>
          <a:bodyPr wrap="square" rtlCol="0">
            <a:spAutoFit/>
          </a:bodyPr>
          <a:lstStyle/>
          <a:p>
            <a:r>
              <a:rPr lang="en-US" sz="2800" b="1" dirty="0"/>
              <a:t>Employees responsible for monitoring the expenditure of student fees and for ensuring that fees generated are properly utilized in each area include:</a:t>
            </a:r>
            <a:endParaRPr lang="en-US" sz="2800" b="1" spc="300" dirty="0">
              <a:solidFill>
                <a:schemeClr val="accent2"/>
              </a:solidFill>
              <a:latin typeface="+mj-lt"/>
            </a:endParaRPr>
          </a:p>
        </p:txBody>
      </p:sp>
      <p:sp>
        <p:nvSpPr>
          <p:cNvPr id="8" name="TextBox 7"/>
          <p:cNvSpPr txBox="1"/>
          <p:nvPr/>
        </p:nvSpPr>
        <p:spPr>
          <a:xfrm flipH="1">
            <a:off x="5774989" y="1950798"/>
            <a:ext cx="5340685" cy="16952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solidFill>
                  <a:schemeClr val="tx2"/>
                </a:solidFill>
              </a:rPr>
              <a:t>Dean/Associate Dean</a:t>
            </a:r>
          </a:p>
          <a:p>
            <a:pPr marL="342900" indent="-342900">
              <a:lnSpc>
                <a:spcPct val="150000"/>
              </a:lnSpc>
              <a:buFont typeface="Arial" panose="020B0604020202020204" pitchFamily="34" charset="0"/>
              <a:buChar char="•"/>
            </a:pPr>
            <a:r>
              <a:rPr lang="en-US" sz="2400" b="1" dirty="0">
                <a:solidFill>
                  <a:schemeClr val="tx2"/>
                </a:solidFill>
              </a:rPr>
              <a:t>Department Chair</a:t>
            </a:r>
          </a:p>
          <a:p>
            <a:pPr marL="342900" indent="-342900">
              <a:lnSpc>
                <a:spcPct val="150000"/>
              </a:lnSpc>
              <a:buFont typeface="Arial" panose="020B0604020202020204" pitchFamily="34" charset="0"/>
              <a:buChar char="•"/>
            </a:pPr>
            <a:r>
              <a:rPr lang="en-US" sz="2400" b="1" dirty="0">
                <a:solidFill>
                  <a:schemeClr val="tx2"/>
                </a:solidFill>
              </a:rPr>
              <a:t>Budget Analyst/Coordinator</a:t>
            </a:r>
          </a:p>
        </p:txBody>
      </p:sp>
      <p:grpSp>
        <p:nvGrpSpPr>
          <p:cNvPr id="9" name="Group 8"/>
          <p:cNvGrpSpPr/>
          <p:nvPr/>
        </p:nvGrpSpPr>
        <p:grpSpPr>
          <a:xfrm flipH="1">
            <a:off x="3690685" y="2398397"/>
            <a:ext cx="442477" cy="89878"/>
            <a:chOff x="2578101" y="2476500"/>
            <a:chExt cx="812801" cy="165100"/>
          </a:xfrm>
          <a:solidFill>
            <a:schemeClr val="bg1">
              <a:lumMod val="95000"/>
            </a:schemeClr>
          </a:solidFill>
        </p:grpSpPr>
        <p:sp>
          <p:nvSpPr>
            <p:cNvPr id="10" name="Oval 9"/>
            <p:cNvSpPr/>
            <p:nvPr/>
          </p:nvSpPr>
          <p:spPr>
            <a:xfrm>
              <a:off x="25781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1" name="Oval 10"/>
            <p:cNvSpPr/>
            <p:nvPr/>
          </p:nvSpPr>
          <p:spPr>
            <a:xfrm>
              <a:off x="290195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12" name="Oval 11"/>
            <p:cNvSpPr/>
            <p:nvPr/>
          </p:nvSpPr>
          <p:spPr>
            <a:xfrm>
              <a:off x="32258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pic>
        <p:nvPicPr>
          <p:cNvPr id="13" name="Picture 12">
            <a:extLst>
              <a:ext uri="{FF2B5EF4-FFF2-40B4-BE49-F238E27FC236}">
                <a16:creationId xmlns:a16="http://schemas.microsoft.com/office/drawing/2014/main" id="{D97369AE-208C-DC4C-87D1-E27A74BDCE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pic>
        <p:nvPicPr>
          <p:cNvPr id="21" name="Picture Placeholder 20" descr="A group of people in a field&#10;&#10;Description automatically generated">
            <a:extLst>
              <a:ext uri="{FF2B5EF4-FFF2-40B4-BE49-F238E27FC236}">
                <a16:creationId xmlns:a16="http://schemas.microsoft.com/office/drawing/2014/main" id="{79539B8A-932D-6D43-BB74-8FE9777F01B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31526" b="31526"/>
          <a:stretch/>
        </p:blipFill>
        <p:spPr>
          <a:xfrm>
            <a:off x="1323975" y="3862162"/>
            <a:ext cx="10763250" cy="2802194"/>
          </a:xfrm>
        </p:spPr>
      </p:pic>
    </p:spTree>
    <p:extLst>
      <p:ext uri="{BB962C8B-B14F-4D97-AF65-F5344CB8AC3E}">
        <p14:creationId xmlns:p14="http://schemas.microsoft.com/office/powerpoint/2010/main" val="10759194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2B375-C30E-4399-8C32-ABA2D388F0B0}"/>
              </a:ext>
            </a:extLst>
          </p:cNvPr>
          <p:cNvSpPr txBox="1"/>
          <p:nvPr/>
        </p:nvSpPr>
        <p:spPr>
          <a:xfrm>
            <a:off x="851535" y="977265"/>
            <a:ext cx="10287000" cy="1077218"/>
          </a:xfrm>
          <a:prstGeom prst="rect">
            <a:avLst/>
          </a:prstGeom>
          <a:noFill/>
        </p:spPr>
        <p:txBody>
          <a:bodyPr wrap="square" rtlCol="0">
            <a:spAutoFit/>
          </a:bodyPr>
          <a:lstStyle/>
          <a:p>
            <a:pPr algn="ctr"/>
            <a:r>
              <a:rPr lang="en-US" sz="2800" b="1" dirty="0">
                <a:solidFill>
                  <a:schemeClr val="accent2"/>
                </a:solidFill>
                <a:hlinkClick r:id="rId2"/>
              </a:rPr>
              <a:t>THE CALIFORNIA STATE UNIVERSITY </a:t>
            </a:r>
            <a:br>
              <a:rPr lang="en-US" sz="2800" b="1" dirty="0">
                <a:solidFill>
                  <a:schemeClr val="accent2"/>
                </a:solidFill>
                <a:hlinkClick r:id="rId2"/>
              </a:rPr>
            </a:br>
            <a:r>
              <a:rPr lang="en-US" sz="3600" b="1" dirty="0">
                <a:solidFill>
                  <a:schemeClr val="accent2"/>
                </a:solidFill>
                <a:hlinkClick r:id="rId2"/>
              </a:rPr>
              <a:t>STUDENT FEE POLICY (Executive Order 1102)</a:t>
            </a:r>
            <a:endParaRPr lang="en-US" sz="2800" b="1" dirty="0">
              <a:solidFill>
                <a:schemeClr val="accent2"/>
              </a:solidFill>
            </a:endParaRPr>
          </a:p>
        </p:txBody>
      </p:sp>
      <p:sp>
        <p:nvSpPr>
          <p:cNvPr id="4" name="TextBox 3">
            <a:extLst>
              <a:ext uri="{FF2B5EF4-FFF2-40B4-BE49-F238E27FC236}">
                <a16:creationId xmlns:a16="http://schemas.microsoft.com/office/drawing/2014/main" id="{0752BEFE-C504-4729-AFDD-87C49308DE72}"/>
              </a:ext>
            </a:extLst>
          </p:cNvPr>
          <p:cNvSpPr txBox="1"/>
          <p:nvPr/>
        </p:nvSpPr>
        <p:spPr>
          <a:xfrm>
            <a:off x="85725" y="2609778"/>
            <a:ext cx="12020550" cy="3724096"/>
          </a:xfrm>
          <a:prstGeom prst="rect">
            <a:avLst/>
          </a:prstGeom>
          <a:noFill/>
        </p:spPr>
        <p:txBody>
          <a:bodyPr wrap="square" rtlCol="0">
            <a:spAutoFit/>
          </a:bodyPr>
          <a:lstStyle/>
          <a:p>
            <a:r>
              <a:rPr lang="en-US" sz="2800" b="1" i="1" u="sng" dirty="0"/>
              <a:t>EXAMPLES OF FEES BY CATEGORY:</a:t>
            </a:r>
          </a:p>
          <a:p>
            <a:endParaRPr lang="en-US" sz="2800" b="1" i="1" u="sng" dirty="0"/>
          </a:p>
          <a:p>
            <a:endParaRPr lang="en-US" sz="2000" b="1" dirty="0"/>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I		</a:t>
            </a:r>
            <a:r>
              <a:rPr lang="en-US" sz="2000" b="1" i="1" dirty="0">
                <a:latin typeface="Open Sans" panose="020B0606030504020204" pitchFamily="34" charset="0"/>
                <a:ea typeface="Open Sans" panose="020B0606030504020204" pitchFamily="34" charset="0"/>
                <a:cs typeface="Open Sans" panose="020B0606030504020204" pitchFamily="34" charset="0"/>
              </a:rPr>
              <a:t>GRADUATE BUSINESS PROFESSIONAL FEES (EO 1102)</a:t>
            </a: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II		</a:t>
            </a:r>
            <a:r>
              <a:rPr lang="en-US" sz="2000" b="1" i="1" dirty="0">
                <a:latin typeface="Open Sans" panose="020B0606030504020204" pitchFamily="34" charset="0"/>
                <a:ea typeface="Open Sans" panose="020B0606030504020204" pitchFamily="34" charset="0"/>
                <a:cs typeface="Open Sans" panose="020B0606030504020204" pitchFamily="34" charset="0"/>
              </a:rPr>
              <a:t>ACADEMIC EXCELLENCE AND STUDENT SUCCESS FEES(AE&amp;SS - EO 1086) 			AND CAREER/WRITING/MATH CENTER FEE (EL MOU)</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III		</a:t>
            </a:r>
            <a:r>
              <a:rPr lang="en-US" sz="2000" b="1" i="1" dirty="0">
                <a:latin typeface="Open Sans" panose="020B0606030504020204" pitchFamily="34" charset="0"/>
                <a:ea typeface="Open Sans" panose="020B0606030504020204" pitchFamily="34" charset="0"/>
                <a:cs typeface="Open Sans" panose="020B0606030504020204" pitchFamily="34" charset="0"/>
              </a:rPr>
              <a:t>MISCELLANEOUS COURSE FEES (EO 1025 and 1004)</a:t>
            </a: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IV		</a:t>
            </a:r>
            <a:r>
              <a:rPr lang="en-US" sz="2000" b="1" i="1" dirty="0">
                <a:latin typeface="Open Sans" panose="020B0606030504020204" pitchFamily="34" charset="0"/>
                <a:ea typeface="Open Sans" panose="020B0606030504020204" pitchFamily="34" charset="0"/>
                <a:cs typeface="Open Sans" panose="020B0606030504020204" pitchFamily="34" charset="0"/>
              </a:rPr>
              <a:t>THESIS SERVICES FEE, LIBRARY FINES, CREDENTIAL PROGRAM APP FEE (EO 			1102)</a:t>
            </a: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V		</a:t>
            </a:r>
            <a:r>
              <a:rPr lang="en-US" sz="2000" b="1" i="1" dirty="0">
                <a:latin typeface="Open Sans" panose="020B0606030504020204" pitchFamily="34" charset="0"/>
                <a:ea typeface="Open Sans" panose="020B0606030504020204" pitchFamily="34" charset="0"/>
                <a:cs typeface="Open Sans" panose="020B0606030504020204" pitchFamily="34" charset="0"/>
              </a:rPr>
              <a:t>SELF SUPPORT FEES – CONTINUING EDUCATION/EXTENDED LEARNING</a:t>
            </a: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Category VI		</a:t>
            </a:r>
            <a:r>
              <a:rPr lang="en-US" sz="2000" b="1" i="1" dirty="0">
                <a:latin typeface="Open Sans" panose="020B0606030504020204" pitchFamily="34" charset="0"/>
                <a:ea typeface="Open Sans" panose="020B0606030504020204" pitchFamily="34" charset="0"/>
                <a:cs typeface="Open Sans" panose="020B0606030504020204" pitchFamily="34" charset="0"/>
              </a:rPr>
              <a:t>SYSTEMWIDE VOLUNTARY FEES</a:t>
            </a:r>
          </a:p>
        </p:txBody>
      </p:sp>
    </p:spTree>
    <p:extLst>
      <p:ext uri="{BB962C8B-B14F-4D97-AF65-F5344CB8AC3E}">
        <p14:creationId xmlns:p14="http://schemas.microsoft.com/office/powerpoint/2010/main" val="3339780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train traveling past a tall building&#10;&#10;Description automatically generated">
            <a:extLst>
              <a:ext uri="{FF2B5EF4-FFF2-40B4-BE49-F238E27FC236}">
                <a16:creationId xmlns:a16="http://schemas.microsoft.com/office/drawing/2014/main" id="{BE4928EF-F2EA-3641-85AA-183FFFA27CE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392" r="27392"/>
          <a:stretch/>
        </p:blipFill>
        <p:spPr/>
      </p:pic>
      <p:sp>
        <p:nvSpPr>
          <p:cNvPr id="5" name="TextBox 4"/>
          <p:cNvSpPr txBox="1"/>
          <p:nvPr/>
        </p:nvSpPr>
        <p:spPr>
          <a:xfrm>
            <a:off x="3240165" y="5046719"/>
            <a:ext cx="3123418" cy="1294585"/>
          </a:xfrm>
          <a:prstGeom prst="rect">
            <a:avLst/>
          </a:prstGeom>
          <a:noFill/>
        </p:spPr>
        <p:txBody>
          <a:bodyPr wrap="square" rtlCol="0">
            <a:spAutoFit/>
          </a:bodyPr>
          <a:lstStyle/>
          <a:p>
            <a:pPr>
              <a:lnSpc>
                <a:spcPct val="150000"/>
              </a:lnSpc>
            </a:pPr>
            <a:r>
              <a:rPr lang="en-US" b="1" dirty="0">
                <a:solidFill>
                  <a:schemeClr val="tx2"/>
                </a:solidFill>
                <a:hlinkClick r:id="rId3">
                  <a:extLst>
                    <a:ext uri="{A12FA001-AC4F-418D-AE19-62706E023703}">
                      <ahyp:hlinkClr xmlns:ahyp="http://schemas.microsoft.com/office/drawing/2018/hyperlinkcolor" val="tx"/>
                    </a:ext>
                  </a:extLst>
                </a:hlinkClick>
              </a:rPr>
              <a:t>CSU San Marcos current Student Mandatory and User fees </a:t>
            </a:r>
            <a:endParaRPr lang="en-US" b="1" spc="300" dirty="0">
              <a:solidFill>
                <a:schemeClr val="tx2"/>
              </a:solidFill>
            </a:endParaRPr>
          </a:p>
        </p:txBody>
      </p:sp>
      <p:sp>
        <p:nvSpPr>
          <p:cNvPr id="6" name="Rectangle 5"/>
          <p:cNvSpPr/>
          <p:nvPr/>
        </p:nvSpPr>
        <p:spPr>
          <a:xfrm>
            <a:off x="2229364" y="4975872"/>
            <a:ext cx="687506" cy="687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97679" y="5046719"/>
            <a:ext cx="2677416" cy="1294585"/>
          </a:xfrm>
          <a:prstGeom prst="rect">
            <a:avLst/>
          </a:prstGeom>
          <a:noFill/>
        </p:spPr>
        <p:txBody>
          <a:bodyPr wrap="square" rtlCol="0">
            <a:spAutoFit/>
          </a:bodyPr>
          <a:lstStyle/>
          <a:p>
            <a:pPr>
              <a:lnSpc>
                <a:spcPct val="150000"/>
              </a:lnSpc>
            </a:pPr>
            <a:r>
              <a:rPr lang="en-US" b="1" dirty="0">
                <a:solidFill>
                  <a:schemeClr val="tx2"/>
                </a:solidFill>
                <a:hlinkClick r:id="rId4">
                  <a:extLst>
                    <a:ext uri="{A12FA001-AC4F-418D-AE19-62706E023703}">
                      <ahyp:hlinkClr xmlns:ahyp="http://schemas.microsoft.com/office/drawing/2018/hyperlinkcolor" val="tx"/>
                    </a:ext>
                  </a:extLst>
                </a:hlinkClick>
              </a:rPr>
              <a:t>CSU San Marcos Student Fee Advisory Committee (SFAC)</a:t>
            </a:r>
            <a:endParaRPr lang="en-US" b="1" spc="300" dirty="0">
              <a:solidFill>
                <a:schemeClr val="tx2"/>
              </a:solidFill>
            </a:endParaRPr>
          </a:p>
        </p:txBody>
      </p:sp>
      <p:sp>
        <p:nvSpPr>
          <p:cNvPr id="10" name="Rectangle 9"/>
          <p:cNvSpPr/>
          <p:nvPr/>
        </p:nvSpPr>
        <p:spPr>
          <a:xfrm>
            <a:off x="6686878" y="4975872"/>
            <a:ext cx="687506" cy="68750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p:cNvSpPr txBox="1"/>
          <p:nvPr/>
        </p:nvSpPr>
        <p:spPr>
          <a:xfrm>
            <a:off x="4522122" y="3169069"/>
            <a:ext cx="2677416" cy="1294585"/>
          </a:xfrm>
          <a:prstGeom prst="rect">
            <a:avLst/>
          </a:prstGeom>
          <a:noFill/>
        </p:spPr>
        <p:txBody>
          <a:bodyPr wrap="square" rtlCol="0">
            <a:spAutoFit/>
          </a:bodyPr>
          <a:lstStyle/>
          <a:p>
            <a:pPr>
              <a:lnSpc>
                <a:spcPct val="150000"/>
              </a:lnSpc>
            </a:pPr>
            <a:r>
              <a:rPr lang="en-US" b="1" dirty="0">
                <a:solidFill>
                  <a:schemeClr val="tx2"/>
                </a:solidFill>
                <a:hlinkClick r:id="rId5">
                  <a:extLst>
                    <a:ext uri="{A12FA001-AC4F-418D-AE19-62706E023703}">
                      <ahyp:hlinkClr xmlns:ahyp="http://schemas.microsoft.com/office/drawing/2018/hyperlinkcolor" val="tx"/>
                    </a:ext>
                  </a:extLst>
                </a:hlinkClick>
              </a:rPr>
              <a:t>Executive Order 1102 - CSU Systemwide Student Fee Policy</a:t>
            </a:r>
            <a:endParaRPr lang="en-US" b="1" dirty="0">
              <a:solidFill>
                <a:schemeClr val="tx2"/>
              </a:solidFill>
            </a:endParaRPr>
          </a:p>
        </p:txBody>
      </p:sp>
      <p:sp>
        <p:nvSpPr>
          <p:cNvPr id="14" name="Rectangle 13"/>
          <p:cNvSpPr/>
          <p:nvPr/>
        </p:nvSpPr>
        <p:spPr>
          <a:xfrm>
            <a:off x="3511320" y="3105300"/>
            <a:ext cx="687506" cy="68750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8929940" y="3169069"/>
            <a:ext cx="2677416" cy="1294585"/>
          </a:xfrm>
          <a:prstGeom prst="rect">
            <a:avLst/>
          </a:prstGeom>
          <a:noFill/>
        </p:spPr>
        <p:txBody>
          <a:bodyPr wrap="square" rtlCol="0">
            <a:spAutoFit/>
          </a:bodyPr>
          <a:lstStyle/>
          <a:p>
            <a:pPr>
              <a:lnSpc>
                <a:spcPct val="150000"/>
              </a:lnSpc>
            </a:pPr>
            <a:r>
              <a:rPr lang="en-US" b="1" dirty="0">
                <a:solidFill>
                  <a:schemeClr val="tx2"/>
                </a:solidFill>
                <a:hlinkClick r:id="rId6">
                  <a:extLst>
                    <a:ext uri="{A12FA001-AC4F-418D-AE19-62706E023703}">
                      <ahyp:hlinkClr xmlns:ahyp="http://schemas.microsoft.com/office/drawing/2018/hyperlinkcolor" val="tx"/>
                    </a:ext>
                  </a:extLst>
                </a:hlinkClick>
              </a:rPr>
              <a:t>CSU Systemwide Executive Orders for CSUSM</a:t>
            </a:r>
            <a:endParaRPr lang="en-US" b="1" spc="300" dirty="0">
              <a:solidFill>
                <a:schemeClr val="tx2"/>
              </a:solidFill>
            </a:endParaRPr>
          </a:p>
        </p:txBody>
      </p:sp>
      <p:sp>
        <p:nvSpPr>
          <p:cNvPr id="22" name="Rectangle 21"/>
          <p:cNvSpPr/>
          <p:nvPr/>
        </p:nvSpPr>
        <p:spPr>
          <a:xfrm>
            <a:off x="7919139" y="3105300"/>
            <a:ext cx="687506" cy="687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flipH="1">
            <a:off x="4702259" y="1334910"/>
            <a:ext cx="5990839" cy="1200329"/>
          </a:xfrm>
          <a:prstGeom prst="rect">
            <a:avLst/>
          </a:prstGeom>
          <a:noFill/>
        </p:spPr>
        <p:txBody>
          <a:bodyPr wrap="square" rtlCol="0">
            <a:spAutoFit/>
          </a:bodyPr>
          <a:lstStyle/>
          <a:p>
            <a:r>
              <a:rPr lang="en-US" sz="3600" b="1" spc="300" dirty="0">
                <a:solidFill>
                  <a:srgbClr val="424242"/>
                </a:solidFill>
                <a:latin typeface="+mj-lt"/>
              </a:rPr>
              <a:t>IMPORTANT STUDENT FEE </a:t>
            </a:r>
            <a:r>
              <a:rPr lang="en-US" sz="3600" b="1" spc="300" dirty="0">
                <a:solidFill>
                  <a:schemeClr val="accent2"/>
                </a:solidFill>
                <a:latin typeface="+mj-lt"/>
              </a:rPr>
              <a:t>LINKS:</a:t>
            </a:r>
          </a:p>
        </p:txBody>
      </p:sp>
      <p:pic>
        <p:nvPicPr>
          <p:cNvPr id="29" name="Picture 28">
            <a:extLst>
              <a:ext uri="{FF2B5EF4-FFF2-40B4-BE49-F238E27FC236}">
                <a16:creationId xmlns:a16="http://schemas.microsoft.com/office/drawing/2014/main" id="{985BC3D3-5D44-ED42-A379-26B44BC53A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
        <p:nvSpPr>
          <p:cNvPr id="28" name="TextBox 27">
            <a:extLst>
              <a:ext uri="{FF2B5EF4-FFF2-40B4-BE49-F238E27FC236}">
                <a16:creationId xmlns:a16="http://schemas.microsoft.com/office/drawing/2014/main" id="{467260D3-DC14-0C46-B0D7-B4DB33274BBC}"/>
              </a:ext>
            </a:extLst>
          </p:cNvPr>
          <p:cNvSpPr txBox="1"/>
          <p:nvPr/>
        </p:nvSpPr>
        <p:spPr>
          <a:xfrm>
            <a:off x="3511320" y="3218511"/>
            <a:ext cx="687506"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1</a:t>
            </a:r>
          </a:p>
        </p:txBody>
      </p:sp>
      <p:sp>
        <p:nvSpPr>
          <p:cNvPr id="30" name="TextBox 29">
            <a:extLst>
              <a:ext uri="{FF2B5EF4-FFF2-40B4-BE49-F238E27FC236}">
                <a16:creationId xmlns:a16="http://schemas.microsoft.com/office/drawing/2014/main" id="{8DC7364C-8A68-9345-A790-D74F8F468BB7}"/>
              </a:ext>
            </a:extLst>
          </p:cNvPr>
          <p:cNvSpPr txBox="1"/>
          <p:nvPr/>
        </p:nvSpPr>
        <p:spPr>
          <a:xfrm>
            <a:off x="7919139" y="3218511"/>
            <a:ext cx="687506"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2</a:t>
            </a:r>
          </a:p>
        </p:txBody>
      </p:sp>
      <p:sp>
        <p:nvSpPr>
          <p:cNvPr id="31" name="TextBox 30">
            <a:extLst>
              <a:ext uri="{FF2B5EF4-FFF2-40B4-BE49-F238E27FC236}">
                <a16:creationId xmlns:a16="http://schemas.microsoft.com/office/drawing/2014/main" id="{667382CB-381F-0E4F-B259-168F0F71B2DA}"/>
              </a:ext>
            </a:extLst>
          </p:cNvPr>
          <p:cNvSpPr txBox="1"/>
          <p:nvPr/>
        </p:nvSpPr>
        <p:spPr>
          <a:xfrm>
            <a:off x="2226531" y="5093610"/>
            <a:ext cx="687506"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3</a:t>
            </a:r>
          </a:p>
        </p:txBody>
      </p:sp>
      <p:sp>
        <p:nvSpPr>
          <p:cNvPr id="32" name="TextBox 31">
            <a:extLst>
              <a:ext uri="{FF2B5EF4-FFF2-40B4-BE49-F238E27FC236}">
                <a16:creationId xmlns:a16="http://schemas.microsoft.com/office/drawing/2014/main" id="{D2FF59B1-9F9F-1844-B6F3-6EE3020C97C0}"/>
              </a:ext>
            </a:extLst>
          </p:cNvPr>
          <p:cNvSpPr txBox="1"/>
          <p:nvPr/>
        </p:nvSpPr>
        <p:spPr>
          <a:xfrm>
            <a:off x="6686878" y="5093610"/>
            <a:ext cx="687506"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4</a:t>
            </a:r>
          </a:p>
        </p:txBody>
      </p:sp>
    </p:spTree>
    <p:extLst>
      <p:ext uri="{BB962C8B-B14F-4D97-AF65-F5344CB8AC3E}">
        <p14:creationId xmlns:p14="http://schemas.microsoft.com/office/powerpoint/2010/main" val="934014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pole that has a sign on the grass&#10;&#10;Description automatically generated">
            <a:extLst>
              <a:ext uri="{FF2B5EF4-FFF2-40B4-BE49-F238E27FC236}">
                <a16:creationId xmlns:a16="http://schemas.microsoft.com/office/drawing/2014/main" id="{A88A986E-A720-EE48-8E44-2209AA9F363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102" r="18102"/>
          <a:stretch/>
        </p:blipFill>
        <p:spPr/>
      </p:pic>
      <p:sp>
        <p:nvSpPr>
          <p:cNvPr id="13" name="TextBox 12"/>
          <p:cNvSpPr txBox="1"/>
          <p:nvPr/>
        </p:nvSpPr>
        <p:spPr>
          <a:xfrm>
            <a:off x="1" y="4313607"/>
            <a:ext cx="8662766" cy="1996893"/>
          </a:xfrm>
          <a:prstGeom prst="rect">
            <a:avLst/>
          </a:prstGeom>
          <a:noFill/>
        </p:spPr>
        <p:txBody>
          <a:bodyPr wrap="square" rtlCol="0">
            <a:spAutoFit/>
          </a:bodyPr>
          <a:lstStyle/>
          <a:p>
            <a:pPr>
              <a:lnSpc>
                <a:spcPct val="150000"/>
              </a:lnSpc>
            </a:pPr>
            <a:r>
              <a:rPr lang="en-US" sz="1400" dirty="0">
                <a:solidFill>
                  <a:schemeClr val="bg1"/>
                </a:solidFill>
              </a:rPr>
              <a:t>3. </a:t>
            </a:r>
            <a:r>
              <a:rPr lang="en-US" sz="1400" b="1" dirty="0">
                <a:solidFill>
                  <a:schemeClr val="bg1"/>
                </a:solidFill>
              </a:rPr>
              <a:t>President:</a:t>
            </a:r>
            <a:br>
              <a:rPr lang="en-US" sz="1400" b="1" dirty="0">
                <a:solidFill>
                  <a:schemeClr val="bg1"/>
                </a:solidFill>
              </a:rPr>
            </a:br>
            <a:r>
              <a:rPr lang="en-US" sz="1400" b="1" dirty="0">
                <a:solidFill>
                  <a:schemeClr val="bg1"/>
                </a:solidFill>
              </a:rPr>
              <a:t>	a. Makes final decision</a:t>
            </a:r>
            <a:br>
              <a:rPr lang="en-US" sz="1400" b="1" dirty="0">
                <a:solidFill>
                  <a:schemeClr val="bg1"/>
                </a:solidFill>
              </a:rPr>
            </a:br>
            <a:r>
              <a:rPr lang="en-US" sz="1400" b="1" dirty="0">
                <a:solidFill>
                  <a:schemeClr val="bg1"/>
                </a:solidFill>
              </a:rPr>
              <a:t>	b. If approved, Budget Office and Student Financial Services are notified   (to set up 	fee tables to implement fee)</a:t>
            </a:r>
            <a:br>
              <a:rPr lang="en-US" sz="1400" b="1" dirty="0">
                <a:solidFill>
                  <a:schemeClr val="bg1"/>
                </a:solidFill>
              </a:rPr>
            </a:br>
            <a:r>
              <a:rPr lang="en-US" sz="1400" b="1" dirty="0">
                <a:solidFill>
                  <a:schemeClr val="bg1"/>
                </a:solidFill>
              </a:rPr>
              <a:t>	c. Effective date of implementation depends on approval date and Student Financial 	Services implementation timeline, as well as timely notification to students</a:t>
            </a:r>
          </a:p>
        </p:txBody>
      </p:sp>
      <p:sp>
        <p:nvSpPr>
          <p:cNvPr id="16" name="TextBox 15"/>
          <p:cNvSpPr txBox="1"/>
          <p:nvPr/>
        </p:nvSpPr>
        <p:spPr>
          <a:xfrm flipH="1">
            <a:off x="299879" y="199684"/>
            <a:ext cx="7935433" cy="1077218"/>
          </a:xfrm>
          <a:prstGeom prst="rect">
            <a:avLst/>
          </a:prstGeom>
          <a:noFill/>
        </p:spPr>
        <p:txBody>
          <a:bodyPr wrap="square" rtlCol="0">
            <a:spAutoFit/>
          </a:bodyPr>
          <a:lstStyle/>
          <a:p>
            <a:r>
              <a:rPr lang="en-US" sz="3200" b="1" spc="300" dirty="0">
                <a:solidFill>
                  <a:srgbClr val="424242"/>
                </a:solidFill>
                <a:latin typeface="+mj-lt"/>
              </a:rPr>
              <a:t>STUDENT FEE Approval and Compliance</a:t>
            </a:r>
            <a:r>
              <a:rPr lang="en-US" sz="3200" b="1" spc="300" dirty="0">
                <a:latin typeface="+mj-lt"/>
              </a:rPr>
              <a:t> </a:t>
            </a:r>
            <a:r>
              <a:rPr lang="en-US" sz="3200" b="1" spc="300" dirty="0">
                <a:solidFill>
                  <a:schemeClr val="accent2"/>
                </a:solidFill>
                <a:latin typeface="+mj-lt"/>
              </a:rPr>
              <a:t>PROCESS</a:t>
            </a:r>
          </a:p>
        </p:txBody>
      </p:sp>
      <p:sp>
        <p:nvSpPr>
          <p:cNvPr id="18" name="TextBox 17"/>
          <p:cNvSpPr txBox="1"/>
          <p:nvPr/>
        </p:nvSpPr>
        <p:spPr>
          <a:xfrm flipH="1">
            <a:off x="-1" y="1276902"/>
            <a:ext cx="8662768" cy="1442896"/>
          </a:xfrm>
          <a:prstGeom prst="rect">
            <a:avLst/>
          </a:prstGeom>
          <a:noFill/>
        </p:spPr>
        <p:txBody>
          <a:bodyPr wrap="square" rtlCol="0">
            <a:spAutoFit/>
          </a:bodyPr>
          <a:lstStyle/>
          <a:p>
            <a:pPr>
              <a:lnSpc>
                <a:spcPct val="150000"/>
              </a:lnSpc>
            </a:pPr>
            <a:r>
              <a:rPr lang="en-US" sz="1600" b="1" dirty="0">
                <a:solidFill>
                  <a:schemeClr val="tx2"/>
                </a:solidFill>
              </a:rPr>
              <a:t>1. Proposer:</a:t>
            </a:r>
            <a:br>
              <a:rPr lang="en-US" sz="1600" dirty="0">
                <a:solidFill>
                  <a:schemeClr val="tx2"/>
                </a:solidFill>
              </a:rPr>
            </a:br>
            <a:r>
              <a:rPr lang="en-US" sz="1600" dirty="0">
                <a:solidFill>
                  <a:schemeClr val="tx2"/>
                </a:solidFill>
              </a:rPr>
              <a:t>	</a:t>
            </a:r>
            <a:r>
              <a:rPr lang="en-US" sz="1400" b="1" dirty="0">
                <a:solidFill>
                  <a:schemeClr val="tx2"/>
                </a:solidFill>
              </a:rPr>
              <a:t>a. Reviews CSU Student Fee Policy (Executive Order 1102)</a:t>
            </a:r>
            <a:br>
              <a:rPr lang="en-US" sz="1400" b="1" dirty="0">
                <a:solidFill>
                  <a:schemeClr val="tx2"/>
                </a:solidFill>
              </a:rPr>
            </a:br>
            <a:r>
              <a:rPr lang="en-US" sz="1400" b="1" dirty="0">
                <a:solidFill>
                  <a:schemeClr val="tx2"/>
                </a:solidFill>
              </a:rPr>
              <a:t>	b. Completes Student Fee Proposal Form</a:t>
            </a:r>
            <a:br>
              <a:rPr lang="en-US" sz="1400" b="1" dirty="0">
                <a:solidFill>
                  <a:schemeClr val="tx2"/>
                </a:solidFill>
              </a:rPr>
            </a:br>
            <a:r>
              <a:rPr lang="en-US" sz="1400" b="1" dirty="0">
                <a:solidFill>
                  <a:schemeClr val="tx2"/>
                </a:solidFill>
              </a:rPr>
              <a:t>	c. Submits to Student Fee Advisory Committee (SFAC) – Rosa Mora, Admin Support</a:t>
            </a:r>
            <a:endParaRPr lang="en-US" sz="1600" b="1" dirty="0">
              <a:solidFill>
                <a:schemeClr val="tx2"/>
              </a:solidFill>
            </a:endParaRPr>
          </a:p>
        </p:txBody>
      </p:sp>
      <p:grpSp>
        <p:nvGrpSpPr>
          <p:cNvPr id="19" name="Group 18"/>
          <p:cNvGrpSpPr/>
          <p:nvPr/>
        </p:nvGrpSpPr>
        <p:grpSpPr>
          <a:xfrm flipH="1">
            <a:off x="6342877" y="915992"/>
            <a:ext cx="442476" cy="89878"/>
            <a:chOff x="2578100" y="4060206"/>
            <a:chExt cx="812800" cy="165100"/>
          </a:xfrm>
          <a:solidFill>
            <a:schemeClr val="bg1">
              <a:lumMod val="95000"/>
            </a:schemeClr>
          </a:solidFill>
        </p:grpSpPr>
        <p:sp>
          <p:nvSpPr>
            <p:cNvPr id="20" name="Oval 19"/>
            <p:cNvSpPr/>
            <p:nvPr/>
          </p:nvSpPr>
          <p:spPr>
            <a:xfrm>
              <a:off x="2578100" y="4060206"/>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21" name="Oval 20"/>
            <p:cNvSpPr/>
            <p:nvPr/>
          </p:nvSpPr>
          <p:spPr>
            <a:xfrm>
              <a:off x="2901950" y="4060206"/>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22" name="Oval 21"/>
            <p:cNvSpPr/>
            <p:nvPr/>
          </p:nvSpPr>
          <p:spPr>
            <a:xfrm>
              <a:off x="3225800" y="4060206"/>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pic>
        <p:nvPicPr>
          <p:cNvPr id="26" name="Picture 25">
            <a:extLst>
              <a:ext uri="{FF2B5EF4-FFF2-40B4-BE49-F238E27FC236}">
                <a16:creationId xmlns:a16="http://schemas.microsoft.com/office/drawing/2014/main" id="{85C92A9A-7C64-204B-B0A4-CFD3638AF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
        <p:nvSpPr>
          <p:cNvPr id="17" name="TextBox 16">
            <a:extLst>
              <a:ext uri="{FF2B5EF4-FFF2-40B4-BE49-F238E27FC236}">
                <a16:creationId xmlns:a16="http://schemas.microsoft.com/office/drawing/2014/main" id="{C8FFC39D-F9CD-46B1-8D75-8EEF51808B53}"/>
              </a:ext>
            </a:extLst>
          </p:cNvPr>
          <p:cNvSpPr txBox="1"/>
          <p:nvPr/>
        </p:nvSpPr>
        <p:spPr>
          <a:xfrm flipH="1">
            <a:off x="66675" y="2695287"/>
            <a:ext cx="7935432" cy="1442896"/>
          </a:xfrm>
          <a:prstGeom prst="rect">
            <a:avLst/>
          </a:prstGeom>
          <a:noFill/>
        </p:spPr>
        <p:txBody>
          <a:bodyPr wrap="square" rtlCol="0">
            <a:spAutoFit/>
          </a:bodyPr>
          <a:lstStyle/>
          <a:p>
            <a:pPr>
              <a:lnSpc>
                <a:spcPct val="150000"/>
              </a:lnSpc>
            </a:pPr>
            <a:r>
              <a:rPr lang="en-US" sz="1600" b="1" dirty="0">
                <a:solidFill>
                  <a:schemeClr val="tx2"/>
                </a:solidFill>
              </a:rPr>
              <a:t>2. SFAC Committee:</a:t>
            </a:r>
            <a:br>
              <a:rPr lang="en-US" sz="1600" dirty="0">
                <a:solidFill>
                  <a:schemeClr val="tx2"/>
                </a:solidFill>
              </a:rPr>
            </a:br>
            <a:r>
              <a:rPr lang="en-US" sz="1600" dirty="0">
                <a:solidFill>
                  <a:schemeClr val="tx2"/>
                </a:solidFill>
              </a:rPr>
              <a:t>	</a:t>
            </a:r>
            <a:r>
              <a:rPr lang="en-US" sz="1400" b="1" dirty="0">
                <a:solidFill>
                  <a:schemeClr val="tx2"/>
                </a:solidFill>
              </a:rPr>
              <a:t>a. SFAC meets monthly October through April</a:t>
            </a:r>
            <a:br>
              <a:rPr lang="en-US" sz="1400" b="1" dirty="0">
                <a:solidFill>
                  <a:schemeClr val="tx2"/>
                </a:solidFill>
              </a:rPr>
            </a:br>
            <a:r>
              <a:rPr lang="en-US" sz="1400" b="1" dirty="0">
                <a:solidFill>
                  <a:schemeClr val="tx2"/>
                </a:solidFill>
              </a:rPr>
              <a:t>	b. If declined, SFAC notifies proposer</a:t>
            </a:r>
            <a:br>
              <a:rPr lang="en-US" sz="1400" b="1" dirty="0">
                <a:solidFill>
                  <a:schemeClr val="tx2"/>
                </a:solidFill>
              </a:rPr>
            </a:br>
            <a:r>
              <a:rPr lang="en-US" sz="1400" b="1" dirty="0">
                <a:solidFill>
                  <a:schemeClr val="tx2"/>
                </a:solidFill>
              </a:rPr>
              <a:t>	c. If approved, proposal is forwarded to President for review</a:t>
            </a:r>
            <a:endParaRPr lang="en-US" sz="1600" b="1" dirty="0">
              <a:solidFill>
                <a:schemeClr val="tx2"/>
              </a:solidFill>
            </a:endParaRPr>
          </a:p>
        </p:txBody>
      </p:sp>
    </p:spTree>
    <p:extLst>
      <p:ext uri="{BB962C8B-B14F-4D97-AF65-F5344CB8AC3E}">
        <p14:creationId xmlns:p14="http://schemas.microsoft.com/office/powerpoint/2010/main" val="1863560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p:cNvSpPr txBox="1"/>
          <p:nvPr/>
        </p:nvSpPr>
        <p:spPr>
          <a:xfrm>
            <a:off x="7280911" y="938777"/>
            <a:ext cx="4806314" cy="2125582"/>
          </a:xfrm>
          <a:prstGeom prst="rect">
            <a:avLst/>
          </a:prstGeom>
          <a:noFill/>
        </p:spPr>
        <p:txBody>
          <a:bodyPr wrap="square" rtlCol="0">
            <a:spAutoFit/>
          </a:bodyPr>
          <a:lstStyle/>
          <a:p>
            <a:pPr>
              <a:lnSpc>
                <a:spcPct val="150000"/>
              </a:lnSpc>
            </a:pPr>
            <a:r>
              <a:rPr lang="en-US" b="1" spc="300" dirty="0">
                <a:solidFill>
                  <a:schemeClr val="accent2"/>
                </a:solidFill>
              </a:rPr>
              <a:t>Student Fee documents should be kept on file in Dean’s Office and Department </a:t>
            </a:r>
            <a:r>
              <a:rPr lang="en-US" b="1" spc="300" dirty="0">
                <a:solidFill>
                  <a:schemeClr val="tx1">
                    <a:lumMod val="75000"/>
                    <a:lumOff val="25000"/>
                  </a:schemeClr>
                </a:solidFill>
              </a:rPr>
              <a:t>responsible for managing funds.</a:t>
            </a:r>
          </a:p>
        </p:txBody>
      </p:sp>
      <p:sp>
        <p:nvSpPr>
          <p:cNvPr id="201" name="Rectangle 200"/>
          <p:cNvSpPr/>
          <p:nvPr/>
        </p:nvSpPr>
        <p:spPr>
          <a:xfrm>
            <a:off x="6506826" y="1043641"/>
            <a:ext cx="687506" cy="68750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5" name="Rectangle 214"/>
          <p:cNvSpPr/>
          <p:nvPr/>
        </p:nvSpPr>
        <p:spPr>
          <a:xfrm>
            <a:off x="6506826" y="3396955"/>
            <a:ext cx="687506" cy="687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a:off x="-151822" y="-34558"/>
            <a:ext cx="1256722" cy="6916956"/>
          </a:xfrm>
          <a:prstGeom prst="rect">
            <a:avLst/>
          </a:prstGeom>
          <a:gradFill>
            <a:gsLst>
              <a:gs pos="0">
                <a:schemeClr val="accent4"/>
              </a:gs>
              <a:gs pos="100000">
                <a:srgbClr val="0F4F8C"/>
              </a:gs>
              <a:gs pos="74000">
                <a:schemeClr val="accent2"/>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221" name="TextBox 220"/>
          <p:cNvSpPr txBox="1"/>
          <p:nvPr/>
        </p:nvSpPr>
        <p:spPr>
          <a:xfrm flipH="1">
            <a:off x="1188720" y="1387394"/>
            <a:ext cx="5118902" cy="1200329"/>
          </a:xfrm>
          <a:prstGeom prst="rect">
            <a:avLst/>
          </a:prstGeom>
          <a:noFill/>
        </p:spPr>
        <p:txBody>
          <a:bodyPr wrap="square" rtlCol="0">
            <a:spAutoFit/>
          </a:bodyPr>
          <a:lstStyle/>
          <a:p>
            <a:r>
              <a:rPr lang="en-US" sz="3600" b="1" spc="300" dirty="0">
                <a:solidFill>
                  <a:srgbClr val="424242"/>
                </a:solidFill>
                <a:latin typeface="+mj-lt"/>
              </a:rPr>
              <a:t>STUDENT FEE</a:t>
            </a:r>
            <a:r>
              <a:rPr lang="en-US" sz="3600" b="1" spc="300" dirty="0">
                <a:latin typeface="+mj-lt"/>
              </a:rPr>
              <a:t> </a:t>
            </a:r>
            <a:r>
              <a:rPr lang="en-US" sz="3600" b="1" spc="300" dirty="0">
                <a:solidFill>
                  <a:schemeClr val="accent2"/>
                </a:solidFill>
                <a:latin typeface="+mj-lt"/>
              </a:rPr>
              <a:t>DOCUMENTATION</a:t>
            </a:r>
          </a:p>
        </p:txBody>
      </p:sp>
      <p:grpSp>
        <p:nvGrpSpPr>
          <p:cNvPr id="224" name="Group 223"/>
          <p:cNvGrpSpPr/>
          <p:nvPr/>
        </p:nvGrpSpPr>
        <p:grpSpPr>
          <a:xfrm flipH="1">
            <a:off x="2263247" y="2759365"/>
            <a:ext cx="442477" cy="89878"/>
            <a:chOff x="2578101" y="2476500"/>
            <a:chExt cx="812801" cy="165100"/>
          </a:xfrm>
          <a:solidFill>
            <a:schemeClr val="bg1">
              <a:lumMod val="95000"/>
            </a:schemeClr>
          </a:solidFill>
        </p:grpSpPr>
        <p:sp>
          <p:nvSpPr>
            <p:cNvPr id="225" name="Oval 224"/>
            <p:cNvSpPr/>
            <p:nvPr/>
          </p:nvSpPr>
          <p:spPr>
            <a:xfrm>
              <a:off x="25781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226" name="Oval 225"/>
            <p:cNvSpPr/>
            <p:nvPr/>
          </p:nvSpPr>
          <p:spPr>
            <a:xfrm>
              <a:off x="290195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sp>
          <p:nvSpPr>
            <p:cNvPr id="227" name="Oval 226"/>
            <p:cNvSpPr/>
            <p:nvPr/>
          </p:nvSpPr>
          <p:spPr>
            <a:xfrm>
              <a:off x="3225800" y="2476500"/>
              <a:ext cx="165100" cy="1651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bg1">
                    <a:lumMod val="95000"/>
                  </a:schemeClr>
                </a:solidFill>
              </a:endParaRPr>
            </a:p>
          </p:txBody>
        </p:sp>
      </p:grpSp>
      <p:pic>
        <p:nvPicPr>
          <p:cNvPr id="35" name="Picture 34">
            <a:extLst>
              <a:ext uri="{FF2B5EF4-FFF2-40B4-BE49-F238E27FC236}">
                <a16:creationId xmlns:a16="http://schemas.microsoft.com/office/drawing/2014/main" id="{2CC19D08-6FB8-8141-A228-29E5BB3C7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409" y="263217"/>
            <a:ext cx="711709" cy="159570"/>
          </a:xfrm>
          <a:prstGeom prst="rect">
            <a:avLst/>
          </a:prstGeom>
        </p:spPr>
      </p:pic>
      <p:sp>
        <p:nvSpPr>
          <p:cNvPr id="33" name="TextBox 32">
            <a:extLst>
              <a:ext uri="{FF2B5EF4-FFF2-40B4-BE49-F238E27FC236}">
                <a16:creationId xmlns:a16="http://schemas.microsoft.com/office/drawing/2014/main" id="{E2C814A3-6DD8-D14E-9576-410A14B45189}"/>
              </a:ext>
            </a:extLst>
          </p:cNvPr>
          <p:cNvSpPr txBox="1"/>
          <p:nvPr/>
        </p:nvSpPr>
        <p:spPr>
          <a:xfrm>
            <a:off x="6506826" y="1156561"/>
            <a:ext cx="687506"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1</a:t>
            </a:r>
          </a:p>
        </p:txBody>
      </p:sp>
      <p:sp>
        <p:nvSpPr>
          <p:cNvPr id="34" name="TextBox 33">
            <a:extLst>
              <a:ext uri="{FF2B5EF4-FFF2-40B4-BE49-F238E27FC236}">
                <a16:creationId xmlns:a16="http://schemas.microsoft.com/office/drawing/2014/main" id="{50976AEE-DFE9-0747-922D-0F12462077B4}"/>
              </a:ext>
            </a:extLst>
          </p:cNvPr>
          <p:cNvSpPr txBox="1"/>
          <p:nvPr/>
        </p:nvSpPr>
        <p:spPr>
          <a:xfrm>
            <a:off x="6536674" y="3509875"/>
            <a:ext cx="627809" cy="461665"/>
          </a:xfrm>
          <a:prstGeom prst="rect">
            <a:avLst/>
          </a:prstGeom>
          <a:noFill/>
        </p:spPr>
        <p:txBody>
          <a:bodyPr wrap="square" rtlCol="0">
            <a:spAutoFit/>
          </a:bodyPr>
          <a:lstStyle/>
          <a:p>
            <a:pPr algn="ctr"/>
            <a:r>
              <a:rPr lang="en-US" sz="2400" b="1" dirty="0">
                <a:solidFill>
                  <a:schemeClr val="bg1"/>
                </a:solidFill>
                <a:effectLst>
                  <a:outerShdw blurRad="63500" sx="102000" sy="102000" algn="ctr" rotWithShape="0">
                    <a:prstClr val="black">
                      <a:alpha val="40000"/>
                    </a:prstClr>
                  </a:outerShdw>
                </a:effectLst>
                <a:latin typeface="+mj-lt"/>
              </a:rPr>
              <a:t>2</a:t>
            </a:r>
          </a:p>
        </p:txBody>
      </p:sp>
      <p:sp>
        <p:nvSpPr>
          <p:cNvPr id="22" name="TextBox 21">
            <a:extLst>
              <a:ext uri="{FF2B5EF4-FFF2-40B4-BE49-F238E27FC236}">
                <a16:creationId xmlns:a16="http://schemas.microsoft.com/office/drawing/2014/main" id="{A2AED3FB-B10C-4448-83FC-B823EDC0DC08}"/>
              </a:ext>
            </a:extLst>
          </p:cNvPr>
          <p:cNvSpPr txBox="1"/>
          <p:nvPr/>
        </p:nvSpPr>
        <p:spPr>
          <a:xfrm>
            <a:off x="7280911" y="3534866"/>
            <a:ext cx="4806314" cy="2125582"/>
          </a:xfrm>
          <a:prstGeom prst="rect">
            <a:avLst/>
          </a:prstGeom>
          <a:noFill/>
        </p:spPr>
        <p:txBody>
          <a:bodyPr wrap="square" rtlCol="0">
            <a:spAutoFit/>
          </a:bodyPr>
          <a:lstStyle/>
          <a:p>
            <a:pPr>
              <a:lnSpc>
                <a:spcPct val="150000"/>
              </a:lnSpc>
            </a:pPr>
            <a:r>
              <a:rPr lang="en-US" b="1" spc="300" dirty="0">
                <a:solidFill>
                  <a:schemeClr val="accent2"/>
                </a:solidFill>
              </a:rPr>
              <a:t>Confirm implementation of approved fee </a:t>
            </a:r>
            <a:r>
              <a:rPr lang="en-US" b="1" spc="300" dirty="0">
                <a:solidFill>
                  <a:schemeClr val="tx1">
                    <a:lumMod val="75000"/>
                    <a:lumOff val="25000"/>
                  </a:schemeClr>
                </a:solidFill>
              </a:rPr>
              <a:t>is submitted with Student Financial Services and being collected from students accurately.</a:t>
            </a:r>
          </a:p>
        </p:txBody>
      </p:sp>
      <p:pic>
        <p:nvPicPr>
          <p:cNvPr id="2" name="Picture 1">
            <a:extLst>
              <a:ext uri="{FF2B5EF4-FFF2-40B4-BE49-F238E27FC236}">
                <a16:creationId xmlns:a16="http://schemas.microsoft.com/office/drawing/2014/main" id="{58C5E374-B59B-4888-83BE-E4BDD8699A50}"/>
              </a:ext>
            </a:extLst>
          </p:cNvPr>
          <p:cNvPicPr>
            <a:picLocks noChangeAspect="1"/>
          </p:cNvPicPr>
          <p:nvPr/>
        </p:nvPicPr>
        <p:blipFill>
          <a:blip r:embed="rId3"/>
          <a:stretch>
            <a:fillRect/>
          </a:stretch>
        </p:blipFill>
        <p:spPr>
          <a:xfrm>
            <a:off x="2257432" y="3194240"/>
            <a:ext cx="2322777" cy="2152075"/>
          </a:xfrm>
          <a:prstGeom prst="rect">
            <a:avLst/>
          </a:prstGeom>
        </p:spPr>
      </p:pic>
    </p:spTree>
    <p:extLst>
      <p:ext uri="{BB962C8B-B14F-4D97-AF65-F5344CB8AC3E}">
        <p14:creationId xmlns:p14="http://schemas.microsoft.com/office/powerpoint/2010/main" val="3122059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3" y="141110"/>
            <a:ext cx="8489659" cy="1174458"/>
          </a:xfrm>
        </p:spPr>
        <p:txBody>
          <a:bodyPr/>
          <a:lstStyle/>
          <a:p>
            <a:r>
              <a:rPr lang="en-US" b="1" i="1" dirty="0">
                <a:solidFill>
                  <a:schemeClr val="accent2"/>
                </a:solidFill>
              </a:rPr>
              <a:t>ANNUAL PROCESSES:</a:t>
            </a:r>
            <a:br>
              <a:rPr lang="en-US" b="1" dirty="0"/>
            </a:br>
            <a:r>
              <a:rPr lang="en-US" sz="2800" b="1" dirty="0"/>
              <a:t>UNIT RESPONSIBILITIES</a:t>
            </a:r>
            <a:endParaRPr lang="en-US" b="1" dirty="0"/>
          </a:p>
        </p:txBody>
      </p:sp>
      <p:sp>
        <p:nvSpPr>
          <p:cNvPr id="7" name="Content Placeholder 10"/>
          <p:cNvSpPr>
            <a:spLocks noGrp="1"/>
          </p:cNvSpPr>
          <p:nvPr>
            <p:ph sz="half" idx="2"/>
          </p:nvPr>
        </p:nvSpPr>
        <p:spPr>
          <a:xfrm>
            <a:off x="237068" y="1315568"/>
            <a:ext cx="9628386" cy="5401322"/>
          </a:xfrm>
        </p:spPr>
        <p:txBody>
          <a:bodyPr>
            <a:noAutofit/>
          </a:bodyPr>
          <a:lstStyle/>
          <a:p>
            <a:pPr marL="285750" lvl="0" indent="-285750">
              <a:buFont typeface="Arial" panose="020B0604020202020204" pitchFamily="34" charset="0"/>
              <a:buChar char="•"/>
            </a:pPr>
            <a:r>
              <a:rPr lang="en-US" sz="1200" b="1" dirty="0"/>
              <a:t>Submits student course fee projection on </a:t>
            </a:r>
            <a:r>
              <a:rPr lang="en-US" sz="1400" b="1" i="1" u="sng" dirty="0"/>
              <a:t>Non-Discretionary Submission </a:t>
            </a:r>
            <a:r>
              <a:rPr lang="en-US" sz="1200" b="1" dirty="0"/>
              <a:t>forms at beginning of fiscal year </a:t>
            </a:r>
            <a:r>
              <a:rPr lang="en-US" sz="1200" dirty="0"/>
              <a:t>to the Budget Office when requested, using enrollment projection, </a:t>
            </a:r>
            <a:r>
              <a:rPr lang="en-US" sz="1200" b="1" dirty="0">
                <a:solidFill>
                  <a:srgbClr val="FF0000"/>
                </a:solidFill>
              </a:rPr>
              <a:t>BE CONSERVATIVE, true ups at census and year-end for actual enrollment will adjust revenue.  </a:t>
            </a:r>
          </a:p>
          <a:p>
            <a:pPr marL="285750" lvl="0" indent="-285750">
              <a:buFont typeface="Arial" panose="020B0604020202020204" pitchFamily="34" charset="0"/>
              <a:buChar char="•"/>
            </a:pPr>
            <a:r>
              <a:rPr lang="en-US" sz="1200" b="1" dirty="0"/>
              <a:t>Adds Student Fees to BBR for budget upload</a:t>
            </a:r>
            <a:r>
              <a:rPr lang="en-US" sz="1200" dirty="0"/>
              <a:t>: </a:t>
            </a:r>
            <a:r>
              <a:rPr lang="en-US" sz="1200" b="1" dirty="0"/>
              <a:t>1) </a:t>
            </a:r>
            <a:r>
              <a:rPr lang="en-US" sz="1200" dirty="0"/>
              <a:t>Prior Year BASE plus,</a:t>
            </a:r>
            <a:r>
              <a:rPr lang="en-US" sz="1200" b="1" dirty="0"/>
              <a:t> 2) </a:t>
            </a:r>
            <a:r>
              <a:rPr lang="en-US" sz="1200" dirty="0"/>
              <a:t>New Fiscal Year BASE projection adjustment (could be more or less based on enrollment), and if needed, </a:t>
            </a:r>
            <a:r>
              <a:rPr lang="en-US" sz="1200" b="1" dirty="0"/>
              <a:t>3) </a:t>
            </a:r>
            <a:r>
              <a:rPr lang="en-US" sz="1200" dirty="0"/>
              <a:t>one-time PY carry forward.  RECONCILES BBR with Budget Office/Academic Affairs.</a:t>
            </a:r>
          </a:p>
          <a:p>
            <a:pPr marL="285750" indent="-285750">
              <a:buFont typeface="Arial" panose="020B0604020202020204" pitchFamily="34" charset="0"/>
              <a:buChar char="•"/>
            </a:pPr>
            <a:r>
              <a:rPr lang="en-US" sz="1200" b="1" dirty="0"/>
              <a:t>Reconciles budget/expenses monthly as well as student fee collection at SPRING CENSUS to head count to confirm received correct student fees </a:t>
            </a:r>
            <a:r>
              <a:rPr lang="en-US" sz="1200" dirty="0"/>
              <a:t>(possibly PY adjustments may be included).</a:t>
            </a:r>
          </a:p>
          <a:p>
            <a:pPr marL="285750" indent="-285750">
              <a:buFont typeface="Arial" panose="020B0604020202020204" pitchFamily="34" charset="0"/>
              <a:buChar char="•"/>
            </a:pPr>
            <a:r>
              <a:rPr lang="en-US" sz="1200" b="1" dirty="0"/>
              <a:t>Forecast expenses and reconcile monthly to confirm budget will not end in a negative balance, </a:t>
            </a:r>
            <a:r>
              <a:rPr lang="en-US" sz="1200" dirty="0">
                <a:solidFill>
                  <a:srgbClr val="FF0000"/>
                </a:solidFill>
              </a:rPr>
              <a:t>carry forwards should be rare.</a:t>
            </a:r>
          </a:p>
          <a:p>
            <a:pPr marL="285750" indent="-285750">
              <a:buFont typeface="Arial" panose="020B0604020202020204" pitchFamily="34" charset="0"/>
              <a:buChar char="•"/>
            </a:pPr>
            <a:r>
              <a:rPr lang="en-US" sz="1200" b="1" dirty="0"/>
              <a:t>Confirm student fees are expensed and materials purchased and consumed during the term fees were collected for the course, </a:t>
            </a:r>
            <a:r>
              <a:rPr lang="en-US" sz="1200" dirty="0"/>
              <a:t>provide justification if there is a negative end of year balance or carry forward.</a:t>
            </a:r>
          </a:p>
          <a:p>
            <a:pPr marL="285750" indent="-285750">
              <a:buFont typeface="Arial" panose="020B0604020202020204" pitchFamily="34" charset="0"/>
              <a:buChar char="•"/>
            </a:pPr>
            <a:r>
              <a:rPr lang="en-US" sz="1200" b="1" dirty="0"/>
              <a:t>Audit expenditures to confirm compliance with purpose and usage of fee, </a:t>
            </a:r>
            <a:r>
              <a:rPr lang="en-US" sz="1200" dirty="0"/>
              <a:t>student fees are designated and non-discretionary, fees must be used as approved. See the Policy, Executive Order, MOU or other approved fee documents to confirm.</a:t>
            </a:r>
          </a:p>
          <a:p>
            <a:pPr marL="285750" lvl="0" indent="-285750">
              <a:buFont typeface="Arial" panose="020B0604020202020204" pitchFamily="34" charset="0"/>
              <a:buChar char="•"/>
            </a:pPr>
            <a:r>
              <a:rPr lang="en-US" sz="1200" b="1" dirty="0"/>
              <a:t>Analyze fee annually to confirm fee collected is accurate/appropriate. </a:t>
            </a:r>
            <a:r>
              <a:rPr lang="en-US" sz="1200" dirty="0"/>
              <a:t> If the student fee is determined insufficient and/or too much for approved costs, submit for modification through the same Fee Proposal process through the Student Fee Advisory Committee (SFAC).  The college will supplement costs as needed if fee is insufficient.  Surplus of revenue if costs are reduced may not be spent without approval from the Budget Office, it is possible fees could be refunded to the student.  SFAC website to pursue modification: </a:t>
            </a:r>
            <a:r>
              <a:rPr lang="en-US" sz="1200" u="sng" dirty="0">
                <a:hlinkClick r:id="rId2"/>
              </a:rPr>
              <a:t>https://www.csusm.edu/sa/sfac/index.html</a:t>
            </a:r>
            <a:endParaRPr lang="en-US" sz="1200" dirty="0"/>
          </a:p>
          <a:p>
            <a:pPr marL="285750" lvl="0" indent="-285750">
              <a:buFont typeface="Arial" panose="020B0604020202020204" pitchFamily="34" charset="0"/>
              <a:buChar char="•"/>
            </a:pPr>
            <a:r>
              <a:rPr lang="en-US" sz="1200" b="1" dirty="0"/>
              <a:t>Confirm if the student fee should be changed if course structure changes, </a:t>
            </a:r>
            <a:r>
              <a:rPr lang="en-US" sz="1200" dirty="0"/>
              <a:t>canceled, increased, or reduced based on online/hybrid/change in instruction/technology, etc.</a:t>
            </a:r>
          </a:p>
          <a:p>
            <a:pPr marL="285750" lvl="0" indent="-285750">
              <a:buFont typeface="Arial" panose="020B0604020202020204" pitchFamily="34" charset="0"/>
              <a:buChar char="•"/>
            </a:pPr>
            <a:r>
              <a:rPr lang="en-US" sz="1200" b="1" dirty="0"/>
              <a:t>Request student fee budget balance on Academic Affairs request for carry forward</a:t>
            </a:r>
            <a:r>
              <a:rPr lang="en-US" sz="1200" dirty="0"/>
              <a:t>, it is a mandatory one time carry forward item.</a:t>
            </a:r>
          </a:p>
        </p:txBody>
      </p:sp>
      <p:sp>
        <p:nvSpPr>
          <p:cNvPr id="4" name="Rectangle 3">
            <a:extLst>
              <a:ext uri="{FF2B5EF4-FFF2-40B4-BE49-F238E27FC236}">
                <a16:creationId xmlns:a16="http://schemas.microsoft.com/office/drawing/2014/main" id="{F07B9951-E0F0-492E-BFD2-C7F03135139A}"/>
              </a:ext>
            </a:extLst>
          </p:cNvPr>
          <p:cNvSpPr/>
          <p:nvPr/>
        </p:nvSpPr>
        <p:spPr>
          <a:xfrm>
            <a:off x="10698210" y="0"/>
            <a:ext cx="1256722" cy="6916956"/>
          </a:xfrm>
          <a:prstGeom prst="rect">
            <a:avLst/>
          </a:prstGeom>
          <a:gradFill>
            <a:gsLst>
              <a:gs pos="0">
                <a:schemeClr val="accent4"/>
              </a:gs>
              <a:gs pos="100000">
                <a:srgbClr val="0F4F8C"/>
              </a:gs>
              <a:gs pos="74000">
                <a:schemeClr val="accent2"/>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Tree>
    <p:extLst>
      <p:ext uri="{BB962C8B-B14F-4D97-AF65-F5344CB8AC3E}">
        <p14:creationId xmlns:p14="http://schemas.microsoft.com/office/powerpoint/2010/main" val="1315465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rgbClr val="000000"/>
      </a:dk1>
      <a:lt1>
        <a:srgbClr val="FFFFFF"/>
      </a:lt1>
      <a:dk2>
        <a:srgbClr val="5E5E5E"/>
      </a:dk2>
      <a:lt2>
        <a:srgbClr val="E7E6E6"/>
      </a:lt2>
      <a:accent1>
        <a:srgbClr val="35B7E9"/>
      </a:accent1>
      <a:accent2>
        <a:srgbClr val="0079C3"/>
      </a:accent2>
      <a:accent3>
        <a:srgbClr val="1D2A5B"/>
      </a:accent3>
      <a:accent4>
        <a:srgbClr val="74D3FF"/>
      </a:accent4>
      <a:accent5>
        <a:srgbClr val="0078C3"/>
      </a:accent5>
      <a:accent6>
        <a:srgbClr val="1D2A5B"/>
      </a:accent6>
      <a:hlink>
        <a:srgbClr val="0095FF"/>
      </a:hlink>
      <a:folHlink>
        <a:srgbClr val="0096FF"/>
      </a:folHlink>
    </a:clrScheme>
    <a:fontScheme name="Samanth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USM PowerPoint - Intermediate - Light 100820" id="{4526F68D-4B88-2D40-AF8C-87AC56893797}" vid="{CFFAEC7F-31B8-8348-9735-790248A796D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142AF192221246AB69E4EC2EBD693B" ma:contentTypeVersion="16" ma:contentTypeDescription="Create a new document." ma:contentTypeScope="" ma:versionID="b10acbd2033dad03739ab416742f95a0">
  <xsd:schema xmlns:xsd="http://www.w3.org/2001/XMLSchema" xmlns:xs="http://www.w3.org/2001/XMLSchema" xmlns:p="http://schemas.microsoft.com/office/2006/metadata/properties" xmlns:ns2="8224bda5-3a31-4170-a553-e70ce2891e85" xmlns:ns3="db97c631-c8fa-422d-8a7e-d8a288ab61f4" targetNamespace="http://schemas.microsoft.com/office/2006/metadata/properties" ma:root="true" ma:fieldsID="188aa2976eaacb7b9310794d679046fb" ns2:_="" ns3:_="">
    <xsd:import namespace="8224bda5-3a31-4170-a553-e70ce2891e85"/>
    <xsd:import namespace="db97c631-c8fa-422d-8a7e-d8a288ab6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4bda5-3a31-4170-a553-e70ce2891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159e63-60f8-4ddf-b724-29d6db92a9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7c631-c8fa-422d-8a7e-d8a288ab61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e55388-6d9b-4bcd-87a5-2e1349e1a605}" ma:internalName="TaxCatchAll" ma:showField="CatchAllData" ma:web="db97c631-c8fa-422d-8a7e-d8a288ab6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b97c631-c8fa-422d-8a7e-d8a288ab61f4">
      <UserInfo>
        <DisplayName/>
        <AccountId xsi:nil="true"/>
        <AccountType/>
      </UserInfo>
    </SharedWithUsers>
    <TaxCatchAll xmlns="db97c631-c8fa-422d-8a7e-d8a288ab61f4" xsi:nil="true"/>
    <lcf76f155ced4ddcb4097134ff3c332f xmlns="8224bda5-3a31-4170-a553-e70ce2891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CF91C3-01F7-4C00-A000-8CA54B3FF4AA}"/>
</file>

<file path=customXml/itemProps2.xml><?xml version="1.0" encoding="utf-8"?>
<ds:datastoreItem xmlns:ds="http://schemas.openxmlformats.org/officeDocument/2006/customXml" ds:itemID="{B7CF1B37-24CC-4BDD-B30A-6323D3331EFC}">
  <ds:schemaRefs>
    <ds:schemaRef ds:uri="http://schemas.microsoft.com/sharepoint/v3/contenttype/forms"/>
  </ds:schemaRefs>
</ds:datastoreItem>
</file>

<file path=customXml/itemProps3.xml><?xml version="1.0" encoding="utf-8"?>
<ds:datastoreItem xmlns:ds="http://schemas.openxmlformats.org/officeDocument/2006/customXml" ds:itemID="{F2EFD680-D7FE-4AFC-B239-0A5B459EF89F}"/>
</file>

<file path=docProps/app.xml><?xml version="1.0" encoding="utf-8"?>
<Properties xmlns="http://schemas.openxmlformats.org/officeDocument/2006/extended-properties" xmlns:vt="http://schemas.openxmlformats.org/officeDocument/2006/docPropsVTypes">
  <Template/>
  <TotalTime>483</TotalTime>
  <Words>1678</Words>
  <Application>Microsoft Office PowerPoint</Application>
  <PresentationFormat>Widescreen</PresentationFormat>
  <Paragraphs>255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 LT Pro</vt:lpstr>
      <vt:lpstr>Calibri</vt:lpstr>
      <vt:lpstr>Montserrat</vt:lpstr>
      <vt:lpstr>Open Sans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PROCESSES: UNIT RESPONSIBILITIES</vt:lpstr>
      <vt:lpstr> ANNUAL PROCESSES:   BUDGET OFFICE and ACADEMIC AFFAIRS RESPONSIBILITIES </vt:lpstr>
      <vt:lpstr>PowerPoint Presentation</vt:lpstr>
      <vt:lpstr>ACADEMIC EXCELLENCE AND STUDENT SUCCESS FEES   The Academic Excellence and Student Success (AE&amp;SS) fee was established by Executive Order (EO) 1086 on June 18, 2013. The fee is designed to support student learning and engagement; and to ensure that students graduate in a timely manner with the tools to be successful in their chosen careers. The fee has been used for additional course sections, undergraduate advising, career support, academic support, and student life and recreational opportunities. It has preserved our student-centered mission, vision and values, and provides students increased opportunities for success.</vt:lpstr>
      <vt:lpstr>22/23 AA Non-Discretionary / Student Fees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Rasimas</dc:creator>
  <cp:lastModifiedBy>Maria Rasimas</cp:lastModifiedBy>
  <cp:revision>1</cp:revision>
  <dcterms:created xsi:type="dcterms:W3CDTF">2022-10-26T20:27:06Z</dcterms:created>
  <dcterms:modified xsi:type="dcterms:W3CDTF">2022-11-07T21:49:09Z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0x010100F3142AF192221246AB69E4EC2EBD693B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